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EB8-811C-4F46-978F-B37254EA8E0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A687-877D-47BE-8D03-6BD4EB10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uu_nYW1Y4f5SOCPndFsdVCEO59udHzNK80-3VQBNUz1glAjBnQNez6S6gRCeJ56lpxQgqPvgbDlGq0pSwP8E9irHUZLipQF69kR59Tja535TwIQfa5UDg690E0biyJB7BtpxePyhq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143">
            <a:off x="-2080419" y="28574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4109" y="2403522"/>
            <a:ext cx="13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tails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2447" y="3128536"/>
            <a:ext cx="7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Pylon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6574" y="3541150"/>
            <a:ext cx="11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Air intake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1203681">
            <a:off x="7176801" y="4483886"/>
            <a:ext cx="13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 bay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21220568">
            <a:off x="3092518" y="3991536"/>
            <a:ext cx="1523812" cy="942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220568">
            <a:off x="7156686" y="3553670"/>
            <a:ext cx="1065307" cy="942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220568">
            <a:off x="4661323" y="3762580"/>
            <a:ext cx="2448976" cy="94297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1235571">
            <a:off x="5554022" y="4677164"/>
            <a:ext cx="18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 bay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216696">
            <a:off x="3323715" y="4935735"/>
            <a:ext cx="13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 and avionics bay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4239977" y="3313202"/>
            <a:ext cx="1461576" cy="2063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630706" y="3693459"/>
            <a:ext cx="2070847" cy="32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59029" y="2599765"/>
            <a:ext cx="698942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10165" y="2752165"/>
            <a:ext cx="331694" cy="484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9" y="714235"/>
            <a:ext cx="9938261" cy="542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869" y="4187129"/>
            <a:ext cx="1183334" cy="738926"/>
          </a:xfrm>
          <a:prstGeom prst="rect">
            <a:avLst/>
          </a:prstGeom>
        </p:spPr>
      </p:pic>
      <p:pic>
        <p:nvPicPr>
          <p:cNvPr id="1026" name="Picture 2" descr="s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6796" flipH="1">
            <a:off x="3121817" y="3067074"/>
            <a:ext cx="1783159" cy="72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2012" flipH="1">
            <a:off x="7753349" y="3219476"/>
            <a:ext cx="1783159" cy="72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8638" y="2027041"/>
            <a:ext cx="574968" cy="473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638" y="2834989"/>
            <a:ext cx="607218" cy="57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2706" y="2834989"/>
            <a:ext cx="607218" cy="57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s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3041" y="4752143"/>
            <a:ext cx="1783159" cy="72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1863" y="5286375"/>
            <a:ext cx="1828800" cy="6401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80" dirty="0" smtClean="0"/>
              <a:t>Pilot to Autopilot Handoff</a:t>
            </a:r>
            <a:endParaRPr lang="en-US" sz="1780" dirty="0"/>
          </a:p>
        </p:txBody>
      </p:sp>
      <p:sp>
        <p:nvSpPr>
          <p:cNvPr id="15" name="TextBox 14"/>
          <p:cNvSpPr txBox="1"/>
          <p:nvPr/>
        </p:nvSpPr>
        <p:spPr>
          <a:xfrm>
            <a:off x="7115311" y="5286375"/>
            <a:ext cx="1828800" cy="6401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80" dirty="0" smtClean="0"/>
              <a:t>Autopilot to Pilot Handoff</a:t>
            </a:r>
            <a:endParaRPr lang="en-US" sz="1780" dirty="0"/>
          </a:p>
        </p:txBody>
      </p:sp>
      <p:sp>
        <p:nvSpPr>
          <p:cNvPr id="3" name="Oval 2"/>
          <p:cNvSpPr/>
          <p:nvPr/>
        </p:nvSpPr>
        <p:spPr>
          <a:xfrm>
            <a:off x="5713948" y="3796898"/>
            <a:ext cx="1021557" cy="2027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60661" y="2027042"/>
            <a:ext cx="497327" cy="430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853" y="2027043"/>
            <a:ext cx="1223748" cy="103833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5713947" y="2834988"/>
            <a:ext cx="1021558" cy="1029781"/>
          </a:xfrm>
          <a:prstGeom prst="triangle">
            <a:avLst>
              <a:gd name="adj" fmla="val 50699"/>
            </a:avLst>
          </a:prstGeom>
          <a:solidFill>
            <a:schemeClr val="bg1">
              <a:lumMod val="9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3" idx="6"/>
            <a:endCxn id="6" idx="0"/>
          </p:cNvCxnSpPr>
          <p:nvPr/>
        </p:nvCxnSpPr>
        <p:spPr>
          <a:xfrm flipH="1" flipV="1">
            <a:off x="6231867" y="2834988"/>
            <a:ext cx="503638" cy="106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" idx="2"/>
          </p:cNvCxnSpPr>
          <p:nvPr/>
        </p:nvCxnSpPr>
        <p:spPr>
          <a:xfrm flipH="1">
            <a:off x="5713948" y="2834988"/>
            <a:ext cx="506123" cy="106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17467" y="4032539"/>
            <a:ext cx="1828800" cy="91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80" dirty="0" smtClean="0"/>
              <a:t>100 km diam. footprint, </a:t>
            </a:r>
          </a:p>
          <a:p>
            <a:pPr algn="ctr"/>
            <a:r>
              <a:rPr lang="en-US" sz="1780" dirty="0" smtClean="0"/>
              <a:t>5.6 days</a:t>
            </a:r>
            <a:endParaRPr lang="en-US" sz="1780" dirty="0"/>
          </a:p>
        </p:txBody>
      </p:sp>
    </p:spTree>
    <p:extLst>
      <p:ext uri="{BB962C8B-B14F-4D97-AF65-F5344CB8AC3E}">
        <p14:creationId xmlns:p14="http://schemas.microsoft.com/office/powerpoint/2010/main" val="145706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607415"/>
            <a:ext cx="7220502" cy="5519542"/>
          </a:xfrm>
        </p:spPr>
      </p:pic>
      <p:sp>
        <p:nvSpPr>
          <p:cNvPr id="5" name="Oval 4"/>
          <p:cNvSpPr/>
          <p:nvPr/>
        </p:nvSpPr>
        <p:spPr>
          <a:xfrm>
            <a:off x="3659317" y="3807618"/>
            <a:ext cx="92869" cy="85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121820" y="3850481"/>
            <a:ext cx="53749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1052" y="3622952"/>
            <a:ext cx="20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100 </a:t>
            </a:r>
            <a:r>
              <a:rPr lang="en-US" dirty="0" smtClean="0"/>
              <a:t>lbs, </a:t>
            </a:r>
            <a:r>
              <a:rPr lang="en-US" dirty="0" smtClean="0"/>
              <a:t>5.0 </a:t>
            </a:r>
            <a:r>
              <a:rPr lang="en-US" dirty="0" smtClean="0"/>
              <a:t>days]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18183" y="3893343"/>
            <a:ext cx="0" cy="1693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0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67" y="1041277"/>
            <a:ext cx="6153466" cy="477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423" y="2083594"/>
            <a:ext cx="208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Pylon </a:t>
            </a:r>
            <a:r>
              <a:rPr lang="en-US" dirty="0" smtClean="0"/>
              <a:t>fairing</a:t>
            </a:r>
          </a:p>
          <a:p>
            <a:pPr algn="r"/>
            <a:r>
              <a:rPr lang="en-US" dirty="0" smtClean="0"/>
              <a:t>Engine intake</a:t>
            </a:r>
          </a:p>
          <a:p>
            <a:pPr algn="r"/>
            <a:r>
              <a:rPr lang="en-US" dirty="0" smtClean="0"/>
              <a:t>Longeron</a:t>
            </a:r>
            <a:endParaRPr lang="en-US" dirty="0" smtClean="0"/>
          </a:p>
          <a:p>
            <a:pPr algn="r"/>
            <a:r>
              <a:rPr lang="en-US" dirty="0" smtClean="0"/>
              <a:t>Fuel </a:t>
            </a:r>
            <a:r>
              <a:rPr lang="en-US" dirty="0" smtClean="0"/>
              <a:t>tank</a:t>
            </a:r>
          </a:p>
          <a:p>
            <a:pPr algn="r"/>
            <a:r>
              <a:rPr lang="en-US" dirty="0" smtClean="0"/>
              <a:t>Pressure relief valve</a:t>
            </a:r>
          </a:p>
          <a:p>
            <a:pPr algn="r"/>
            <a:r>
              <a:rPr lang="en-US" dirty="0" smtClean="0"/>
              <a:t>Fuel level sensor</a:t>
            </a:r>
          </a:p>
          <a:p>
            <a:pPr algn="r"/>
            <a:r>
              <a:rPr lang="en-US" dirty="0" smtClean="0"/>
              <a:t>Fuel sump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Foam padding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19267" y="1778794"/>
            <a:ext cx="2895758" cy="778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19267" y="2325079"/>
            <a:ext cx="3048158" cy="496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19267" y="4171278"/>
            <a:ext cx="2467133" cy="781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19267" y="4800600"/>
            <a:ext cx="1438433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19267" y="3866480"/>
            <a:ext cx="2085976" cy="57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22201" y="3364707"/>
            <a:ext cx="1921274" cy="268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19267" y="3357623"/>
            <a:ext cx="850265" cy="2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19267" y="2946185"/>
            <a:ext cx="2695733" cy="16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onti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454">
            <a:off x="515900" y="1003404"/>
            <a:ext cx="11897289" cy="55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77517" y="1718521"/>
            <a:ext cx="148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tail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5017" y="2066142"/>
            <a:ext cx="137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smtClean="0"/>
              <a:t>Pylon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2197" y="3698396"/>
            <a:ext cx="11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Air intake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1203681">
            <a:off x="6820527" y="4603691"/>
            <a:ext cx="13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 bay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21220568">
            <a:off x="4465162" y="3890131"/>
            <a:ext cx="899228" cy="942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220568">
            <a:off x="6854859" y="3602312"/>
            <a:ext cx="292220" cy="942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220568">
            <a:off x="5404506" y="3736982"/>
            <a:ext cx="1424562" cy="94297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1235571">
            <a:off x="5770949" y="4725894"/>
            <a:ext cx="18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 bay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216696">
            <a:off x="4232547" y="4829448"/>
            <a:ext cx="13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 and avionics bay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3831051" y="2250808"/>
            <a:ext cx="2285736" cy="1252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22545" y="3630547"/>
            <a:ext cx="2177696" cy="268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7480" y="2337175"/>
            <a:ext cx="123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Pitot tube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4010" y="2625487"/>
            <a:ext cx="1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ADS-B antenna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40766" y="2523031"/>
            <a:ext cx="1787959" cy="897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0766" y="2811343"/>
            <a:ext cx="1385749" cy="650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23302" y="3744562"/>
            <a:ext cx="180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22”x8” propeller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19054" y="1801008"/>
            <a:ext cx="173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 antenna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3850481" y="1985674"/>
            <a:ext cx="5471449" cy="684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</p:cNvCxnSpPr>
          <p:nvPr/>
        </p:nvCxnSpPr>
        <p:spPr>
          <a:xfrm flipH="1">
            <a:off x="7408070" y="3929228"/>
            <a:ext cx="1215232" cy="42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Ozturk</dc:creator>
  <cp:lastModifiedBy>Berk Ozturk</cp:lastModifiedBy>
  <cp:revision>21</cp:revision>
  <dcterms:created xsi:type="dcterms:W3CDTF">2016-10-09T21:53:41Z</dcterms:created>
  <dcterms:modified xsi:type="dcterms:W3CDTF">2017-05-02T23:07:52Z</dcterms:modified>
</cp:coreProperties>
</file>