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1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42862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terms:created xsi:type="dcterms:W3CDTF">2017-02-13T03:49:50Z</dcterms:created>
  <dcterms:modified xsi:type="dcterms:W3CDTF">2017-02-13T03:50:04Z</dcterms:modified>
</cp:coreProperties>
</file>