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2D4D-0C31-441F-8CEF-93730916FC7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5585-F4DB-4E63-9894-1BFC4780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678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0</cp:revision>
  <dcterms:created xsi:type="dcterms:W3CDTF">2017-02-09T09:33:03Z</dcterms:created>
  <dcterms:modified xsi:type="dcterms:W3CDTF">2017-02-09T09:33:33Z</dcterms:modified>
</cp:coreProperties>
</file>