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4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3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5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6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1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5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9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8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5ED59-61DD-41DB-9A1F-63CEAB1B3B3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A32E-6286-4737-AA80-6792C0EE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25" y="4286250"/>
            <a:ext cx="971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3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terms:created xsi:type="dcterms:W3CDTF">2017-02-13T03:49:50Z</dcterms:created>
  <dcterms:modified xsi:type="dcterms:W3CDTF">2017-02-13T03:50:04Z</dcterms:modified>
</cp:coreProperties>
</file>