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67" r:id="rId15"/>
    <p:sldId id="268" r:id="rId16"/>
    <p:sldId id="273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CEE71-DD55-4914-B3E0-BA67BAD271B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FA21E-E7E5-4F3B-9A68-C19E8D7D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1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CC91-F70D-4B05-BA6E-2D85D0AC6E8F}" type="datetime2">
              <a:rPr lang="en-US" smtClean="0"/>
              <a:t>Monday, December 21,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0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50A24-4792-4C2E-A420-685E6A030A0E}" type="datetime2">
              <a:rPr lang="en-US" smtClean="0"/>
              <a:t>Monday, December 21,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8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C723-6528-4B44-9DBC-32FD7CD1D003}" type="datetime2">
              <a:rPr lang="en-US" smtClean="0"/>
              <a:t>Monday, December 21,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7909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BFC3-1A62-43B6-8072-B012C29403B7}" type="datetime2">
              <a:rPr lang="en-US" smtClean="0"/>
              <a:t>Monday, December 21,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19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D728-4CA3-4C94-85DC-5D7B0351EBEC}" type="datetime2">
              <a:rPr lang="en-US" smtClean="0"/>
              <a:t>Monday, December 21,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3948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BBC9-9955-476C-ABE6-7FAF4556300C}" type="datetime2">
              <a:rPr lang="en-US" smtClean="0"/>
              <a:t>Monday, December 21,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59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A88E-54A0-4304-AFE9-ADDC7BDAF025}" type="datetime2">
              <a:rPr lang="en-US" smtClean="0"/>
              <a:t>Monday, December 21,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06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7201-D7E4-4280-930A-4B3F3ADF89CE}" type="datetime2">
              <a:rPr lang="en-US" smtClean="0"/>
              <a:t>Monday, December 21,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8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72D-5948-43A2-8E2A-7B69D1DFA2F6}" type="datetime2">
              <a:rPr lang="en-US" smtClean="0"/>
              <a:t>Monday, December 21,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4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AB8B-1925-4709-9CFF-E49CB5A6B8DB}" type="datetime2">
              <a:rPr lang="en-US" smtClean="0"/>
              <a:t>Monday, December 21,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3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561-60CD-4F81-A11C-DA86A9979F15}" type="datetime2">
              <a:rPr lang="en-US" smtClean="0"/>
              <a:t>Monday, December 21,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1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D04F-D9B9-4EF5-8897-B23DDA1FAB1E}" type="datetime2">
              <a:rPr lang="en-US" smtClean="0"/>
              <a:t>Monday, December 21,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2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6D8E-E067-4E20-906A-FD6F665939BC}" type="datetime2">
              <a:rPr lang="en-US" smtClean="0"/>
              <a:t>Monday, December 21,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7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5E6C-5965-444E-9902-9725A64950A1}" type="datetime2">
              <a:rPr lang="en-US" smtClean="0"/>
              <a:t>Monday, December 21,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BD4C-A151-4412-A52E-278C00AB9DB9}" type="datetime2">
              <a:rPr lang="en-US" smtClean="0"/>
              <a:t>Monday, December 21,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8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D0C5-F80E-443B-8649-AFA85C7FF543}" type="datetime2">
              <a:rPr lang="en-US" smtClean="0"/>
              <a:t>Monday, December 21,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4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72EEE-C10A-4D8A-9E1D-1D36D6832F76}" type="datetime2">
              <a:rPr lang="en-US" smtClean="0"/>
              <a:t>Monday, December 21,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7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86CAC9F9-8631-4D35-93DD-3DB205B5C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869" y="3727937"/>
            <a:ext cx="6399696" cy="3015763"/>
          </a:xfrm>
        </p:spPr>
        <p:txBody>
          <a:bodyPr>
            <a:normAutofit fontScale="90000"/>
          </a:bodyPr>
          <a:lstStyle/>
          <a:p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CẢNH HUY-20120496</a:t>
            </a:r>
            <a:b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 NGUYỄN VIỆT HÙNG-20120488</a:t>
            </a:r>
            <a:b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VŨ HOÀNG-20120484</a:t>
            </a:r>
            <a:b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PHƯỚC HẢI-20120467</a:t>
            </a:r>
            <a:b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 TRỌNG TÍN-20120423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r>
              <a:rPr lang="vi-VN" sz="1200" dirty="0"/>
              <a:t>                                                              </a:t>
            </a:r>
            <a:endParaRPr lang="en-US" sz="1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3AE734F-4637-486A-86C0-1EDD81B39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17" y="1938789"/>
            <a:ext cx="8596668" cy="1513914"/>
          </a:xfrm>
        </p:spPr>
        <p:txBody>
          <a:bodyPr>
            <a:normAutofit lnSpcReduction="10000"/>
          </a:bodyPr>
          <a:lstStyle/>
          <a:p>
            <a:pPr algn="just"/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MÔN: NHẬP MÔN LẬP TRÌNH</a:t>
            </a:r>
          </a:p>
          <a:p>
            <a:pPr algn="just"/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LỚP: 20CTT3</a:t>
            </a:r>
          </a:p>
          <a:p>
            <a:pPr algn="just"/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NHÓM: 9</a:t>
            </a:r>
          </a:p>
          <a:p>
            <a:pPr algn="just"/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 VIÊN HƯỚNG DẪN:TRƯƠNG TOÀN THỊNH</a:t>
            </a:r>
          </a:p>
        </p:txBody>
      </p:sp>
      <p:pic>
        <p:nvPicPr>
          <p:cNvPr id="56" name="Picture 6">
            <a:extLst>
              <a:ext uri="{FF2B5EF4-FFF2-40B4-BE49-F238E27FC236}">
                <a16:creationId xmlns:a16="http://schemas.microsoft.com/office/drawing/2014/main" id="{61B669C8-BD27-4B67-80B2-334FD5BEBE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36" y="318053"/>
            <a:ext cx="1344303" cy="111850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0CAEEE-33F8-499C-88D7-22A7E63DE851}"/>
              </a:ext>
            </a:extLst>
          </p:cNvPr>
          <p:cNvSpPr/>
          <p:nvPr/>
        </p:nvSpPr>
        <p:spPr>
          <a:xfrm>
            <a:off x="4514851" y="800100"/>
            <a:ext cx="3868616" cy="14837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HỌC KÌ 1</a:t>
            </a:r>
          </a:p>
          <a:p>
            <a:pPr algn="ctr"/>
            <a:r>
              <a:rPr lang="vi-V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2020-2021</a:t>
            </a:r>
          </a:p>
          <a:p>
            <a:pPr algn="ctr"/>
            <a:r>
              <a:rPr lang="vi-V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CARO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49B4FD-9B7A-4F43-952F-BA430DC0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200" smtClean="0">
                <a:latin typeface="time"/>
              </a:rPr>
              <a:pPr/>
              <a:t>1</a:t>
            </a:fld>
            <a:endParaRPr lang="en-US" sz="1200" dirty="0">
              <a:latin typeface="time"/>
            </a:endParaRPr>
          </a:p>
        </p:txBody>
      </p:sp>
    </p:spTree>
    <p:extLst>
      <p:ext uri="{BB962C8B-B14F-4D97-AF65-F5344CB8AC3E}">
        <p14:creationId xmlns:p14="http://schemas.microsoft.com/office/powerpoint/2010/main" val="255417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0E50-AC4C-478D-95F4-089B5706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475441" cy="714375"/>
          </a:xfrm>
        </p:spPr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THẮNG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B273630C-5733-49AF-B433-E98AF9233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026" y="2160588"/>
            <a:ext cx="6659985" cy="388143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9C8545-A2D8-40E7-9130-6E8ADE7A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200" smtClean="0"/>
              <a:t>10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6239698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6190-DD2D-4C44-A418-8B817EAE7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65" y="662354"/>
            <a:ext cx="1256973" cy="797169"/>
          </a:xfrm>
        </p:spPr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0BF842B2-DF3D-4225-8C24-FAA9AAF4C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1" y="1684338"/>
            <a:ext cx="6668736" cy="388143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0FBAA4-2E5A-4FB9-8AC4-A6B217AC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200" smtClean="0"/>
              <a:t>11</a:t>
            </a:fld>
            <a:endParaRPr lang="en-US" sz="1200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1602891-4C9E-48FF-975B-5030D4C8C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662354"/>
            <a:ext cx="4787085" cy="52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00037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FACD1-5CF3-444D-B27B-623B643B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THẮNG(ĐÁNH VS MÁY)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 descr="A picture containing chart&#10;&#10;Description automatically generated">
            <a:extLst>
              <a:ext uri="{FF2B5EF4-FFF2-40B4-BE49-F238E27FC236}">
                <a16:creationId xmlns:a16="http://schemas.microsoft.com/office/drawing/2014/main" id="{51C3D53C-219C-4E0D-B575-3AB4EDFB4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76" y="2160588"/>
            <a:ext cx="6577886" cy="388143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D1CA28-14BD-4EDC-91A5-6B9419CA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200" smtClean="0"/>
              <a:t>12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39137330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F2D4-4A53-4F78-BBA4-B38E6C36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6799791" cy="647700"/>
          </a:xfrm>
        </p:spPr>
        <p:txBody>
          <a:bodyPr>
            <a:norm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MÁY THẮNG(ĐÁNH VS MÁY)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E58E95F9-6BE4-4DFA-8E70-4AEEE7B06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3" y="1398588"/>
            <a:ext cx="5856152" cy="388143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2D12B9-01A6-4884-98E0-D99C8FB4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200" smtClean="0"/>
              <a:t>13</a:t>
            </a:fld>
            <a:endParaRPr lang="en-US" sz="1200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63BC306-1782-4FB2-806C-FBE22E06E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012" y="1398588"/>
            <a:ext cx="532798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63875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5C152-550D-45AA-AA61-6B526159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HƠN 5 CON KHÔNG THẮNG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8D15B8C6-E8E2-4C76-9C73-B7E5E068C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768" y="2160588"/>
            <a:ext cx="6554501" cy="388143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015222-2737-4A91-9E12-93033FCA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200" smtClean="0"/>
              <a:t>14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2446011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213A-4159-4EC3-8FDD-69D5A76C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CHẶN 2 ĐẦU KHÔNG THẮNG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05C03B7F-03D8-4E47-86AD-EF6F5FC9D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55" y="2160588"/>
            <a:ext cx="6724527" cy="388143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F5C1B7-9719-47EA-8C14-C5589F1D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200" smtClean="0"/>
              <a:t>15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98960091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9D78-49EF-4B1C-AA3D-F8D3B446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DEMO GAME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https://www.youtube.com/watch?v=CbRsdiznhnE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Graphical user interface&#10;&#10;Description automatically generated">
            <a:extLst>
              <a:ext uri="{FF2B5EF4-FFF2-40B4-BE49-F238E27FC236}">
                <a16:creationId xmlns:a16="http://schemas.microsoft.com/office/drawing/2014/main" id="{6C99A0D0-53B4-415B-A8F9-7E5EC4835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050" y="2160588"/>
            <a:ext cx="6307938" cy="388143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42A0A3-3C5B-47BE-9FE5-72BBC45A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200" smtClean="0"/>
              <a:t>16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9767219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9A6A-E966-41EE-BB6F-7FC8F4AC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64040-1C5B-40E0-9194-DD9B5B55B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viên: DoAnCaro.pdf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(12/2020)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https://www.youtube.com/watch?v=AOvXmLpucXk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 âm thanh: (12/2020)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https://daynhauhoc.com/t/long-nhac-mp3-vao-ung-dung-consolec/34035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thua: (12/2020)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https://www.youtube.com/watch?v=ZcXuXHFZNiQ&amp;t=54s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tin: (12/2020)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https://www.youtube.com/watch?v=R1H_McNO6LQ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BC47B-9675-45FD-8A1A-7A60E6472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200" smtClean="0"/>
              <a:t>17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28727075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5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28119D2D-AF10-4F0C-BB2B-BC5AB626F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76DA83-5597-4493-B30A-20F44252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200" smtClean="0"/>
              <a:t>18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41976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1C3D-D0D9-4401-AA53-2689FADB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916720"/>
          </a:xfrm>
        </p:spPr>
        <p:txBody>
          <a:bodyPr/>
          <a:lstStyle/>
          <a:p>
            <a:pPr algn="ctr"/>
            <a:r>
              <a:rPr lang="vi-VN" dirty="0"/>
              <a:t>NỘI DUNG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AF088-A6B5-4F63-8780-4179DAF96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942" y="3331694"/>
            <a:ext cx="8596668" cy="1513914"/>
          </a:xfrm>
        </p:spPr>
        <p:txBody>
          <a:bodyPr>
            <a:normAutofit lnSpcReduction="10000"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1/GIAO DIỆN TRÒ CHƠI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2/CÁC CHỨC NĂNG CỦA TRÒ CHƠI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3/LUẬT CHƠI GAME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4/TÀI LIỆU THAM KHẢO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49214-5644-4BB3-94AA-581502FD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1162316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132D3-F542-4DC8-8EA1-E64952D11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1/Giao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Timeline&#10;&#10;Description automatically generated with low confidence">
            <a:extLst>
              <a:ext uri="{FF2B5EF4-FFF2-40B4-BE49-F238E27FC236}">
                <a16:creationId xmlns:a16="http://schemas.microsoft.com/office/drawing/2014/main" id="{70280C46-209D-4FBC-8A96-91E9C9A6C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23" y="1600200"/>
            <a:ext cx="5793862" cy="444182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514791-56CC-4737-B925-C209B187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200" smtClean="0"/>
              <a:t>3</a:t>
            </a:fld>
            <a:endParaRPr lang="en-US" sz="1200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14F12D8-1871-48AC-AB66-9DFB816AF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586" y="501248"/>
            <a:ext cx="3681292" cy="599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4497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BE86EA4-C4F1-4465-B306-7A2BC228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8279268-DB29-43BE-B57C-14977EAC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8FA53C0-C1EF-4611-BAB3-65EEB16AA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81CDACFC-DD8A-4CC0-B7FC-6030FC353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0269F267-73D4-4CC3-BEC7-73335654D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48F13D-B2D7-4EB8-9CA7-59243637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82405B3-5A67-4DA2-8EDA-7AB65A8B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7508BC7B-3BD2-4D96-A46E-82988222A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4298D07C-2287-4B93-9041-935144D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F6BC886-C125-4903-8C2A-6FB68740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C9D0B38F-2E02-4E85-99EE-73595E7C8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2C0ABB5-10FD-489B-B76E-47B4AEFF2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10" y="4758611"/>
            <a:ext cx="8508893" cy="102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Newgame(PVP)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8EF1F36-7C36-4F42-8B79-E8C8B2BAD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85" y="476250"/>
            <a:ext cx="3426704" cy="3909141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B8C7AC7-F6B6-41D7-B741-8FC686825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313" y="467307"/>
            <a:ext cx="3762582" cy="3593282"/>
          </a:xfrm>
          <a:prstGeom prst="rect">
            <a:avLst/>
          </a:prstGeom>
        </p:spPr>
      </p:pic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ACAE19A4-548A-466C-8D19-DFE59B737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869" y="676276"/>
            <a:ext cx="4278955" cy="275272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E5F860-59EC-44E2-8B75-FFD675F3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294438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BA1B0FB-D917-4C8C-928F-313BD683BF39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82211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F426A2-A876-4F19-9DA1-9956DF98F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326" y="606669"/>
            <a:ext cx="4056591" cy="822081"/>
          </a:xfrm>
        </p:spPr>
        <p:txBody>
          <a:bodyPr/>
          <a:lstStyle/>
          <a:p>
            <a:pPr algn="ctr"/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6093BFA0-BA95-4D7E-A23E-754FE9E01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35" y="1779588"/>
            <a:ext cx="6637378" cy="3881437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B1DA56-8615-4A2D-A90D-32BA83CC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2671" y="6042025"/>
            <a:ext cx="683339" cy="365125"/>
          </a:xfrm>
        </p:spPr>
        <p:txBody>
          <a:bodyPr/>
          <a:lstStyle/>
          <a:p>
            <a:fld id="{DBA1B0FB-D917-4C8C-928F-313BD683BF39}" type="slidenum">
              <a:rPr lang="en-US" sz="1200" smtClean="0"/>
              <a:t>5</a:t>
            </a:fld>
            <a:endParaRPr lang="en-US" sz="12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8EE5767-4137-4A08-A285-41C1B4011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984" y="1314450"/>
            <a:ext cx="4816581" cy="540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2726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B8D1-171A-4CED-83A1-B6382B4C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534" y="609600"/>
            <a:ext cx="2589741" cy="762000"/>
          </a:xfrm>
        </p:spPr>
        <p:txBody>
          <a:bodyPr/>
          <a:lstStyle/>
          <a:p>
            <a:pPr algn="ctr"/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04F0320-567F-45A0-AEA7-5726A3994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64" y="1679830"/>
            <a:ext cx="5986289" cy="349834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E990BE-8074-40B9-9D5D-FA9D70E3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200" smtClean="0"/>
              <a:t>6</a:t>
            </a:fld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7FDA92-8AB3-414E-8A30-6397C9BEE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481" y="1789480"/>
            <a:ext cx="5371042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4031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CB64-44B1-4341-95B5-9A048530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275" y="618392"/>
            <a:ext cx="5046785" cy="674077"/>
          </a:xfrm>
        </p:spPr>
        <p:txBody>
          <a:bodyPr/>
          <a:lstStyle/>
          <a:p>
            <a:pPr algn="ctr"/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Timeline&#10;&#10;Description automatically generated with low confidence">
            <a:extLst>
              <a:ext uri="{FF2B5EF4-FFF2-40B4-BE49-F238E27FC236}">
                <a16:creationId xmlns:a16="http://schemas.microsoft.com/office/drawing/2014/main" id="{1B6058FF-4D76-4A06-89AE-740519227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5" y="1488281"/>
            <a:ext cx="5978175" cy="388143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461712-550D-43D0-A910-6EE88DD5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200" smtClean="0"/>
              <a:t>7</a:t>
            </a:fld>
            <a:endParaRPr lang="en-US" sz="1200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1B2C371-AB60-4721-A471-53A91E622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10" y="955430"/>
            <a:ext cx="5660183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40071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C5553-FC6A-456D-A47F-9A455470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0223" y="600807"/>
            <a:ext cx="1810889" cy="753208"/>
          </a:xfrm>
        </p:spPr>
        <p:txBody>
          <a:bodyPr/>
          <a:lstStyle/>
          <a:p>
            <a:pPr algn="ctr"/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407DF985-82D7-4948-B941-3D753212E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9" y="1354015"/>
            <a:ext cx="6772649" cy="388143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892A3-AC49-4DC8-ACD0-3537E9E4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200" smtClean="0"/>
              <a:t>8</a:t>
            </a:fld>
            <a:endParaRPr lang="en-US" sz="1200" dirty="0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24CE2AC-9AFB-49F3-AD5F-BA8C1847C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425" y="55799"/>
            <a:ext cx="4590790" cy="67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824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C759B-C0A3-4702-9AB0-163E0647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LUẬT CHƠI GAME: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THẮNG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3D630F75-FD51-4CEF-93FD-BB75DCC76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067282"/>
            <a:ext cx="5066241" cy="397408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63E36A-C282-40D8-8069-D71CBB57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200" smtClean="0"/>
              <a:t>9</a:t>
            </a:fld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BE254B-B758-435E-93FE-4B02D0D1C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5" y="2171699"/>
            <a:ext cx="5461822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0505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294</Words>
  <Application>Microsoft Office PowerPoint</Application>
  <PresentationFormat>Widescreen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Tahoma</vt:lpstr>
      <vt:lpstr>time</vt:lpstr>
      <vt:lpstr>Times New Roman</vt:lpstr>
      <vt:lpstr>Trebuchet MS</vt:lpstr>
      <vt:lpstr>Wingdings 3</vt:lpstr>
      <vt:lpstr>Facet</vt:lpstr>
      <vt:lpstr>      NGUYỄN CẢNH HUY-20120496  THÁI NGUYỄN VIỆT HÙNG-20120488  VŨ HOÀNG-20120484  NGUYỄN PHƯỚC HẢI-20120467  NGÔ TRỌNG TÍN-20120423                                                                       </vt:lpstr>
      <vt:lpstr>NỘI DUNG</vt:lpstr>
      <vt:lpstr>1/Giao diện trò chơi</vt:lpstr>
      <vt:lpstr>Newgame(PVP)</vt:lpstr>
      <vt:lpstr>New Game vs Bot</vt:lpstr>
      <vt:lpstr>Load game</vt:lpstr>
      <vt:lpstr>Help</vt:lpstr>
      <vt:lpstr>About</vt:lpstr>
      <vt:lpstr>LUẬT CHƠI GAME: P1 THẮNG</vt:lpstr>
      <vt:lpstr>P2 THẮNG</vt:lpstr>
      <vt:lpstr>HÒA</vt:lpstr>
      <vt:lpstr>NGƯỜI THẮNG(ĐÁNH VS MÁY)</vt:lpstr>
      <vt:lpstr>MÁY THẮNG(ĐÁNH VS MÁY)</vt:lpstr>
      <vt:lpstr>HƠN 5 CON KHÔNG THẮNG</vt:lpstr>
      <vt:lpstr>CHẶN 2 ĐẦU KHÔNG THẮNG</vt:lpstr>
      <vt:lpstr>VIDEO DEMO GAME https://www.youtube.com/watch?v=CbRsdiznhnE</vt:lpstr>
      <vt:lpstr>TÀI LIỆU THAM KHẢO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NGUYỄN CẢNH HUY-20120496  THÁI NGUYỄN VIỆT HÙNG-20120488  VŨ HOÀNG-20120484  NGUYỄN PHƯỚC HẢI-20120467  NGÔ TRỌNG TÍN-20120423                                                                       </dc:title>
  <dc:creator>NGUYỄN CẢNH HUY</dc:creator>
  <cp:lastModifiedBy>NGUYỄN CẢNH HUY</cp:lastModifiedBy>
  <cp:revision>2</cp:revision>
  <dcterms:created xsi:type="dcterms:W3CDTF">2020-12-21T12:10:05Z</dcterms:created>
  <dcterms:modified xsi:type="dcterms:W3CDTF">2020-12-21T12:17:10Z</dcterms:modified>
</cp:coreProperties>
</file>