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81" r:id="rId3"/>
    <p:sldId id="293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ta zen" initials="mz" lastIdx="1" clrIdx="0">
    <p:extLst>
      <p:ext uri="{19B8F6BF-5375-455C-9EA6-DF929625EA0E}">
        <p15:presenceInfo xmlns:p15="http://schemas.microsoft.com/office/powerpoint/2012/main" userId="mota 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7A2048"/>
    <a:srgbClr val="408EC6"/>
    <a:srgbClr val="F2CEDE"/>
    <a:srgbClr val="93FFB7"/>
    <a:srgbClr val="17333F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4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867499"/>
            <a:ext cx="12203376" cy="45719"/>
          </a:xfrm>
          <a:prstGeom prst="rec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7" y="1486967"/>
            <a:ext cx="10430854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7286625" cy="10841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Linotype-Roman"/>
              </a:rPr>
              <a:t>Install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D9E2FF-B5E9-415A-AE6D-D1904ECBD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13" descr="Dlib Face Identify - Home Assistant">
            <a:extLst>
              <a:ext uri="{FF2B5EF4-FFF2-40B4-BE49-F238E27FC236}">
                <a16:creationId xmlns:a16="http://schemas.microsoft.com/office/drawing/2014/main" id="{39CAA33A-CF92-417B-A883-9BB0965F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38" y="2496352"/>
            <a:ext cx="1092426" cy="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parent Transparent Window Png - Windows 10 Logo Transparent, Png  Download , Transparent Png Image - PNGitem">
            <a:extLst>
              <a:ext uri="{FF2B5EF4-FFF2-40B4-BE49-F238E27FC236}">
                <a16:creationId xmlns:a16="http://schemas.microsoft.com/office/drawing/2014/main" id="{7730E807-1CD2-4D6A-AD97-85B5272C2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1" y="5101074"/>
            <a:ext cx="1709185" cy="89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 OS Logo PNG Transparent – Brands Logos">
            <a:extLst>
              <a:ext uri="{FF2B5EF4-FFF2-40B4-BE49-F238E27FC236}">
                <a16:creationId xmlns:a16="http://schemas.microsoft.com/office/drawing/2014/main" id="{ACB5A0B4-3EB8-45C7-B6A4-656F499B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9" y="1425993"/>
            <a:ext cx="1331911" cy="133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- Wikipedia">
            <a:extLst>
              <a:ext uri="{FF2B5EF4-FFF2-40B4-BE49-F238E27FC236}">
                <a16:creationId xmlns:a16="http://schemas.microsoft.com/office/drawing/2014/main" id="{D4C06E19-CB14-407B-B2CB-3ADD91BF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1" y="2873298"/>
            <a:ext cx="1331911" cy="1577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F8C319-7DA7-40E8-A12C-F7F46FB65D63}"/>
              </a:ext>
            </a:extLst>
          </p:cNvPr>
          <p:cNvSpPr txBox="1"/>
          <p:nvPr/>
        </p:nvSpPr>
        <p:spPr>
          <a:xfrm>
            <a:off x="4422926" y="180072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</a:rPr>
              <a:t>dlib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34428-F16C-473C-ABDF-675FE5FE1C19}"/>
              </a:ext>
            </a:extLst>
          </p:cNvPr>
          <p:cNvSpPr txBox="1"/>
          <p:nvPr/>
        </p:nvSpPr>
        <p:spPr>
          <a:xfrm>
            <a:off x="4422926" y="329259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</a:rPr>
              <a:t>dlib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B1B0F-29E9-41D4-AEC9-0BC243B8F2E9}"/>
              </a:ext>
            </a:extLst>
          </p:cNvPr>
          <p:cNvSpPr txBox="1"/>
          <p:nvPr/>
        </p:nvSpPr>
        <p:spPr>
          <a:xfrm>
            <a:off x="6770452" y="55231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</a:rPr>
              <a:t>dlib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035" name="Picture 11" descr="CMake">
            <a:extLst>
              <a:ext uri="{FF2B5EF4-FFF2-40B4-BE49-F238E27FC236}">
                <a16:creationId xmlns:a16="http://schemas.microsoft.com/office/drawing/2014/main" id="{0D4B82CB-0EE9-4380-BF24-1966DA2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046890"/>
            <a:ext cx="2400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lib Face Identify - Home Assistant">
            <a:extLst>
              <a:ext uri="{FF2B5EF4-FFF2-40B4-BE49-F238E27FC236}">
                <a16:creationId xmlns:a16="http://schemas.microsoft.com/office/drawing/2014/main" id="{287BB909-CD85-4EAB-BA7E-0744F706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38" y="77434"/>
            <a:ext cx="1092426" cy="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9541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9983-1A22-43D7-9E94-E8A0537B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7652" y="1717780"/>
            <a:ext cx="2416694" cy="15001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Install </a:t>
            </a:r>
            <a:r>
              <a:rPr lang="en-US" sz="2800" dirty="0" err="1">
                <a:solidFill>
                  <a:schemeClr val="bg1"/>
                </a:solidFill>
              </a:rPr>
              <a:t>Dlib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on </a:t>
            </a:r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2" descr="Transparent Transparent Window Png - Windows 10 Logo Transparent, Png  Download , Transparent Png Image - PNGitem">
            <a:extLst>
              <a:ext uri="{FF2B5EF4-FFF2-40B4-BE49-F238E27FC236}">
                <a16:creationId xmlns:a16="http://schemas.microsoft.com/office/drawing/2014/main" id="{FB05D5D5-0F10-4634-8305-5FD27A31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07" y="2979842"/>
            <a:ext cx="1709185" cy="89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14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Open Sans</vt:lpstr>
      <vt:lpstr>Palatino Linotype</vt:lpstr>
      <vt:lpstr>PalatinoLinotype-Bold</vt:lpstr>
      <vt:lpstr>PalatinoLinotype-Roman</vt:lpstr>
      <vt:lpstr>Office Theme</vt:lpstr>
      <vt:lpstr>Digital Marketing</vt:lpstr>
      <vt:lpstr>Install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148</cp:revision>
  <dcterms:created xsi:type="dcterms:W3CDTF">2021-04-03T08:49:31Z</dcterms:created>
  <dcterms:modified xsi:type="dcterms:W3CDTF">2021-06-05T08:05:00Z</dcterms:modified>
</cp:coreProperties>
</file>