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81" r:id="rId3"/>
    <p:sldId id="306" r:id="rId4"/>
    <p:sldId id="305" r:id="rId5"/>
    <p:sldId id="296" r:id="rId6"/>
    <p:sldId id="304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ta zen" initials="mz" lastIdx="1" clrIdx="0">
    <p:extLst>
      <p:ext uri="{19B8F6BF-5375-455C-9EA6-DF929625EA0E}">
        <p15:presenceInfo xmlns:p15="http://schemas.microsoft.com/office/powerpoint/2012/main" userId="mota 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7A2048"/>
    <a:srgbClr val="408EC6"/>
    <a:srgbClr val="F2CEDE"/>
    <a:srgbClr val="93FFB7"/>
    <a:srgbClr val="17333F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4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0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3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4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867499"/>
            <a:ext cx="12203376" cy="45719"/>
          </a:xfrm>
          <a:prstGeom prst="rec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7" y="1486967"/>
            <a:ext cx="10430854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7A72F8-5FD4-4C3A-A6BA-5C7B30DCA3E5}"/>
              </a:ext>
            </a:extLst>
          </p:cNvPr>
          <p:cNvSpPr/>
          <p:nvPr/>
        </p:nvSpPr>
        <p:spPr>
          <a:xfrm>
            <a:off x="0" y="4048125"/>
            <a:ext cx="12192000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PalatinoLinotype-Roman"/>
              </a:rPr>
              <a:t>Complete Face Recognition Web Framework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8C677-A33E-4868-B44E-375C724F3F8C}"/>
              </a:ext>
            </a:extLst>
          </p:cNvPr>
          <p:cNvGrpSpPr/>
          <p:nvPr/>
        </p:nvGrpSpPr>
        <p:grpSpPr>
          <a:xfrm>
            <a:off x="2330269" y="4284633"/>
            <a:ext cx="7969611" cy="1330008"/>
            <a:chOff x="0" y="0"/>
            <a:chExt cx="5334746" cy="890270"/>
          </a:xfrm>
        </p:grpSpPr>
        <p:pic>
          <p:nvPicPr>
            <p:cNvPr id="6" name="Picture 5" descr="Pin on Medium">
              <a:extLst>
                <a:ext uri="{FF2B5EF4-FFF2-40B4-BE49-F238E27FC236}">
                  <a16:creationId xmlns:a16="http://schemas.microsoft.com/office/drawing/2014/main" id="{66A31D90-C85B-41F9-80B2-CECAC799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659"/>
              <a:ext cx="669290" cy="6673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OpenCV - Wikipedia">
              <a:extLst>
                <a:ext uri="{FF2B5EF4-FFF2-40B4-BE49-F238E27FC236}">
                  <a16:creationId xmlns:a16="http://schemas.microsoft.com/office/drawing/2014/main" id="{1715D7B8-631F-4C8A-8C13-570E8CE7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44" y="55659"/>
              <a:ext cx="564515" cy="6946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 descr="Machine Learning">
              <a:extLst>
                <a:ext uri="{FF2B5EF4-FFF2-40B4-BE49-F238E27FC236}">
                  <a16:creationId xmlns:a16="http://schemas.microsoft.com/office/drawing/2014/main" id="{479DA20E-B574-46CF-BE80-F9DF9921D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8" t="13457" r="20774" b="11906"/>
            <a:stretch/>
          </p:blipFill>
          <p:spPr bwMode="auto">
            <a:xfrm>
              <a:off x="1836752" y="0"/>
              <a:ext cx="681990" cy="8902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DDB41D-08CC-4751-B1C7-50A8AAAC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957" y="119270"/>
              <a:ext cx="1064895" cy="4845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 descr="Heroku - Full Stack Python">
              <a:extLst>
                <a:ext uri="{FF2B5EF4-FFF2-40B4-BE49-F238E27FC236}">
                  <a16:creationId xmlns:a16="http://schemas.microsoft.com/office/drawing/2014/main" id="{51B84B78-FE03-4B7A-94E6-830EF573B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7" t="16114" r="8119" b="18143"/>
            <a:stretch/>
          </p:blipFill>
          <p:spPr bwMode="auto">
            <a:xfrm>
              <a:off x="4086971" y="159026"/>
              <a:ext cx="1247775" cy="408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7A72F8-5FD4-4C3A-A6BA-5C7B30DCA3E5}"/>
              </a:ext>
            </a:extLst>
          </p:cNvPr>
          <p:cNvSpPr/>
          <p:nvPr/>
        </p:nvSpPr>
        <p:spPr>
          <a:xfrm>
            <a:off x="0" y="4048125"/>
            <a:ext cx="12192000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Linotype-Roman"/>
              </a:rPr>
              <a:t>What will you Learn ?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8C677-A33E-4868-B44E-375C724F3F8C}"/>
              </a:ext>
            </a:extLst>
          </p:cNvPr>
          <p:cNvGrpSpPr/>
          <p:nvPr/>
        </p:nvGrpSpPr>
        <p:grpSpPr>
          <a:xfrm>
            <a:off x="2330269" y="4284633"/>
            <a:ext cx="7969611" cy="1330008"/>
            <a:chOff x="0" y="0"/>
            <a:chExt cx="5334746" cy="890270"/>
          </a:xfrm>
        </p:grpSpPr>
        <p:pic>
          <p:nvPicPr>
            <p:cNvPr id="6" name="Picture 5" descr="Pin on Medium">
              <a:extLst>
                <a:ext uri="{FF2B5EF4-FFF2-40B4-BE49-F238E27FC236}">
                  <a16:creationId xmlns:a16="http://schemas.microsoft.com/office/drawing/2014/main" id="{66A31D90-C85B-41F9-80B2-CECAC799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659"/>
              <a:ext cx="669290" cy="6673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OpenCV - Wikipedia">
              <a:extLst>
                <a:ext uri="{FF2B5EF4-FFF2-40B4-BE49-F238E27FC236}">
                  <a16:creationId xmlns:a16="http://schemas.microsoft.com/office/drawing/2014/main" id="{1715D7B8-631F-4C8A-8C13-570E8CE7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44" y="55659"/>
              <a:ext cx="564515" cy="6946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 descr="Machine Learning">
              <a:extLst>
                <a:ext uri="{FF2B5EF4-FFF2-40B4-BE49-F238E27FC236}">
                  <a16:creationId xmlns:a16="http://schemas.microsoft.com/office/drawing/2014/main" id="{479DA20E-B574-46CF-BE80-F9DF9921D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8" t="13457" r="20774" b="11906"/>
            <a:stretch/>
          </p:blipFill>
          <p:spPr bwMode="auto">
            <a:xfrm>
              <a:off x="1836752" y="0"/>
              <a:ext cx="681990" cy="8902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DDB41D-08CC-4751-B1C7-50A8AAAC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957" y="119270"/>
              <a:ext cx="1064895" cy="4845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 descr="Heroku - Full Stack Python">
              <a:extLst>
                <a:ext uri="{FF2B5EF4-FFF2-40B4-BE49-F238E27FC236}">
                  <a16:creationId xmlns:a16="http://schemas.microsoft.com/office/drawing/2014/main" id="{51B84B78-FE03-4B7A-94E6-830EF573B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7" t="16114" r="8119" b="18143"/>
            <a:stretch/>
          </p:blipFill>
          <p:spPr bwMode="auto">
            <a:xfrm>
              <a:off x="4086971" y="159026"/>
              <a:ext cx="1247775" cy="408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91406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CCA-45C5-46D2-9D45-848DFD37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776A-ADE3-487A-8851-9B632A65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73" y="1234246"/>
            <a:ext cx="10430854" cy="4656255"/>
          </a:xfrm>
        </p:spPr>
        <p:txBody>
          <a:bodyPr/>
          <a:lstStyle/>
          <a:p>
            <a:r>
              <a:rPr lang="en-US" dirty="0"/>
              <a:t>Artificial Intelligence Project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Technology Stack</a:t>
            </a:r>
          </a:p>
        </p:txBody>
      </p:sp>
      <p:pic>
        <p:nvPicPr>
          <p:cNvPr id="6" name="Picture 5" descr="OpenCV - Wikipedia">
            <a:extLst>
              <a:ext uri="{FF2B5EF4-FFF2-40B4-BE49-F238E27FC236}">
                <a16:creationId xmlns:a16="http://schemas.microsoft.com/office/drawing/2014/main" id="{72AEC3A2-6624-4A73-9E2C-C42CEC58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683" y="3131508"/>
            <a:ext cx="843333" cy="1037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E0712-52A9-472C-9933-C01BB17C6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95" y="5166681"/>
            <a:ext cx="1590854" cy="723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Heroku - Full Stack Python">
            <a:extLst>
              <a:ext uri="{FF2B5EF4-FFF2-40B4-BE49-F238E27FC236}">
                <a16:creationId xmlns:a16="http://schemas.microsoft.com/office/drawing/2014/main" id="{25F9FA49-C3BA-4BAC-865E-D093B4ECF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16114" r="8119" b="18143"/>
          <a:stretch/>
        </p:blipFill>
        <p:spPr bwMode="auto">
          <a:xfrm>
            <a:off x="6557163" y="5279570"/>
            <a:ext cx="1864059" cy="610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E23CF0A-21CC-4023-97A3-98D98FFA4FC5}"/>
              </a:ext>
            </a:extLst>
          </p:cNvPr>
          <p:cNvGrpSpPr/>
          <p:nvPr/>
        </p:nvGrpSpPr>
        <p:grpSpPr>
          <a:xfrm>
            <a:off x="2685467" y="3229945"/>
            <a:ext cx="2137346" cy="840951"/>
            <a:chOff x="2685467" y="3229945"/>
            <a:chExt cx="2137346" cy="840951"/>
          </a:xfrm>
        </p:grpSpPr>
        <p:pic>
          <p:nvPicPr>
            <p:cNvPr id="5" name="Picture 4" descr="Pin on Medium">
              <a:extLst>
                <a:ext uri="{FF2B5EF4-FFF2-40B4-BE49-F238E27FC236}">
                  <a16:creationId xmlns:a16="http://schemas.microsoft.com/office/drawing/2014/main" id="{F6659B9A-C1AA-4CA3-9195-B4FA96B9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467" y="3229945"/>
              <a:ext cx="843333" cy="8409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59B940-A03A-449F-A1C5-7ECEF68403B0}"/>
                </a:ext>
              </a:extLst>
            </p:cNvPr>
            <p:cNvSpPr txBox="1"/>
            <p:nvPr/>
          </p:nvSpPr>
          <p:spPr>
            <a:xfrm>
              <a:off x="3458337" y="3388810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Python</a:t>
              </a:r>
              <a:endParaRPr lang="en-IN" sz="28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751F17-E063-4C27-A07E-AF5CC19FF8D9}"/>
              </a:ext>
            </a:extLst>
          </p:cNvPr>
          <p:cNvGrpSpPr/>
          <p:nvPr/>
        </p:nvGrpSpPr>
        <p:grpSpPr>
          <a:xfrm>
            <a:off x="7490740" y="3338440"/>
            <a:ext cx="2047183" cy="971291"/>
            <a:chOff x="1991032" y="4782803"/>
            <a:chExt cx="2047183" cy="971291"/>
          </a:xfrm>
        </p:grpSpPr>
        <p:pic>
          <p:nvPicPr>
            <p:cNvPr id="7" name="Picture 6" descr="Machine Learning">
              <a:extLst>
                <a:ext uri="{FF2B5EF4-FFF2-40B4-BE49-F238E27FC236}">
                  <a16:creationId xmlns:a16="http://schemas.microsoft.com/office/drawing/2014/main" id="{9CCFD5A7-84A4-4167-A6B6-FE66C7D5F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8" t="13458" r="20774" b="39350"/>
            <a:stretch/>
          </p:blipFill>
          <p:spPr bwMode="auto">
            <a:xfrm>
              <a:off x="1991032" y="4782803"/>
              <a:ext cx="1018829" cy="8409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Machine Learning">
              <a:extLst>
                <a:ext uri="{FF2B5EF4-FFF2-40B4-BE49-F238E27FC236}">
                  <a16:creationId xmlns:a16="http://schemas.microsoft.com/office/drawing/2014/main" id="{5A0F2482-CBE7-4A35-B730-55061EB0C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8" t="60963" r="20774" b="-7586"/>
            <a:stretch/>
          </p:blipFill>
          <p:spPr bwMode="auto">
            <a:xfrm>
              <a:off x="3019386" y="4923266"/>
              <a:ext cx="1018829" cy="8308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84628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Views Template (MVT) Framework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6801273" y="2362611"/>
            <a:ext cx="2113880" cy="4453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>
            <a:extLst>
              <a:ext uri="{FF2B5EF4-FFF2-40B4-BE49-F238E27FC236}">
                <a16:creationId xmlns:a16="http://schemas.microsoft.com/office/drawing/2014/main" id="{0E1DFF58-6F8A-4659-8D03-06E1153EA6F5}"/>
              </a:ext>
            </a:extLst>
          </p:cNvPr>
          <p:cNvSpPr/>
          <p:nvPr/>
        </p:nvSpPr>
        <p:spPr>
          <a:xfrm>
            <a:off x="8915153" y="1462007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9202AB8-9B59-4929-9E0F-DB201DDA56DA}"/>
              </a:ext>
            </a:extLst>
          </p:cNvPr>
          <p:cNvSpPr/>
          <p:nvPr/>
        </p:nvSpPr>
        <p:spPr>
          <a:xfrm>
            <a:off x="948840" y="1422956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E908DF-35BB-4EFC-AE18-45D90CE75E63}"/>
              </a:ext>
            </a:extLst>
          </p:cNvPr>
          <p:cNvSpPr/>
          <p:nvPr/>
        </p:nvSpPr>
        <p:spPr>
          <a:xfrm>
            <a:off x="5317783" y="2550674"/>
            <a:ext cx="1738017" cy="1756651"/>
          </a:xfrm>
          <a:prstGeom prst="ellipse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4D92D-1255-4A0F-8353-913C2A00BF68}"/>
              </a:ext>
            </a:extLst>
          </p:cNvPr>
          <p:cNvSpPr txBox="1"/>
          <p:nvPr/>
        </p:nvSpPr>
        <p:spPr>
          <a:xfrm rot="20918659">
            <a:off x="6842081" y="2161388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User Input (image)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92882D-3570-4116-B5C3-7601360CC5B8}"/>
              </a:ext>
            </a:extLst>
          </p:cNvPr>
          <p:cNvCxnSpPr>
            <a:cxnSpLocks/>
            <a:stCxn id="8" idx="1"/>
            <a:endCxn id="43" idx="0"/>
          </p:cNvCxnSpPr>
          <p:nvPr/>
        </p:nvCxnSpPr>
        <p:spPr>
          <a:xfrm flipH="1" flipV="1">
            <a:off x="2950365" y="2323560"/>
            <a:ext cx="2621945" cy="4843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04EFF2-F13D-49AB-BC0A-2A42D6AF10CA}"/>
              </a:ext>
            </a:extLst>
          </p:cNvPr>
          <p:cNvSpPr txBox="1"/>
          <p:nvPr/>
        </p:nvSpPr>
        <p:spPr>
          <a:xfrm rot="587178">
            <a:off x="3271074" y="2168996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Design and Updating</a:t>
            </a:r>
            <a:endParaRPr lang="en-IN" sz="1600" dirty="0">
              <a:latin typeface="PalatinoLinotype-Bold"/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0A0D1A5E-FDFE-4DC5-B6A4-AED6199142A2}"/>
              </a:ext>
            </a:extLst>
          </p:cNvPr>
          <p:cNvSpPr/>
          <p:nvPr/>
        </p:nvSpPr>
        <p:spPr>
          <a:xfrm>
            <a:off x="1565252" y="2656357"/>
            <a:ext cx="784226" cy="567806"/>
          </a:xfrm>
          <a:prstGeom prst="flowChartMagneticDisk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6A40F-0BC0-45D4-A615-4956C0CEB8B6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>
            <a:off x="2500063" y="3224163"/>
            <a:ext cx="3072247" cy="8259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254DC4-994F-49CD-8906-592E96739250}"/>
              </a:ext>
            </a:extLst>
          </p:cNvPr>
          <p:cNvSpPr txBox="1"/>
          <p:nvPr/>
        </p:nvSpPr>
        <p:spPr>
          <a:xfrm rot="917609">
            <a:off x="3241912" y="319576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Complete Data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0CD2C8-BB69-4FFD-B370-998C219782FB}"/>
              </a:ext>
            </a:extLst>
          </p:cNvPr>
          <p:cNvCxnSpPr>
            <a:cxnSpLocks/>
            <a:stCxn id="8" idx="5"/>
            <a:endCxn id="4" idx="2"/>
          </p:cNvCxnSpPr>
          <p:nvPr/>
        </p:nvCxnSpPr>
        <p:spPr>
          <a:xfrm flipV="1">
            <a:off x="6801273" y="3263214"/>
            <a:ext cx="2564182" cy="786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BCD-4A3E-4CD2-BB26-F8BD298C1FFF}"/>
              </a:ext>
            </a:extLst>
          </p:cNvPr>
          <p:cNvSpPr txBox="1"/>
          <p:nvPr/>
        </p:nvSpPr>
        <p:spPr>
          <a:xfrm rot="20592498">
            <a:off x="7339745" y="3253455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Display Data</a:t>
            </a:r>
            <a:endParaRPr lang="en-IN" sz="1600" dirty="0">
              <a:latin typeface="PalatinoLinotype-Bold"/>
            </a:endParaRPr>
          </a:p>
        </p:txBody>
      </p:sp>
    </p:spTree>
    <p:extLst>
      <p:ext uri="{BB962C8B-B14F-4D97-AF65-F5344CB8AC3E}">
        <p14:creationId xmlns:p14="http://schemas.microsoft.com/office/powerpoint/2010/main" val="2388219923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MVT + Machine Learning Framework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6828659" y="2232259"/>
            <a:ext cx="2113880" cy="4453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B5EF88D-D96E-4F1C-9EC5-CD008A73F2EA}"/>
              </a:ext>
            </a:extLst>
          </p:cNvPr>
          <p:cNvGrpSpPr/>
          <p:nvPr/>
        </p:nvGrpSpPr>
        <p:grpSpPr>
          <a:xfrm>
            <a:off x="191395" y="4408647"/>
            <a:ext cx="2185469" cy="790970"/>
            <a:chOff x="1872546" y="4432524"/>
            <a:chExt cx="2965588" cy="1078865"/>
          </a:xfrm>
        </p:grpSpPr>
        <p:pic>
          <p:nvPicPr>
            <p:cNvPr id="121" name="Picture 10" descr="Untitled">
              <a:extLst>
                <a:ext uri="{FF2B5EF4-FFF2-40B4-BE49-F238E27FC236}">
                  <a16:creationId xmlns:a16="http://schemas.microsoft.com/office/drawing/2014/main" id="{D62DD41C-17CD-481A-BB73-F41E33457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9" y="443252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0BD996-F045-42EE-B4BE-327FB2A4C7C2}"/>
                </a:ext>
              </a:extLst>
            </p:cNvPr>
            <p:cNvSpPr txBox="1"/>
            <p:nvPr/>
          </p:nvSpPr>
          <p:spPr>
            <a:xfrm>
              <a:off x="1872546" y="4635360"/>
              <a:ext cx="1982047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Preprocessing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399D2B6-7BAD-48EA-B075-2C0ED13AEB0A}"/>
              </a:ext>
            </a:extLst>
          </p:cNvPr>
          <p:cNvGrpSpPr/>
          <p:nvPr/>
        </p:nvGrpSpPr>
        <p:grpSpPr>
          <a:xfrm>
            <a:off x="3299659" y="5338841"/>
            <a:ext cx="1893467" cy="1436234"/>
            <a:chOff x="2971219" y="1659326"/>
            <a:chExt cx="2569350" cy="1958993"/>
          </a:xfrm>
        </p:grpSpPr>
        <p:pic>
          <p:nvPicPr>
            <p:cNvPr id="124" name="Picture 6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81F27333-24FC-41DD-A215-EB00FBE05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166" y="1659326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0DE9BF0-981F-40CF-AFD1-4DD7BA00BDA2}"/>
                </a:ext>
              </a:extLst>
            </p:cNvPr>
            <p:cNvSpPr txBox="1"/>
            <p:nvPr/>
          </p:nvSpPr>
          <p:spPr>
            <a:xfrm>
              <a:off x="2971219" y="2820698"/>
              <a:ext cx="2569350" cy="79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Machine Learning </a:t>
              </a:r>
            </a:p>
            <a:p>
              <a:pPr algn="ctr"/>
              <a:r>
                <a:rPr lang="en-US" sz="1600" dirty="0">
                  <a:latin typeface="PalatinoLinotype-Bold"/>
                </a:rPr>
                <a:t>Model</a:t>
              </a:r>
              <a:endParaRPr lang="en-IN" sz="1600" dirty="0">
                <a:latin typeface="PalatinoLinotype-Bold"/>
              </a:endParaRPr>
            </a:p>
          </p:txBody>
        </p: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0E1DFF58-6F8A-4659-8D03-06E1153EA6F5}"/>
              </a:ext>
            </a:extLst>
          </p:cNvPr>
          <p:cNvSpPr/>
          <p:nvPr/>
        </p:nvSpPr>
        <p:spPr>
          <a:xfrm>
            <a:off x="8942539" y="1331655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9202AB8-9B59-4929-9E0F-DB201DDA56DA}"/>
              </a:ext>
            </a:extLst>
          </p:cNvPr>
          <p:cNvSpPr/>
          <p:nvPr/>
        </p:nvSpPr>
        <p:spPr>
          <a:xfrm>
            <a:off x="976226" y="1292604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E908DF-35BB-4EFC-AE18-45D90CE75E63}"/>
              </a:ext>
            </a:extLst>
          </p:cNvPr>
          <p:cNvSpPr/>
          <p:nvPr/>
        </p:nvSpPr>
        <p:spPr>
          <a:xfrm>
            <a:off x="5345169" y="2420322"/>
            <a:ext cx="1738017" cy="1756651"/>
          </a:xfrm>
          <a:prstGeom prst="ellipse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4D92D-1255-4A0F-8353-913C2A00BF68}"/>
              </a:ext>
            </a:extLst>
          </p:cNvPr>
          <p:cNvSpPr txBox="1"/>
          <p:nvPr/>
        </p:nvSpPr>
        <p:spPr>
          <a:xfrm rot="20918659">
            <a:off x="6869467" y="203103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User Input (image)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92882D-3570-4116-B5C3-7601360CC5B8}"/>
              </a:ext>
            </a:extLst>
          </p:cNvPr>
          <p:cNvCxnSpPr>
            <a:cxnSpLocks/>
            <a:stCxn id="8" idx="1"/>
            <a:endCxn id="43" idx="0"/>
          </p:cNvCxnSpPr>
          <p:nvPr/>
        </p:nvCxnSpPr>
        <p:spPr>
          <a:xfrm flipH="1" flipV="1">
            <a:off x="2977751" y="2193208"/>
            <a:ext cx="2621945" cy="4843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04EFF2-F13D-49AB-BC0A-2A42D6AF10CA}"/>
              </a:ext>
            </a:extLst>
          </p:cNvPr>
          <p:cNvSpPr txBox="1"/>
          <p:nvPr/>
        </p:nvSpPr>
        <p:spPr>
          <a:xfrm rot="587178">
            <a:off x="3292049" y="2038644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Update into Database</a:t>
            </a:r>
            <a:endParaRPr lang="en-IN" sz="1600" dirty="0">
              <a:latin typeface="PalatinoLinotype-Bold"/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0A0D1A5E-FDFE-4DC5-B6A4-AED6199142A2}"/>
              </a:ext>
            </a:extLst>
          </p:cNvPr>
          <p:cNvSpPr/>
          <p:nvPr/>
        </p:nvSpPr>
        <p:spPr>
          <a:xfrm>
            <a:off x="1592638" y="2526005"/>
            <a:ext cx="784226" cy="567806"/>
          </a:xfrm>
          <a:prstGeom prst="flowChartMagneticDisk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6A40F-0BC0-45D4-A615-4956C0CEB8B6}"/>
              </a:ext>
            </a:extLst>
          </p:cNvPr>
          <p:cNvCxnSpPr>
            <a:cxnSpLocks/>
          </p:cNvCxnSpPr>
          <p:nvPr/>
        </p:nvCxnSpPr>
        <p:spPr>
          <a:xfrm>
            <a:off x="1976988" y="3111489"/>
            <a:ext cx="0" cy="1366135"/>
          </a:xfrm>
          <a:prstGeom prst="straightConnector1">
            <a:avLst/>
          </a:prstGeom>
          <a:ln w="38100">
            <a:solidFill>
              <a:srgbClr val="7A2048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254DC4-994F-49CD-8906-592E96739250}"/>
              </a:ext>
            </a:extLst>
          </p:cNvPr>
          <p:cNvSpPr txBox="1"/>
          <p:nvPr/>
        </p:nvSpPr>
        <p:spPr>
          <a:xfrm rot="5400000">
            <a:off x="1582853" y="359613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Linotype-Bold"/>
              </a:rPr>
              <a:t>Extract the Data</a:t>
            </a:r>
            <a:endParaRPr lang="en-IN" sz="1100" dirty="0">
              <a:latin typeface="PalatinoLinotype-Bold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0CD2C8-BB69-4FFD-B370-998C219782FB}"/>
              </a:ext>
            </a:extLst>
          </p:cNvPr>
          <p:cNvCxnSpPr>
            <a:cxnSpLocks/>
            <a:stCxn id="8" idx="5"/>
            <a:endCxn id="4" idx="2"/>
          </p:cNvCxnSpPr>
          <p:nvPr/>
        </p:nvCxnSpPr>
        <p:spPr>
          <a:xfrm flipV="1">
            <a:off x="6828659" y="3132862"/>
            <a:ext cx="2564182" cy="786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BCD-4A3E-4CD2-BB26-F8BD298C1FFF}"/>
              </a:ext>
            </a:extLst>
          </p:cNvPr>
          <p:cNvSpPr txBox="1"/>
          <p:nvPr/>
        </p:nvSpPr>
        <p:spPr>
          <a:xfrm rot="20592498">
            <a:off x="7367131" y="3123103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Display Data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E2741E9-B71A-48CA-B3DC-B1C1C04DE22D}"/>
              </a:ext>
            </a:extLst>
          </p:cNvPr>
          <p:cNvCxnSpPr>
            <a:stCxn id="121" idx="2"/>
            <a:endCxn id="124" idx="1"/>
          </p:cNvCxnSpPr>
          <p:nvPr/>
        </p:nvCxnSpPr>
        <p:spPr>
          <a:xfrm rot="16200000" flipH="1">
            <a:off x="2599936" y="4579013"/>
            <a:ext cx="542618" cy="1783825"/>
          </a:xfrm>
          <a:prstGeom prst="bentConnector2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A381762-0379-43B0-B92A-29BE2BC89759}"/>
              </a:ext>
            </a:extLst>
          </p:cNvPr>
          <p:cNvCxnSpPr>
            <a:cxnSpLocks/>
            <a:stCxn id="124" idx="3"/>
            <a:endCxn id="8" idx="4"/>
          </p:cNvCxnSpPr>
          <p:nvPr/>
        </p:nvCxnSpPr>
        <p:spPr>
          <a:xfrm flipV="1">
            <a:off x="4558221" y="4176973"/>
            <a:ext cx="1655957" cy="1565262"/>
          </a:xfrm>
          <a:prstGeom prst="bentConnector2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907D07-3C08-4466-8E56-DC0D754E4BA8}"/>
              </a:ext>
            </a:extLst>
          </p:cNvPr>
          <p:cNvSpPr txBox="1"/>
          <p:nvPr/>
        </p:nvSpPr>
        <p:spPr>
          <a:xfrm>
            <a:off x="6214177" y="4889927"/>
            <a:ext cx="1830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Face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Face Identity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Facial Emotion</a:t>
            </a:r>
          </a:p>
        </p:txBody>
      </p:sp>
    </p:spTree>
    <p:extLst>
      <p:ext uri="{BB962C8B-B14F-4D97-AF65-F5344CB8AC3E}">
        <p14:creationId xmlns:p14="http://schemas.microsoft.com/office/powerpoint/2010/main" val="761224146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38D0-71D6-45FB-8358-E30F245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4" y="985838"/>
            <a:ext cx="7204075" cy="2852737"/>
          </a:xfrm>
        </p:spPr>
        <p:txBody>
          <a:bodyPr>
            <a:normAutofit/>
          </a:bodyPr>
          <a:lstStyle/>
          <a:p>
            <a:r>
              <a:rPr lang="en-US" sz="5400" dirty="0"/>
              <a:t>Next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9983-1A22-43D7-9E94-E8A0537B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174" y="3865563"/>
            <a:ext cx="7204075" cy="15001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 </a:t>
            </a:r>
            <a:r>
              <a:rPr lang="en-US" sz="2000">
                <a:solidFill>
                  <a:schemeClr val="bg1"/>
                </a:solidFill>
              </a:rPr>
              <a:t>MVT + </a:t>
            </a:r>
            <a:r>
              <a:rPr lang="en-US" sz="2000" dirty="0">
                <a:solidFill>
                  <a:schemeClr val="bg1"/>
                </a:solidFill>
              </a:rPr>
              <a:t>Machine Learning Framework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BCE46F8-379D-4216-910A-33B30E9A47D2}"/>
              </a:ext>
            </a:extLst>
          </p:cNvPr>
          <p:cNvSpPr/>
          <p:nvPr/>
        </p:nvSpPr>
        <p:spPr>
          <a:xfrm rot="5400000">
            <a:off x="5767386" y="3176589"/>
            <a:ext cx="457201" cy="466725"/>
          </a:xfrm>
          <a:prstGeom prst="triangle">
            <a:avLst>
              <a:gd name="adj" fmla="val 5090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85</Words>
  <Application>Microsoft Office PowerPoint</Application>
  <PresentationFormat>Widescreen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Open Sans</vt:lpstr>
      <vt:lpstr>Palatino Linotype</vt:lpstr>
      <vt:lpstr>PalatinoLinotype-Bold</vt:lpstr>
      <vt:lpstr>PalatinoLinotype-Roman</vt:lpstr>
      <vt:lpstr>Wingdings</vt:lpstr>
      <vt:lpstr>Office Theme</vt:lpstr>
      <vt:lpstr>Digital Marketing</vt:lpstr>
      <vt:lpstr>Complete Face Recognition Web Framework</vt:lpstr>
      <vt:lpstr>What will you Learn ?</vt:lpstr>
      <vt:lpstr>What will you Learn ?</vt:lpstr>
      <vt:lpstr>Model Views Template (MVT) Framework</vt:lpstr>
      <vt:lpstr>MVT + Machine Learning Framework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157</cp:revision>
  <dcterms:created xsi:type="dcterms:W3CDTF">2021-04-03T08:49:31Z</dcterms:created>
  <dcterms:modified xsi:type="dcterms:W3CDTF">2021-06-05T14:23:25Z</dcterms:modified>
</cp:coreProperties>
</file>