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93" r:id="rId3"/>
    <p:sldId id="281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ta zen" initials="mz" lastIdx="1" clrIdx="0">
    <p:extLst>
      <p:ext uri="{19B8F6BF-5375-455C-9EA6-DF929625EA0E}">
        <p15:presenceInfo xmlns:p15="http://schemas.microsoft.com/office/powerpoint/2012/main" userId="mota 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0066CC"/>
    <a:srgbClr val="F2CEDE"/>
    <a:srgbClr val="93FFB7"/>
    <a:srgbClr val="17333F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326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D4597-9788-48EF-99DA-24D0D818CCD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5C851-1532-4115-ABFB-E435590F5B0B}">
      <dgm:prSet phldrT="[Text]"/>
      <dgm:spPr>
        <a:solidFill>
          <a:srgbClr val="408EC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Section-1</a:t>
          </a:r>
        </a:p>
        <a:p>
          <a:r>
            <a:rPr lang="en-US" dirty="0">
              <a:solidFill>
                <a:schemeClr val="bg1"/>
              </a:solidFill>
            </a:rPr>
            <a:t>Image Basics with OpenCV</a:t>
          </a:r>
          <a:endParaRPr lang="en-IN" dirty="0">
            <a:solidFill>
              <a:schemeClr val="bg1"/>
            </a:solidFill>
          </a:endParaRPr>
        </a:p>
      </dgm:t>
    </dgm:pt>
    <dgm:pt modelId="{97571CA9-B589-4124-A3FD-A82013793F85}" type="parTrans" cxnId="{EE288F9D-36F1-4B75-A3AC-8EEDBA9416AD}">
      <dgm:prSet/>
      <dgm:spPr/>
      <dgm:t>
        <a:bodyPr/>
        <a:lstStyle/>
        <a:p>
          <a:endParaRPr lang="en-IN"/>
        </a:p>
      </dgm:t>
    </dgm:pt>
    <dgm:pt modelId="{7768F7AC-FB7A-46CF-BF4A-5F19498BA40E}" type="sibTrans" cxnId="{EE288F9D-36F1-4B75-A3AC-8EEDBA9416AD}">
      <dgm:prSet/>
      <dgm:spPr/>
      <dgm:t>
        <a:bodyPr/>
        <a:lstStyle/>
        <a:p>
          <a:endParaRPr lang="en-IN"/>
        </a:p>
      </dgm:t>
    </dgm:pt>
    <dgm:pt modelId="{D3A47372-AE39-4579-A2AF-5998E9279D1E}">
      <dgm:prSet phldrT="[Text]"/>
      <dgm:spPr>
        <a:solidFill>
          <a:srgbClr val="0066CC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Section-2</a:t>
          </a:r>
        </a:p>
        <a:p>
          <a:r>
            <a:rPr lang="en-US" dirty="0">
              <a:solidFill>
                <a:schemeClr val="bg1"/>
              </a:solidFill>
            </a:rPr>
            <a:t>Object Detection with Viola-Jones</a:t>
          </a:r>
          <a:endParaRPr lang="en-IN" dirty="0">
            <a:solidFill>
              <a:schemeClr val="bg1"/>
            </a:solidFill>
          </a:endParaRPr>
        </a:p>
      </dgm:t>
    </dgm:pt>
    <dgm:pt modelId="{3CB7DEBA-218A-48FF-883D-3960D92DE48F}" type="parTrans" cxnId="{62A6FAA6-A648-4EE8-A0B0-18543B9DBBCD}">
      <dgm:prSet/>
      <dgm:spPr/>
      <dgm:t>
        <a:bodyPr/>
        <a:lstStyle/>
        <a:p>
          <a:endParaRPr lang="en-IN"/>
        </a:p>
      </dgm:t>
    </dgm:pt>
    <dgm:pt modelId="{051F408E-01A2-435B-A987-95165EEFBE72}" type="sibTrans" cxnId="{62A6FAA6-A648-4EE8-A0B0-18543B9DBBCD}">
      <dgm:prSet/>
      <dgm:spPr/>
      <dgm:t>
        <a:bodyPr/>
        <a:lstStyle/>
        <a:p>
          <a:endParaRPr lang="en-IN"/>
        </a:p>
      </dgm:t>
    </dgm:pt>
    <dgm:pt modelId="{2750DA6A-FF9A-4CB8-9657-B55B10D3F4CB}">
      <dgm:prSet phldrT="[Text]"/>
      <dgm:spPr>
        <a:solidFill>
          <a:srgbClr val="7A2048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Section-3</a:t>
          </a:r>
        </a:p>
        <a:p>
          <a:r>
            <a:rPr lang="en-US" dirty="0">
              <a:solidFill>
                <a:schemeClr val="bg1"/>
              </a:solidFill>
            </a:rPr>
            <a:t>Face Detection with DNN</a:t>
          </a:r>
          <a:endParaRPr lang="en-IN" dirty="0">
            <a:solidFill>
              <a:schemeClr val="bg1"/>
            </a:solidFill>
          </a:endParaRPr>
        </a:p>
      </dgm:t>
    </dgm:pt>
    <dgm:pt modelId="{C5DA3FB7-A776-467B-8E43-813D958F87B2}" type="parTrans" cxnId="{7568ED9C-438A-4B8E-8791-83F05A281F14}">
      <dgm:prSet/>
      <dgm:spPr/>
      <dgm:t>
        <a:bodyPr/>
        <a:lstStyle/>
        <a:p>
          <a:endParaRPr lang="en-IN"/>
        </a:p>
      </dgm:t>
    </dgm:pt>
    <dgm:pt modelId="{A99C5CA0-6732-4663-8A59-1EDD2C07E5B2}" type="sibTrans" cxnId="{7568ED9C-438A-4B8E-8791-83F05A281F14}">
      <dgm:prSet/>
      <dgm:spPr/>
      <dgm:t>
        <a:bodyPr/>
        <a:lstStyle/>
        <a:p>
          <a:endParaRPr lang="en-IN"/>
        </a:p>
      </dgm:t>
    </dgm:pt>
    <dgm:pt modelId="{5794C5B5-F22D-4D9E-9A9E-8E901104D19B}" type="pres">
      <dgm:prSet presAssocID="{E0BD4597-9788-48EF-99DA-24D0D818CCDD}" presName="theList" presStyleCnt="0">
        <dgm:presLayoutVars>
          <dgm:dir/>
          <dgm:animLvl val="lvl"/>
          <dgm:resizeHandles val="exact"/>
        </dgm:presLayoutVars>
      </dgm:prSet>
      <dgm:spPr/>
    </dgm:pt>
    <dgm:pt modelId="{E9B905B7-89C6-438F-98D9-F665383946D6}" type="pres">
      <dgm:prSet presAssocID="{5D65C851-1532-4115-ABFB-E435590F5B0B}" presName="compNode" presStyleCnt="0"/>
      <dgm:spPr/>
    </dgm:pt>
    <dgm:pt modelId="{AA851061-C5DC-42BC-A134-DBCF18CCDC20}" type="pres">
      <dgm:prSet presAssocID="{5D65C851-1532-4115-ABFB-E435590F5B0B}" presName="aNode" presStyleLbl="bgShp" presStyleIdx="0" presStyleCnt="3"/>
      <dgm:spPr/>
    </dgm:pt>
    <dgm:pt modelId="{A0D128BC-F0B2-497B-A178-5F8999A86899}" type="pres">
      <dgm:prSet presAssocID="{5D65C851-1532-4115-ABFB-E435590F5B0B}" presName="textNode" presStyleLbl="bgShp" presStyleIdx="0" presStyleCnt="3"/>
      <dgm:spPr/>
    </dgm:pt>
    <dgm:pt modelId="{2ED813D2-7687-46B0-A649-20ABDAD43BC9}" type="pres">
      <dgm:prSet presAssocID="{5D65C851-1532-4115-ABFB-E435590F5B0B}" presName="compChildNode" presStyleCnt="0"/>
      <dgm:spPr/>
    </dgm:pt>
    <dgm:pt modelId="{C97F29FC-4427-46EF-98D9-21A9A3085593}" type="pres">
      <dgm:prSet presAssocID="{5D65C851-1532-4115-ABFB-E435590F5B0B}" presName="theInnerList" presStyleCnt="0"/>
      <dgm:spPr/>
    </dgm:pt>
    <dgm:pt modelId="{5FBEE532-D16B-4C86-8932-07FC06B00F05}" type="pres">
      <dgm:prSet presAssocID="{5D65C851-1532-4115-ABFB-E435590F5B0B}" presName="aSpace" presStyleCnt="0"/>
      <dgm:spPr/>
    </dgm:pt>
    <dgm:pt modelId="{D8D175AE-C1C9-4AB1-BD00-7437F513EE91}" type="pres">
      <dgm:prSet presAssocID="{D3A47372-AE39-4579-A2AF-5998E9279D1E}" presName="compNode" presStyleCnt="0"/>
      <dgm:spPr/>
    </dgm:pt>
    <dgm:pt modelId="{E4AB9691-DE5B-400A-87D6-9DA6D0C81C18}" type="pres">
      <dgm:prSet presAssocID="{D3A47372-AE39-4579-A2AF-5998E9279D1E}" presName="aNode" presStyleLbl="bgShp" presStyleIdx="1" presStyleCnt="3"/>
      <dgm:spPr/>
    </dgm:pt>
    <dgm:pt modelId="{D067FE56-2E53-49B8-AF9E-6170D900771E}" type="pres">
      <dgm:prSet presAssocID="{D3A47372-AE39-4579-A2AF-5998E9279D1E}" presName="textNode" presStyleLbl="bgShp" presStyleIdx="1" presStyleCnt="3"/>
      <dgm:spPr/>
    </dgm:pt>
    <dgm:pt modelId="{22F59D3E-2E0C-41DF-ABD3-215290CF656A}" type="pres">
      <dgm:prSet presAssocID="{D3A47372-AE39-4579-A2AF-5998E9279D1E}" presName="compChildNode" presStyleCnt="0"/>
      <dgm:spPr/>
    </dgm:pt>
    <dgm:pt modelId="{B92B037B-F356-4BAC-8501-02C770374A33}" type="pres">
      <dgm:prSet presAssocID="{D3A47372-AE39-4579-A2AF-5998E9279D1E}" presName="theInnerList" presStyleCnt="0"/>
      <dgm:spPr/>
    </dgm:pt>
    <dgm:pt modelId="{4BCD089C-B546-4AD2-9A99-FE9784A397FE}" type="pres">
      <dgm:prSet presAssocID="{D3A47372-AE39-4579-A2AF-5998E9279D1E}" presName="aSpace" presStyleCnt="0"/>
      <dgm:spPr/>
    </dgm:pt>
    <dgm:pt modelId="{C49A9401-778C-4098-A773-0D202F82633E}" type="pres">
      <dgm:prSet presAssocID="{2750DA6A-FF9A-4CB8-9657-B55B10D3F4CB}" presName="compNode" presStyleCnt="0"/>
      <dgm:spPr/>
    </dgm:pt>
    <dgm:pt modelId="{21D65BBA-EBB9-4C63-9F1C-E45804B62460}" type="pres">
      <dgm:prSet presAssocID="{2750DA6A-FF9A-4CB8-9657-B55B10D3F4CB}" presName="aNode" presStyleLbl="bgShp" presStyleIdx="2" presStyleCnt="3"/>
      <dgm:spPr/>
    </dgm:pt>
    <dgm:pt modelId="{62834321-7624-40F8-9EDE-B452986A015C}" type="pres">
      <dgm:prSet presAssocID="{2750DA6A-FF9A-4CB8-9657-B55B10D3F4CB}" presName="textNode" presStyleLbl="bgShp" presStyleIdx="2" presStyleCnt="3"/>
      <dgm:spPr/>
    </dgm:pt>
    <dgm:pt modelId="{C781FA3F-D0BA-4258-9678-1A8FF0381D39}" type="pres">
      <dgm:prSet presAssocID="{2750DA6A-FF9A-4CB8-9657-B55B10D3F4CB}" presName="compChildNode" presStyleCnt="0"/>
      <dgm:spPr/>
    </dgm:pt>
    <dgm:pt modelId="{7AEA40E6-45E1-4FD3-8EC4-55E5395245EE}" type="pres">
      <dgm:prSet presAssocID="{2750DA6A-FF9A-4CB8-9657-B55B10D3F4CB}" presName="theInnerList" presStyleCnt="0"/>
      <dgm:spPr/>
    </dgm:pt>
  </dgm:ptLst>
  <dgm:cxnLst>
    <dgm:cxn modelId="{FC7C210A-85C1-4E4A-8DC2-A32536B54165}" type="presOf" srcId="{5D65C851-1532-4115-ABFB-E435590F5B0B}" destId="{AA851061-C5DC-42BC-A134-DBCF18CCDC20}" srcOrd="0" destOrd="0" presId="urn:microsoft.com/office/officeart/2005/8/layout/lProcess2"/>
    <dgm:cxn modelId="{B5D4331D-52CB-448D-A04B-E7C8BC42F088}" type="presOf" srcId="{D3A47372-AE39-4579-A2AF-5998E9279D1E}" destId="{E4AB9691-DE5B-400A-87D6-9DA6D0C81C18}" srcOrd="0" destOrd="0" presId="urn:microsoft.com/office/officeart/2005/8/layout/lProcess2"/>
    <dgm:cxn modelId="{C2820A3B-907A-431F-9AC5-F3F7A47D27A8}" type="presOf" srcId="{5D65C851-1532-4115-ABFB-E435590F5B0B}" destId="{A0D128BC-F0B2-497B-A178-5F8999A86899}" srcOrd="1" destOrd="0" presId="urn:microsoft.com/office/officeart/2005/8/layout/lProcess2"/>
    <dgm:cxn modelId="{84A59646-E8F6-429A-BB04-2A7665973551}" type="presOf" srcId="{2750DA6A-FF9A-4CB8-9657-B55B10D3F4CB}" destId="{62834321-7624-40F8-9EDE-B452986A015C}" srcOrd="1" destOrd="0" presId="urn:microsoft.com/office/officeart/2005/8/layout/lProcess2"/>
    <dgm:cxn modelId="{12FB5E6D-0986-4D99-B843-AC6E45747EFD}" type="presOf" srcId="{2750DA6A-FF9A-4CB8-9657-B55B10D3F4CB}" destId="{21D65BBA-EBB9-4C63-9F1C-E45804B62460}" srcOrd="0" destOrd="0" presId="urn:microsoft.com/office/officeart/2005/8/layout/lProcess2"/>
    <dgm:cxn modelId="{25EFF170-3157-4FBE-A819-3703AC1AA49F}" type="presOf" srcId="{D3A47372-AE39-4579-A2AF-5998E9279D1E}" destId="{D067FE56-2E53-49B8-AF9E-6170D900771E}" srcOrd="1" destOrd="0" presId="urn:microsoft.com/office/officeart/2005/8/layout/lProcess2"/>
    <dgm:cxn modelId="{F6FFD77C-B4F9-4190-9066-C7EEC6A54D4C}" type="presOf" srcId="{E0BD4597-9788-48EF-99DA-24D0D818CCDD}" destId="{5794C5B5-F22D-4D9E-9A9E-8E901104D19B}" srcOrd="0" destOrd="0" presId="urn:microsoft.com/office/officeart/2005/8/layout/lProcess2"/>
    <dgm:cxn modelId="{7568ED9C-438A-4B8E-8791-83F05A281F14}" srcId="{E0BD4597-9788-48EF-99DA-24D0D818CCDD}" destId="{2750DA6A-FF9A-4CB8-9657-B55B10D3F4CB}" srcOrd="2" destOrd="0" parTransId="{C5DA3FB7-A776-467B-8E43-813D958F87B2}" sibTransId="{A99C5CA0-6732-4663-8A59-1EDD2C07E5B2}"/>
    <dgm:cxn modelId="{EE288F9D-36F1-4B75-A3AC-8EEDBA9416AD}" srcId="{E0BD4597-9788-48EF-99DA-24D0D818CCDD}" destId="{5D65C851-1532-4115-ABFB-E435590F5B0B}" srcOrd="0" destOrd="0" parTransId="{97571CA9-B589-4124-A3FD-A82013793F85}" sibTransId="{7768F7AC-FB7A-46CF-BF4A-5F19498BA40E}"/>
    <dgm:cxn modelId="{62A6FAA6-A648-4EE8-A0B0-18543B9DBBCD}" srcId="{E0BD4597-9788-48EF-99DA-24D0D818CCDD}" destId="{D3A47372-AE39-4579-A2AF-5998E9279D1E}" srcOrd="1" destOrd="0" parTransId="{3CB7DEBA-218A-48FF-883D-3960D92DE48F}" sibTransId="{051F408E-01A2-435B-A987-95165EEFBE72}"/>
    <dgm:cxn modelId="{A0908742-B58B-495F-9EC3-3BCB016160FB}" type="presParOf" srcId="{5794C5B5-F22D-4D9E-9A9E-8E901104D19B}" destId="{E9B905B7-89C6-438F-98D9-F665383946D6}" srcOrd="0" destOrd="0" presId="urn:microsoft.com/office/officeart/2005/8/layout/lProcess2"/>
    <dgm:cxn modelId="{2036BB66-8590-46FF-8D9B-6BD4CE9510BF}" type="presParOf" srcId="{E9B905B7-89C6-438F-98D9-F665383946D6}" destId="{AA851061-C5DC-42BC-A134-DBCF18CCDC20}" srcOrd="0" destOrd="0" presId="urn:microsoft.com/office/officeart/2005/8/layout/lProcess2"/>
    <dgm:cxn modelId="{C6D5E457-0F19-47B6-9431-D4E67C16E0CD}" type="presParOf" srcId="{E9B905B7-89C6-438F-98D9-F665383946D6}" destId="{A0D128BC-F0B2-497B-A178-5F8999A86899}" srcOrd="1" destOrd="0" presId="urn:microsoft.com/office/officeart/2005/8/layout/lProcess2"/>
    <dgm:cxn modelId="{C250873E-91C2-4623-842E-20F0CB0CBD28}" type="presParOf" srcId="{E9B905B7-89C6-438F-98D9-F665383946D6}" destId="{2ED813D2-7687-46B0-A649-20ABDAD43BC9}" srcOrd="2" destOrd="0" presId="urn:microsoft.com/office/officeart/2005/8/layout/lProcess2"/>
    <dgm:cxn modelId="{071CD6B7-F484-43ED-943F-A9772811DF47}" type="presParOf" srcId="{2ED813D2-7687-46B0-A649-20ABDAD43BC9}" destId="{C97F29FC-4427-46EF-98D9-21A9A3085593}" srcOrd="0" destOrd="0" presId="urn:microsoft.com/office/officeart/2005/8/layout/lProcess2"/>
    <dgm:cxn modelId="{77C342BF-AF15-4FE4-AFF5-6376ACDBA8D7}" type="presParOf" srcId="{5794C5B5-F22D-4D9E-9A9E-8E901104D19B}" destId="{5FBEE532-D16B-4C86-8932-07FC06B00F05}" srcOrd="1" destOrd="0" presId="urn:microsoft.com/office/officeart/2005/8/layout/lProcess2"/>
    <dgm:cxn modelId="{DEC9E067-21A1-4543-B827-3C501CF7DFC2}" type="presParOf" srcId="{5794C5B5-F22D-4D9E-9A9E-8E901104D19B}" destId="{D8D175AE-C1C9-4AB1-BD00-7437F513EE91}" srcOrd="2" destOrd="0" presId="urn:microsoft.com/office/officeart/2005/8/layout/lProcess2"/>
    <dgm:cxn modelId="{9231B5BF-4A42-4AD0-A3FE-C194A5B6E033}" type="presParOf" srcId="{D8D175AE-C1C9-4AB1-BD00-7437F513EE91}" destId="{E4AB9691-DE5B-400A-87D6-9DA6D0C81C18}" srcOrd="0" destOrd="0" presId="urn:microsoft.com/office/officeart/2005/8/layout/lProcess2"/>
    <dgm:cxn modelId="{9282A7E5-5BE8-433B-9257-654EDB69AFBE}" type="presParOf" srcId="{D8D175AE-C1C9-4AB1-BD00-7437F513EE91}" destId="{D067FE56-2E53-49B8-AF9E-6170D900771E}" srcOrd="1" destOrd="0" presId="urn:microsoft.com/office/officeart/2005/8/layout/lProcess2"/>
    <dgm:cxn modelId="{D642C728-7A6F-4394-A955-7364EEAECD37}" type="presParOf" srcId="{D8D175AE-C1C9-4AB1-BD00-7437F513EE91}" destId="{22F59D3E-2E0C-41DF-ABD3-215290CF656A}" srcOrd="2" destOrd="0" presId="urn:microsoft.com/office/officeart/2005/8/layout/lProcess2"/>
    <dgm:cxn modelId="{338932B8-788E-4F6C-8FCA-6DCA6660299D}" type="presParOf" srcId="{22F59D3E-2E0C-41DF-ABD3-215290CF656A}" destId="{B92B037B-F356-4BAC-8501-02C770374A33}" srcOrd="0" destOrd="0" presId="urn:microsoft.com/office/officeart/2005/8/layout/lProcess2"/>
    <dgm:cxn modelId="{40B6B1C2-5B13-4841-975A-6E87203047C2}" type="presParOf" srcId="{5794C5B5-F22D-4D9E-9A9E-8E901104D19B}" destId="{4BCD089C-B546-4AD2-9A99-FE9784A397FE}" srcOrd="3" destOrd="0" presId="urn:microsoft.com/office/officeart/2005/8/layout/lProcess2"/>
    <dgm:cxn modelId="{9FBAB4D9-AAA6-4517-BFB3-9F0040C1FBCB}" type="presParOf" srcId="{5794C5B5-F22D-4D9E-9A9E-8E901104D19B}" destId="{C49A9401-778C-4098-A773-0D202F82633E}" srcOrd="4" destOrd="0" presId="urn:microsoft.com/office/officeart/2005/8/layout/lProcess2"/>
    <dgm:cxn modelId="{E5B81982-1568-40AA-9892-B89F4F0CBA3F}" type="presParOf" srcId="{C49A9401-778C-4098-A773-0D202F82633E}" destId="{21D65BBA-EBB9-4C63-9F1C-E45804B62460}" srcOrd="0" destOrd="0" presId="urn:microsoft.com/office/officeart/2005/8/layout/lProcess2"/>
    <dgm:cxn modelId="{ECD29220-FD63-45D7-A785-CE5D1C162D04}" type="presParOf" srcId="{C49A9401-778C-4098-A773-0D202F82633E}" destId="{62834321-7624-40F8-9EDE-B452986A015C}" srcOrd="1" destOrd="0" presId="urn:microsoft.com/office/officeart/2005/8/layout/lProcess2"/>
    <dgm:cxn modelId="{A8B25496-754C-486B-9A98-521F26BA923E}" type="presParOf" srcId="{C49A9401-778C-4098-A773-0D202F82633E}" destId="{C781FA3F-D0BA-4258-9678-1A8FF0381D39}" srcOrd="2" destOrd="0" presId="urn:microsoft.com/office/officeart/2005/8/layout/lProcess2"/>
    <dgm:cxn modelId="{F3BF7561-5552-4B03-8933-B44BF8E477B5}" type="presParOf" srcId="{C781FA3F-D0BA-4258-9678-1A8FF0381D39}" destId="{7AEA40E6-45E1-4FD3-8EC4-55E5395245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1061-C5DC-42BC-A134-DBCF18CCDC20}">
      <dsp:nvSpPr>
        <dsp:cNvPr id="0" name=""/>
        <dsp:cNvSpPr/>
      </dsp:nvSpPr>
      <dsp:spPr>
        <a:xfrm>
          <a:off x="1273" y="0"/>
          <a:ext cx="3310766" cy="4656137"/>
        </a:xfrm>
        <a:prstGeom prst="roundRect">
          <a:avLst>
            <a:gd name="adj" fmla="val 10000"/>
          </a:avLst>
        </a:prstGeom>
        <a:solidFill>
          <a:srgbClr val="408EC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Section-1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Image Basics with OpenCV</a:t>
          </a:r>
          <a:endParaRPr lang="en-IN" sz="2300" kern="1200" dirty="0">
            <a:solidFill>
              <a:schemeClr val="bg1"/>
            </a:solidFill>
          </a:endParaRPr>
        </a:p>
      </dsp:txBody>
      <dsp:txXfrm>
        <a:off x="1273" y="0"/>
        <a:ext cx="3310766" cy="1396841"/>
      </dsp:txXfrm>
    </dsp:sp>
    <dsp:sp modelId="{E4AB9691-DE5B-400A-87D6-9DA6D0C81C18}">
      <dsp:nvSpPr>
        <dsp:cNvPr id="0" name=""/>
        <dsp:cNvSpPr/>
      </dsp:nvSpPr>
      <dsp:spPr>
        <a:xfrm>
          <a:off x="3560347" y="0"/>
          <a:ext cx="3310766" cy="4656137"/>
        </a:xfrm>
        <a:prstGeom prst="roundRect">
          <a:avLst>
            <a:gd name="adj" fmla="val 10000"/>
          </a:avLst>
        </a:prstGeom>
        <a:solidFill>
          <a:srgbClr val="0066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Section-2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Object Detection with Viola-Jones</a:t>
          </a:r>
          <a:endParaRPr lang="en-IN" sz="2300" kern="1200" dirty="0">
            <a:solidFill>
              <a:schemeClr val="bg1"/>
            </a:solidFill>
          </a:endParaRPr>
        </a:p>
      </dsp:txBody>
      <dsp:txXfrm>
        <a:off x="3560347" y="0"/>
        <a:ext cx="3310766" cy="1396841"/>
      </dsp:txXfrm>
    </dsp:sp>
    <dsp:sp modelId="{21D65BBA-EBB9-4C63-9F1C-E45804B62460}">
      <dsp:nvSpPr>
        <dsp:cNvPr id="0" name=""/>
        <dsp:cNvSpPr/>
      </dsp:nvSpPr>
      <dsp:spPr>
        <a:xfrm>
          <a:off x="7119421" y="0"/>
          <a:ext cx="3310766" cy="4656137"/>
        </a:xfrm>
        <a:prstGeom prst="roundRect">
          <a:avLst>
            <a:gd name="adj" fmla="val 10000"/>
          </a:avLst>
        </a:prstGeom>
        <a:solidFill>
          <a:srgbClr val="7A20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Section-3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Face Detection with DNN</a:t>
          </a:r>
          <a:endParaRPr lang="en-IN" sz="2300" kern="1200" dirty="0">
            <a:solidFill>
              <a:schemeClr val="bg1"/>
            </a:solidFill>
          </a:endParaRPr>
        </a:p>
      </dsp:txBody>
      <dsp:txXfrm>
        <a:off x="7119421" y="0"/>
        <a:ext cx="3310766" cy="1396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3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867499"/>
            <a:ext cx="12203376" cy="45719"/>
          </a:xfrm>
          <a:prstGeom prst="rect">
            <a:avLst/>
          </a:prstGeom>
          <a:solidFill>
            <a:srgbClr val="7A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7" y="1486967"/>
            <a:ext cx="10430854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Graphic 8">
            <a:hlinkClick r:id="rId14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80407" y="6395120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9EB5-4D3C-40CA-89DE-7BF5BDE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 ?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8161CB-7D83-42B3-B096-08FD24777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27489"/>
              </p:ext>
            </p:extLst>
          </p:nvPr>
        </p:nvGraphicFramePr>
        <p:xfrm>
          <a:off x="922338" y="1487488"/>
          <a:ext cx="10431462" cy="465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OpenCV - Wikipedia">
            <a:extLst>
              <a:ext uri="{FF2B5EF4-FFF2-40B4-BE49-F238E27FC236}">
                <a16:creationId xmlns:a16="http://schemas.microsoft.com/office/drawing/2014/main" id="{850D105B-07A1-4D34-8E77-930C57AE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1" y="3477571"/>
            <a:ext cx="1536700" cy="18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0 Facial Recognition APIs (Updated for 2021) | RapidAPI">
            <a:extLst>
              <a:ext uri="{FF2B5EF4-FFF2-40B4-BE49-F238E27FC236}">
                <a16:creationId xmlns:a16="http://schemas.microsoft.com/office/drawing/2014/main" id="{5CE321B1-0ECE-4FAE-AC96-2DF9A0F68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3815556"/>
            <a:ext cx="3343275" cy="17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 Detection &amp;amp; Recognition - ppt video online download">
            <a:extLst>
              <a:ext uri="{FF2B5EF4-FFF2-40B4-BE49-F238E27FC236}">
                <a16:creationId xmlns:a16="http://schemas.microsoft.com/office/drawing/2014/main" id="{5E1F2726-D500-47DE-9C8E-026C1F9D4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31111" r="12917" b="13889"/>
          <a:stretch/>
        </p:blipFill>
        <p:spPr bwMode="auto">
          <a:xfrm>
            <a:off x="4408269" y="3815436"/>
            <a:ext cx="3379569" cy="18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95413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6940"/>
            <a:ext cx="9144000" cy="10841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PalatinoLinotype-Roman"/>
              </a:rPr>
              <a:t>Image Processing with OpenCV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D192B-A6D3-421C-93F1-3702C4C20B2F}"/>
              </a:ext>
            </a:extLst>
          </p:cNvPr>
          <p:cNvSpPr txBox="1"/>
          <p:nvPr/>
        </p:nvSpPr>
        <p:spPr>
          <a:xfrm>
            <a:off x="4664714" y="4961299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Phase - 0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8D0-71D6-45FB-8358-E30F245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15109"/>
            <a:ext cx="7204075" cy="7850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Image Basics with OpenCV</a:t>
            </a:r>
            <a:endParaRPr lang="en-IN" sz="8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4ABEA-CE46-45A3-8DF4-4684626F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1794669"/>
            <a:ext cx="5949950" cy="32686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Pixel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Load, Display &amp; Save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Accessing &amp; Manipulate Pixels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Drawings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Line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Rectangle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Circle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Polylines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latino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49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Open Sans</vt:lpstr>
      <vt:lpstr>Palatino Linotype</vt:lpstr>
      <vt:lpstr>PalatinoLinotype-Bold</vt:lpstr>
      <vt:lpstr>PalatinoLinotype-Roman</vt:lpstr>
      <vt:lpstr>Wingdings</vt:lpstr>
      <vt:lpstr>Office Theme</vt:lpstr>
      <vt:lpstr>Digital Marketing</vt:lpstr>
      <vt:lpstr>What will you Learn ?</vt:lpstr>
      <vt:lpstr>Image Processing with OpenCV</vt:lpstr>
      <vt:lpstr>Image Basics with 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159</cp:revision>
  <dcterms:created xsi:type="dcterms:W3CDTF">2021-04-03T08:49:31Z</dcterms:created>
  <dcterms:modified xsi:type="dcterms:W3CDTF">2023-02-26T06:15:48Z</dcterms:modified>
</cp:coreProperties>
</file>