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"/>
  </p:notesMasterIdLst>
  <p:sldIdLst>
    <p:sldId id="281" r:id="rId3"/>
    <p:sldId id="300" r:id="rId4"/>
    <p:sldId id="293" r:id="rId5"/>
    <p:sldId id="29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ta zen" initials="mz" lastIdx="1" clrIdx="0">
    <p:extLst>
      <p:ext uri="{19B8F6BF-5375-455C-9EA6-DF929625EA0E}">
        <p15:presenceInfo xmlns:p15="http://schemas.microsoft.com/office/powerpoint/2012/main" userId="mota z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EC6"/>
    <a:srgbClr val="7A2048"/>
    <a:srgbClr val="0066CC"/>
    <a:srgbClr val="F2CEDE"/>
    <a:srgbClr val="93FFB7"/>
    <a:srgbClr val="17333F"/>
    <a:srgbClr val="1E2761"/>
    <a:srgbClr val="90D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64" autoAdjust="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BD4597-9788-48EF-99DA-24D0D818CCDD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D65C851-1532-4115-ABFB-E435590F5B0B}">
      <dgm:prSet phldrT="[Text]"/>
      <dgm:spPr>
        <a:solidFill>
          <a:srgbClr val="408EC6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Section-6</a:t>
          </a:r>
        </a:p>
        <a:p>
          <a:r>
            <a:rPr lang="en-US" dirty="0">
              <a:solidFill>
                <a:schemeClr val="bg1"/>
              </a:solidFill>
            </a:rPr>
            <a:t>Face Recognition </a:t>
          </a:r>
        </a:p>
        <a:p>
          <a:r>
            <a:rPr lang="en-US" dirty="0">
              <a:solidFill>
                <a:schemeClr val="bg1"/>
              </a:solidFill>
            </a:rPr>
            <a:t>(Person Identify)</a:t>
          </a:r>
          <a:endParaRPr lang="en-IN" dirty="0">
            <a:solidFill>
              <a:schemeClr val="bg1"/>
            </a:solidFill>
          </a:endParaRPr>
        </a:p>
      </dgm:t>
    </dgm:pt>
    <dgm:pt modelId="{97571CA9-B589-4124-A3FD-A82013793F85}" type="parTrans" cxnId="{EE288F9D-36F1-4B75-A3AC-8EEDBA9416AD}">
      <dgm:prSet/>
      <dgm:spPr/>
      <dgm:t>
        <a:bodyPr/>
        <a:lstStyle/>
        <a:p>
          <a:endParaRPr lang="en-IN"/>
        </a:p>
      </dgm:t>
    </dgm:pt>
    <dgm:pt modelId="{7768F7AC-FB7A-46CF-BF4A-5F19498BA40E}" type="sibTrans" cxnId="{EE288F9D-36F1-4B75-A3AC-8EEDBA9416AD}">
      <dgm:prSet/>
      <dgm:spPr/>
      <dgm:t>
        <a:bodyPr/>
        <a:lstStyle/>
        <a:p>
          <a:endParaRPr lang="en-IN"/>
        </a:p>
      </dgm:t>
    </dgm:pt>
    <dgm:pt modelId="{D3A47372-AE39-4579-A2AF-5998E9279D1E}">
      <dgm:prSet phldrT="[Text]"/>
      <dgm:spPr>
        <a:solidFill>
          <a:srgbClr val="0066CC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Section-7</a:t>
          </a:r>
        </a:p>
        <a:p>
          <a:r>
            <a:rPr lang="en-IN" dirty="0">
              <a:solidFill>
                <a:schemeClr val="bg1"/>
              </a:solidFill>
            </a:rPr>
            <a:t>Facial Emotion</a:t>
          </a:r>
        </a:p>
        <a:p>
          <a:r>
            <a:rPr lang="en-IN" dirty="0">
              <a:solidFill>
                <a:schemeClr val="bg1"/>
              </a:solidFill>
            </a:rPr>
            <a:t>(Happy, Sad, …)</a:t>
          </a:r>
        </a:p>
      </dgm:t>
    </dgm:pt>
    <dgm:pt modelId="{3CB7DEBA-218A-48FF-883D-3960D92DE48F}" type="parTrans" cxnId="{62A6FAA6-A648-4EE8-A0B0-18543B9DBBCD}">
      <dgm:prSet/>
      <dgm:spPr/>
      <dgm:t>
        <a:bodyPr/>
        <a:lstStyle/>
        <a:p>
          <a:endParaRPr lang="en-IN"/>
        </a:p>
      </dgm:t>
    </dgm:pt>
    <dgm:pt modelId="{051F408E-01A2-435B-A987-95165EEFBE72}" type="sibTrans" cxnId="{62A6FAA6-A648-4EE8-A0B0-18543B9DBBCD}">
      <dgm:prSet/>
      <dgm:spPr/>
      <dgm:t>
        <a:bodyPr/>
        <a:lstStyle/>
        <a:p>
          <a:endParaRPr lang="en-IN"/>
        </a:p>
      </dgm:t>
    </dgm:pt>
    <dgm:pt modelId="{2750DA6A-FF9A-4CB8-9657-B55B10D3F4CB}">
      <dgm:prSet phldrT="[Text]"/>
      <dgm:spPr>
        <a:solidFill>
          <a:srgbClr val="7A2048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Section-8</a:t>
          </a:r>
        </a:p>
        <a:p>
          <a:r>
            <a:rPr lang="en-US" dirty="0">
              <a:solidFill>
                <a:schemeClr val="bg1"/>
              </a:solidFill>
            </a:rPr>
            <a:t>Pipeline Model</a:t>
          </a:r>
          <a:endParaRPr lang="en-IN" dirty="0">
            <a:solidFill>
              <a:schemeClr val="bg1"/>
            </a:solidFill>
          </a:endParaRPr>
        </a:p>
      </dgm:t>
    </dgm:pt>
    <dgm:pt modelId="{C5DA3FB7-A776-467B-8E43-813D958F87B2}" type="parTrans" cxnId="{7568ED9C-438A-4B8E-8791-83F05A281F14}">
      <dgm:prSet/>
      <dgm:spPr/>
      <dgm:t>
        <a:bodyPr/>
        <a:lstStyle/>
        <a:p>
          <a:endParaRPr lang="en-IN"/>
        </a:p>
      </dgm:t>
    </dgm:pt>
    <dgm:pt modelId="{A99C5CA0-6732-4663-8A59-1EDD2C07E5B2}" type="sibTrans" cxnId="{7568ED9C-438A-4B8E-8791-83F05A281F14}">
      <dgm:prSet/>
      <dgm:spPr/>
      <dgm:t>
        <a:bodyPr/>
        <a:lstStyle/>
        <a:p>
          <a:endParaRPr lang="en-IN"/>
        </a:p>
      </dgm:t>
    </dgm:pt>
    <dgm:pt modelId="{5794C5B5-F22D-4D9E-9A9E-8E901104D19B}" type="pres">
      <dgm:prSet presAssocID="{E0BD4597-9788-48EF-99DA-24D0D818CCDD}" presName="theList" presStyleCnt="0">
        <dgm:presLayoutVars>
          <dgm:dir/>
          <dgm:animLvl val="lvl"/>
          <dgm:resizeHandles val="exact"/>
        </dgm:presLayoutVars>
      </dgm:prSet>
      <dgm:spPr/>
    </dgm:pt>
    <dgm:pt modelId="{E9B905B7-89C6-438F-98D9-F665383946D6}" type="pres">
      <dgm:prSet presAssocID="{5D65C851-1532-4115-ABFB-E435590F5B0B}" presName="compNode" presStyleCnt="0"/>
      <dgm:spPr/>
    </dgm:pt>
    <dgm:pt modelId="{AA851061-C5DC-42BC-A134-DBCF18CCDC20}" type="pres">
      <dgm:prSet presAssocID="{5D65C851-1532-4115-ABFB-E435590F5B0B}" presName="aNode" presStyleLbl="bgShp" presStyleIdx="0" presStyleCnt="3"/>
      <dgm:spPr/>
    </dgm:pt>
    <dgm:pt modelId="{A0D128BC-F0B2-497B-A178-5F8999A86899}" type="pres">
      <dgm:prSet presAssocID="{5D65C851-1532-4115-ABFB-E435590F5B0B}" presName="textNode" presStyleLbl="bgShp" presStyleIdx="0" presStyleCnt="3"/>
      <dgm:spPr/>
    </dgm:pt>
    <dgm:pt modelId="{2ED813D2-7687-46B0-A649-20ABDAD43BC9}" type="pres">
      <dgm:prSet presAssocID="{5D65C851-1532-4115-ABFB-E435590F5B0B}" presName="compChildNode" presStyleCnt="0"/>
      <dgm:spPr/>
    </dgm:pt>
    <dgm:pt modelId="{C97F29FC-4427-46EF-98D9-21A9A3085593}" type="pres">
      <dgm:prSet presAssocID="{5D65C851-1532-4115-ABFB-E435590F5B0B}" presName="theInnerList" presStyleCnt="0"/>
      <dgm:spPr/>
    </dgm:pt>
    <dgm:pt modelId="{5FBEE532-D16B-4C86-8932-07FC06B00F05}" type="pres">
      <dgm:prSet presAssocID="{5D65C851-1532-4115-ABFB-E435590F5B0B}" presName="aSpace" presStyleCnt="0"/>
      <dgm:spPr/>
    </dgm:pt>
    <dgm:pt modelId="{D8D175AE-C1C9-4AB1-BD00-7437F513EE91}" type="pres">
      <dgm:prSet presAssocID="{D3A47372-AE39-4579-A2AF-5998E9279D1E}" presName="compNode" presStyleCnt="0"/>
      <dgm:spPr/>
    </dgm:pt>
    <dgm:pt modelId="{E4AB9691-DE5B-400A-87D6-9DA6D0C81C18}" type="pres">
      <dgm:prSet presAssocID="{D3A47372-AE39-4579-A2AF-5998E9279D1E}" presName="aNode" presStyleLbl="bgShp" presStyleIdx="1" presStyleCnt="3"/>
      <dgm:spPr/>
    </dgm:pt>
    <dgm:pt modelId="{D067FE56-2E53-49B8-AF9E-6170D900771E}" type="pres">
      <dgm:prSet presAssocID="{D3A47372-AE39-4579-A2AF-5998E9279D1E}" presName="textNode" presStyleLbl="bgShp" presStyleIdx="1" presStyleCnt="3"/>
      <dgm:spPr/>
    </dgm:pt>
    <dgm:pt modelId="{22F59D3E-2E0C-41DF-ABD3-215290CF656A}" type="pres">
      <dgm:prSet presAssocID="{D3A47372-AE39-4579-A2AF-5998E9279D1E}" presName="compChildNode" presStyleCnt="0"/>
      <dgm:spPr/>
    </dgm:pt>
    <dgm:pt modelId="{B92B037B-F356-4BAC-8501-02C770374A33}" type="pres">
      <dgm:prSet presAssocID="{D3A47372-AE39-4579-A2AF-5998E9279D1E}" presName="theInnerList" presStyleCnt="0"/>
      <dgm:spPr/>
    </dgm:pt>
    <dgm:pt modelId="{4BCD089C-B546-4AD2-9A99-FE9784A397FE}" type="pres">
      <dgm:prSet presAssocID="{D3A47372-AE39-4579-A2AF-5998E9279D1E}" presName="aSpace" presStyleCnt="0"/>
      <dgm:spPr/>
    </dgm:pt>
    <dgm:pt modelId="{C49A9401-778C-4098-A773-0D202F82633E}" type="pres">
      <dgm:prSet presAssocID="{2750DA6A-FF9A-4CB8-9657-B55B10D3F4CB}" presName="compNode" presStyleCnt="0"/>
      <dgm:spPr/>
    </dgm:pt>
    <dgm:pt modelId="{21D65BBA-EBB9-4C63-9F1C-E45804B62460}" type="pres">
      <dgm:prSet presAssocID="{2750DA6A-FF9A-4CB8-9657-B55B10D3F4CB}" presName="aNode" presStyleLbl="bgShp" presStyleIdx="2" presStyleCnt="3"/>
      <dgm:spPr/>
    </dgm:pt>
    <dgm:pt modelId="{62834321-7624-40F8-9EDE-B452986A015C}" type="pres">
      <dgm:prSet presAssocID="{2750DA6A-FF9A-4CB8-9657-B55B10D3F4CB}" presName="textNode" presStyleLbl="bgShp" presStyleIdx="2" presStyleCnt="3"/>
      <dgm:spPr/>
    </dgm:pt>
    <dgm:pt modelId="{C781FA3F-D0BA-4258-9678-1A8FF0381D39}" type="pres">
      <dgm:prSet presAssocID="{2750DA6A-FF9A-4CB8-9657-B55B10D3F4CB}" presName="compChildNode" presStyleCnt="0"/>
      <dgm:spPr/>
    </dgm:pt>
    <dgm:pt modelId="{7AEA40E6-45E1-4FD3-8EC4-55E5395245EE}" type="pres">
      <dgm:prSet presAssocID="{2750DA6A-FF9A-4CB8-9657-B55B10D3F4CB}" presName="theInnerList" presStyleCnt="0"/>
      <dgm:spPr/>
    </dgm:pt>
  </dgm:ptLst>
  <dgm:cxnLst>
    <dgm:cxn modelId="{FC7C210A-85C1-4E4A-8DC2-A32536B54165}" type="presOf" srcId="{5D65C851-1532-4115-ABFB-E435590F5B0B}" destId="{AA851061-C5DC-42BC-A134-DBCF18CCDC20}" srcOrd="0" destOrd="0" presId="urn:microsoft.com/office/officeart/2005/8/layout/lProcess2"/>
    <dgm:cxn modelId="{B5D4331D-52CB-448D-A04B-E7C8BC42F088}" type="presOf" srcId="{D3A47372-AE39-4579-A2AF-5998E9279D1E}" destId="{E4AB9691-DE5B-400A-87D6-9DA6D0C81C18}" srcOrd="0" destOrd="0" presId="urn:microsoft.com/office/officeart/2005/8/layout/lProcess2"/>
    <dgm:cxn modelId="{C2820A3B-907A-431F-9AC5-F3F7A47D27A8}" type="presOf" srcId="{5D65C851-1532-4115-ABFB-E435590F5B0B}" destId="{A0D128BC-F0B2-497B-A178-5F8999A86899}" srcOrd="1" destOrd="0" presId="urn:microsoft.com/office/officeart/2005/8/layout/lProcess2"/>
    <dgm:cxn modelId="{84A59646-E8F6-429A-BB04-2A7665973551}" type="presOf" srcId="{2750DA6A-FF9A-4CB8-9657-B55B10D3F4CB}" destId="{62834321-7624-40F8-9EDE-B452986A015C}" srcOrd="1" destOrd="0" presId="urn:microsoft.com/office/officeart/2005/8/layout/lProcess2"/>
    <dgm:cxn modelId="{12FB5E6D-0986-4D99-B843-AC6E45747EFD}" type="presOf" srcId="{2750DA6A-FF9A-4CB8-9657-B55B10D3F4CB}" destId="{21D65BBA-EBB9-4C63-9F1C-E45804B62460}" srcOrd="0" destOrd="0" presId="urn:microsoft.com/office/officeart/2005/8/layout/lProcess2"/>
    <dgm:cxn modelId="{25EFF170-3157-4FBE-A819-3703AC1AA49F}" type="presOf" srcId="{D3A47372-AE39-4579-A2AF-5998E9279D1E}" destId="{D067FE56-2E53-49B8-AF9E-6170D900771E}" srcOrd="1" destOrd="0" presId="urn:microsoft.com/office/officeart/2005/8/layout/lProcess2"/>
    <dgm:cxn modelId="{F6FFD77C-B4F9-4190-9066-C7EEC6A54D4C}" type="presOf" srcId="{E0BD4597-9788-48EF-99DA-24D0D818CCDD}" destId="{5794C5B5-F22D-4D9E-9A9E-8E901104D19B}" srcOrd="0" destOrd="0" presId="urn:microsoft.com/office/officeart/2005/8/layout/lProcess2"/>
    <dgm:cxn modelId="{7568ED9C-438A-4B8E-8791-83F05A281F14}" srcId="{E0BD4597-9788-48EF-99DA-24D0D818CCDD}" destId="{2750DA6A-FF9A-4CB8-9657-B55B10D3F4CB}" srcOrd="2" destOrd="0" parTransId="{C5DA3FB7-A776-467B-8E43-813D958F87B2}" sibTransId="{A99C5CA0-6732-4663-8A59-1EDD2C07E5B2}"/>
    <dgm:cxn modelId="{EE288F9D-36F1-4B75-A3AC-8EEDBA9416AD}" srcId="{E0BD4597-9788-48EF-99DA-24D0D818CCDD}" destId="{5D65C851-1532-4115-ABFB-E435590F5B0B}" srcOrd="0" destOrd="0" parTransId="{97571CA9-B589-4124-A3FD-A82013793F85}" sibTransId="{7768F7AC-FB7A-46CF-BF4A-5F19498BA40E}"/>
    <dgm:cxn modelId="{62A6FAA6-A648-4EE8-A0B0-18543B9DBBCD}" srcId="{E0BD4597-9788-48EF-99DA-24D0D818CCDD}" destId="{D3A47372-AE39-4579-A2AF-5998E9279D1E}" srcOrd="1" destOrd="0" parTransId="{3CB7DEBA-218A-48FF-883D-3960D92DE48F}" sibTransId="{051F408E-01A2-435B-A987-95165EEFBE72}"/>
    <dgm:cxn modelId="{A0908742-B58B-495F-9EC3-3BCB016160FB}" type="presParOf" srcId="{5794C5B5-F22D-4D9E-9A9E-8E901104D19B}" destId="{E9B905B7-89C6-438F-98D9-F665383946D6}" srcOrd="0" destOrd="0" presId="urn:microsoft.com/office/officeart/2005/8/layout/lProcess2"/>
    <dgm:cxn modelId="{2036BB66-8590-46FF-8D9B-6BD4CE9510BF}" type="presParOf" srcId="{E9B905B7-89C6-438F-98D9-F665383946D6}" destId="{AA851061-C5DC-42BC-A134-DBCF18CCDC20}" srcOrd="0" destOrd="0" presId="urn:microsoft.com/office/officeart/2005/8/layout/lProcess2"/>
    <dgm:cxn modelId="{C6D5E457-0F19-47B6-9431-D4E67C16E0CD}" type="presParOf" srcId="{E9B905B7-89C6-438F-98D9-F665383946D6}" destId="{A0D128BC-F0B2-497B-A178-5F8999A86899}" srcOrd="1" destOrd="0" presId="urn:microsoft.com/office/officeart/2005/8/layout/lProcess2"/>
    <dgm:cxn modelId="{C250873E-91C2-4623-842E-20F0CB0CBD28}" type="presParOf" srcId="{E9B905B7-89C6-438F-98D9-F665383946D6}" destId="{2ED813D2-7687-46B0-A649-20ABDAD43BC9}" srcOrd="2" destOrd="0" presId="urn:microsoft.com/office/officeart/2005/8/layout/lProcess2"/>
    <dgm:cxn modelId="{071CD6B7-F484-43ED-943F-A9772811DF47}" type="presParOf" srcId="{2ED813D2-7687-46B0-A649-20ABDAD43BC9}" destId="{C97F29FC-4427-46EF-98D9-21A9A3085593}" srcOrd="0" destOrd="0" presId="urn:microsoft.com/office/officeart/2005/8/layout/lProcess2"/>
    <dgm:cxn modelId="{77C342BF-AF15-4FE4-AFF5-6376ACDBA8D7}" type="presParOf" srcId="{5794C5B5-F22D-4D9E-9A9E-8E901104D19B}" destId="{5FBEE532-D16B-4C86-8932-07FC06B00F05}" srcOrd="1" destOrd="0" presId="urn:microsoft.com/office/officeart/2005/8/layout/lProcess2"/>
    <dgm:cxn modelId="{DEC9E067-21A1-4543-B827-3C501CF7DFC2}" type="presParOf" srcId="{5794C5B5-F22D-4D9E-9A9E-8E901104D19B}" destId="{D8D175AE-C1C9-4AB1-BD00-7437F513EE91}" srcOrd="2" destOrd="0" presId="urn:microsoft.com/office/officeart/2005/8/layout/lProcess2"/>
    <dgm:cxn modelId="{9231B5BF-4A42-4AD0-A3FE-C194A5B6E033}" type="presParOf" srcId="{D8D175AE-C1C9-4AB1-BD00-7437F513EE91}" destId="{E4AB9691-DE5B-400A-87D6-9DA6D0C81C18}" srcOrd="0" destOrd="0" presId="urn:microsoft.com/office/officeart/2005/8/layout/lProcess2"/>
    <dgm:cxn modelId="{9282A7E5-5BE8-433B-9257-654EDB69AFBE}" type="presParOf" srcId="{D8D175AE-C1C9-4AB1-BD00-7437F513EE91}" destId="{D067FE56-2E53-49B8-AF9E-6170D900771E}" srcOrd="1" destOrd="0" presId="urn:microsoft.com/office/officeart/2005/8/layout/lProcess2"/>
    <dgm:cxn modelId="{D642C728-7A6F-4394-A955-7364EEAECD37}" type="presParOf" srcId="{D8D175AE-C1C9-4AB1-BD00-7437F513EE91}" destId="{22F59D3E-2E0C-41DF-ABD3-215290CF656A}" srcOrd="2" destOrd="0" presId="urn:microsoft.com/office/officeart/2005/8/layout/lProcess2"/>
    <dgm:cxn modelId="{338932B8-788E-4F6C-8FCA-6DCA6660299D}" type="presParOf" srcId="{22F59D3E-2E0C-41DF-ABD3-215290CF656A}" destId="{B92B037B-F356-4BAC-8501-02C770374A33}" srcOrd="0" destOrd="0" presId="urn:microsoft.com/office/officeart/2005/8/layout/lProcess2"/>
    <dgm:cxn modelId="{40B6B1C2-5B13-4841-975A-6E87203047C2}" type="presParOf" srcId="{5794C5B5-F22D-4D9E-9A9E-8E901104D19B}" destId="{4BCD089C-B546-4AD2-9A99-FE9784A397FE}" srcOrd="3" destOrd="0" presId="urn:microsoft.com/office/officeart/2005/8/layout/lProcess2"/>
    <dgm:cxn modelId="{9FBAB4D9-AAA6-4517-BFB3-9F0040C1FBCB}" type="presParOf" srcId="{5794C5B5-F22D-4D9E-9A9E-8E901104D19B}" destId="{C49A9401-778C-4098-A773-0D202F82633E}" srcOrd="4" destOrd="0" presId="urn:microsoft.com/office/officeart/2005/8/layout/lProcess2"/>
    <dgm:cxn modelId="{E5B81982-1568-40AA-9892-B89F4F0CBA3F}" type="presParOf" srcId="{C49A9401-778C-4098-A773-0D202F82633E}" destId="{21D65BBA-EBB9-4C63-9F1C-E45804B62460}" srcOrd="0" destOrd="0" presId="urn:microsoft.com/office/officeart/2005/8/layout/lProcess2"/>
    <dgm:cxn modelId="{ECD29220-FD63-45D7-A785-CE5D1C162D04}" type="presParOf" srcId="{C49A9401-778C-4098-A773-0D202F82633E}" destId="{62834321-7624-40F8-9EDE-B452986A015C}" srcOrd="1" destOrd="0" presId="urn:microsoft.com/office/officeart/2005/8/layout/lProcess2"/>
    <dgm:cxn modelId="{A8B25496-754C-486B-9A98-521F26BA923E}" type="presParOf" srcId="{C49A9401-778C-4098-A773-0D202F82633E}" destId="{C781FA3F-D0BA-4258-9678-1A8FF0381D39}" srcOrd="2" destOrd="0" presId="urn:microsoft.com/office/officeart/2005/8/layout/lProcess2"/>
    <dgm:cxn modelId="{F3BF7561-5552-4B03-8933-B44BF8E477B5}" type="presParOf" srcId="{C781FA3F-D0BA-4258-9678-1A8FF0381D39}" destId="{7AEA40E6-45E1-4FD3-8EC4-55E5395245EE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51061-C5DC-42BC-A134-DBCF18CCDC20}">
      <dsp:nvSpPr>
        <dsp:cNvPr id="0" name=""/>
        <dsp:cNvSpPr/>
      </dsp:nvSpPr>
      <dsp:spPr>
        <a:xfrm>
          <a:off x="1273" y="0"/>
          <a:ext cx="3310766" cy="4656137"/>
        </a:xfrm>
        <a:prstGeom prst="roundRect">
          <a:avLst>
            <a:gd name="adj" fmla="val 10000"/>
          </a:avLst>
        </a:prstGeom>
        <a:solidFill>
          <a:srgbClr val="408EC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Section-6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Face Recognition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(Person Identify)</a:t>
          </a:r>
          <a:endParaRPr lang="en-IN" sz="2100" kern="1200" dirty="0">
            <a:solidFill>
              <a:schemeClr val="bg1"/>
            </a:solidFill>
          </a:endParaRPr>
        </a:p>
      </dsp:txBody>
      <dsp:txXfrm>
        <a:off x="1273" y="0"/>
        <a:ext cx="3310766" cy="1396841"/>
      </dsp:txXfrm>
    </dsp:sp>
    <dsp:sp modelId="{E4AB9691-DE5B-400A-87D6-9DA6D0C81C18}">
      <dsp:nvSpPr>
        <dsp:cNvPr id="0" name=""/>
        <dsp:cNvSpPr/>
      </dsp:nvSpPr>
      <dsp:spPr>
        <a:xfrm>
          <a:off x="3560347" y="0"/>
          <a:ext cx="3310766" cy="4656137"/>
        </a:xfrm>
        <a:prstGeom prst="roundRect">
          <a:avLst>
            <a:gd name="adj" fmla="val 10000"/>
          </a:avLst>
        </a:prstGeom>
        <a:solidFill>
          <a:srgbClr val="0066C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Section-7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solidFill>
                <a:schemeClr val="bg1"/>
              </a:solidFill>
            </a:rPr>
            <a:t>Facial Emotion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solidFill>
                <a:schemeClr val="bg1"/>
              </a:solidFill>
            </a:rPr>
            <a:t>(Happy, Sad, …)</a:t>
          </a:r>
        </a:p>
      </dsp:txBody>
      <dsp:txXfrm>
        <a:off x="3560347" y="0"/>
        <a:ext cx="3310766" cy="1396841"/>
      </dsp:txXfrm>
    </dsp:sp>
    <dsp:sp modelId="{21D65BBA-EBB9-4C63-9F1C-E45804B62460}">
      <dsp:nvSpPr>
        <dsp:cNvPr id="0" name=""/>
        <dsp:cNvSpPr/>
      </dsp:nvSpPr>
      <dsp:spPr>
        <a:xfrm>
          <a:off x="7119421" y="0"/>
          <a:ext cx="3310766" cy="4656137"/>
        </a:xfrm>
        <a:prstGeom prst="roundRect">
          <a:avLst>
            <a:gd name="adj" fmla="val 10000"/>
          </a:avLst>
        </a:prstGeom>
        <a:solidFill>
          <a:srgbClr val="7A204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Section-8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Pipeline Model</a:t>
          </a:r>
          <a:endParaRPr lang="en-IN" sz="2100" kern="1200" dirty="0">
            <a:solidFill>
              <a:schemeClr val="bg1"/>
            </a:solidFill>
          </a:endParaRPr>
        </a:p>
      </dsp:txBody>
      <dsp:txXfrm>
        <a:off x="7119421" y="0"/>
        <a:ext cx="3310766" cy="13968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0F0AE-ECAF-4309-B1DA-999060AA2DA3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079DD-22B3-49D7-AAC4-5883D286D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98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079DD-22B3-49D7-AAC4-5883D286D30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733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079DD-22B3-49D7-AAC4-5883D286D30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533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7A20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A52B-A82F-4969-95AD-AC25D91A4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PalatinoLinotype-Bold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7C285-2E67-452C-A34C-9B14E8809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PalatinoLinotype-Roma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B0174-359F-449B-8248-2E07F00A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42666-24C9-4CCF-8975-C295BE2C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A1798-CD73-4C63-915D-99349DF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236377"/>
      </p:ext>
    </p:extLst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1761-58DA-4540-B3D9-6A9880076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7AD215-6CCD-4411-ADD4-B788EEB14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F4D0A-8E80-4056-BCAE-9C331E536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42B16-1055-49DD-9164-5A12C432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98606-AE76-45B1-AF61-8C890E80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27EF9-34B7-4F84-81E1-5367AC55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703837"/>
      </p:ext>
    </p:extLst>
  </p:cSld>
  <p:clrMapOvr>
    <a:masterClrMapping/>
  </p:clrMapOvr>
  <p:transition spd="slow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B717-D45F-448D-BA26-371F43F2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0EED9-1E9A-49B3-B990-85C1CA588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1EC85-8916-482D-B950-F0C1A7E3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ADD8D-E59D-4984-8ACC-7F7AD703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3B046-B0AB-4C42-A788-31A5938E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343241"/>
      </p:ext>
    </p:extLst>
  </p:cSld>
  <p:clrMapOvr>
    <a:masterClrMapping/>
  </p:clrMapOvr>
  <p:transition spd="slow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9A9169-DB75-4FD9-B993-11D9A0FE6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091E0-5158-40DE-8274-1EFF62FC2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BB67-8C0B-40D5-A60D-E2AAE03A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BC34A-8D14-4F68-B83B-53981C31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B8721-0D03-4072-9AC6-72795426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784799"/>
      </p:ext>
    </p:extLst>
  </p:cSld>
  <p:clrMapOvr>
    <a:masterClrMapping/>
  </p:clrMapOvr>
  <p:transition spd="slow"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 preserve="1">
  <p:cSld name="1_quiz conten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2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1287571" y="3358315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1287571" y="3973769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4"/>
          <p:cNvSpPr txBox="1">
            <a:spLocks noGrp="1"/>
          </p:cNvSpPr>
          <p:nvPr>
            <p:ph type="body" idx="3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4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body" idx="5"/>
          </p:nvPr>
        </p:nvSpPr>
        <p:spPr>
          <a:xfrm>
            <a:off x="1747308" y="3322221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body" idx="6"/>
          </p:nvPr>
        </p:nvSpPr>
        <p:spPr>
          <a:xfrm>
            <a:off x="1747308" y="3937675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4034081"/>
      </p:ext>
    </p:extLst>
  </p:cSld>
  <p:clrMapOvr>
    <a:masterClrMapping/>
  </p:clrMapOvr>
  <p:transition spd="slow">
    <p:comb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ans" preserve="1">
  <p:cSld name="1_quiz ans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5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3"/>
          </p:nvPr>
        </p:nvSpPr>
        <p:spPr>
          <a:xfrm>
            <a:off x="502525" y="5951340"/>
            <a:ext cx="11395811" cy="74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5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502526" y="5530127"/>
            <a:ext cx="2061794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05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9" name="Google Shape;189;p25"/>
          <p:cNvCxnSpPr/>
          <p:nvPr/>
        </p:nvCxnSpPr>
        <p:spPr>
          <a:xfrm>
            <a:off x="502525" y="5890776"/>
            <a:ext cx="1130584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p25"/>
          <p:cNvSpPr txBox="1">
            <a:spLocks noGrp="1"/>
          </p:cNvSpPr>
          <p:nvPr>
            <p:ph type="body" idx="4"/>
          </p:nvPr>
        </p:nvSpPr>
        <p:spPr>
          <a:xfrm>
            <a:off x="2510178" y="5526136"/>
            <a:ext cx="6766641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024F9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1287571" y="3358315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1287571" y="3973769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5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body" idx="6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body" idx="7"/>
          </p:nvPr>
        </p:nvSpPr>
        <p:spPr>
          <a:xfrm>
            <a:off x="1747308" y="3322221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body" idx="8"/>
          </p:nvPr>
        </p:nvSpPr>
        <p:spPr>
          <a:xfrm>
            <a:off x="1747308" y="3937675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0019154"/>
      </p:ext>
    </p:extLst>
  </p:cSld>
  <p:clrMapOvr>
    <a:masterClrMapping/>
  </p:clrMapOvr>
  <p:transition spd="slow">
    <p:comb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 preserve="1">
  <p:cSld name="2_quiz conten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9" name="Google Shape;239;p32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32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1" name="Google Shape;241;p32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32"/>
          <p:cNvSpPr txBox="1">
            <a:spLocks noGrp="1"/>
          </p:cNvSpPr>
          <p:nvPr>
            <p:ph type="body" idx="3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32"/>
          <p:cNvSpPr txBox="1">
            <a:spLocks noGrp="1"/>
          </p:cNvSpPr>
          <p:nvPr>
            <p:ph type="body" idx="4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7799393"/>
      </p:ext>
    </p:extLst>
  </p:cSld>
  <p:clrMapOvr>
    <a:masterClrMapping/>
  </p:clrMapOvr>
  <p:transition spd="slow">
    <p:comb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ans" preserve="1">
  <p:cSld name="2_quiz ans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9" name="Google Shape;249;p33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33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33"/>
          <p:cNvSpPr txBox="1">
            <a:spLocks noGrp="1"/>
          </p:cNvSpPr>
          <p:nvPr>
            <p:ph type="body" idx="3"/>
          </p:nvPr>
        </p:nvSpPr>
        <p:spPr>
          <a:xfrm>
            <a:off x="502525" y="5951340"/>
            <a:ext cx="11395811" cy="74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5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52" name="Google Shape;252;p33"/>
          <p:cNvSpPr txBox="1"/>
          <p:nvPr/>
        </p:nvSpPr>
        <p:spPr>
          <a:xfrm>
            <a:off x="502526" y="5530127"/>
            <a:ext cx="2061794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05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3" name="Google Shape;253;p33"/>
          <p:cNvCxnSpPr/>
          <p:nvPr/>
        </p:nvCxnSpPr>
        <p:spPr>
          <a:xfrm>
            <a:off x="502525" y="5890776"/>
            <a:ext cx="1130584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4" name="Google Shape;254;p33"/>
          <p:cNvSpPr txBox="1">
            <a:spLocks noGrp="1"/>
          </p:cNvSpPr>
          <p:nvPr>
            <p:ph type="body" idx="4"/>
          </p:nvPr>
        </p:nvSpPr>
        <p:spPr>
          <a:xfrm>
            <a:off x="2510178" y="5526136"/>
            <a:ext cx="6766641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024F9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33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5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33"/>
          <p:cNvSpPr txBox="1">
            <a:spLocks noGrp="1"/>
          </p:cNvSpPr>
          <p:nvPr>
            <p:ph type="body" idx="6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0497813"/>
      </p:ext>
    </p:extLst>
  </p:cSld>
  <p:clrMapOvr>
    <a:masterClrMapping/>
  </p:clrMapOvr>
  <p:transition spd="slow">
    <p:comb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 preserve="1">
  <p:cSld name="2_quiz content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4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p34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34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34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34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34"/>
          <p:cNvSpPr txBox="1"/>
          <p:nvPr/>
        </p:nvSpPr>
        <p:spPr>
          <a:xfrm>
            <a:off x="1287571" y="3358315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34"/>
          <p:cNvSpPr txBox="1"/>
          <p:nvPr/>
        </p:nvSpPr>
        <p:spPr>
          <a:xfrm>
            <a:off x="1287571" y="3973769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34"/>
          <p:cNvSpPr txBox="1">
            <a:spLocks noGrp="1"/>
          </p:cNvSpPr>
          <p:nvPr>
            <p:ph type="body" idx="3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body" idx="4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1" name="Google Shape;271;p34"/>
          <p:cNvSpPr txBox="1">
            <a:spLocks noGrp="1"/>
          </p:cNvSpPr>
          <p:nvPr>
            <p:ph type="body" idx="5"/>
          </p:nvPr>
        </p:nvSpPr>
        <p:spPr>
          <a:xfrm>
            <a:off x="1747308" y="3322221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2" name="Google Shape;272;p34"/>
          <p:cNvSpPr txBox="1">
            <a:spLocks noGrp="1"/>
          </p:cNvSpPr>
          <p:nvPr>
            <p:ph type="body" idx="6"/>
          </p:nvPr>
        </p:nvSpPr>
        <p:spPr>
          <a:xfrm>
            <a:off x="1747308" y="3937675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3" name="Google Shape;273;p34"/>
          <p:cNvSpPr txBox="1"/>
          <p:nvPr/>
        </p:nvSpPr>
        <p:spPr>
          <a:xfrm>
            <a:off x="1287571" y="462531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" name="Google Shape;274;p34"/>
          <p:cNvSpPr txBox="1">
            <a:spLocks noGrp="1"/>
          </p:cNvSpPr>
          <p:nvPr>
            <p:ph type="body" idx="7"/>
          </p:nvPr>
        </p:nvSpPr>
        <p:spPr>
          <a:xfrm>
            <a:off x="1747308" y="458922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0737458"/>
      </p:ext>
    </p:extLst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775A-7420-4DA5-954A-EFA9CD66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D12F-6431-4D28-AB85-8FAF2F5F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B88A6-6D4E-45EA-B085-592436AD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EF23-2C18-413E-BA63-F5847D64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8C04D-212C-4E9B-B428-0D6159AC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477042"/>
      </p:ext>
    </p:extLst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A6F4A8-6905-4DE5-AD9B-C14B4D00F579}"/>
              </a:ext>
            </a:extLst>
          </p:cNvPr>
          <p:cNvSpPr/>
          <p:nvPr userDrawn="1"/>
        </p:nvSpPr>
        <p:spPr>
          <a:xfrm>
            <a:off x="-11376" y="867499"/>
            <a:ext cx="12203376" cy="45719"/>
          </a:xfrm>
          <a:prstGeom prst="rect">
            <a:avLst/>
          </a:prstGeom>
          <a:solidFill>
            <a:srgbClr val="7A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1775A-7420-4DA5-954A-EFA9CD66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888"/>
            <a:ext cx="12192000" cy="785611"/>
          </a:xfrm>
          <a:noFill/>
        </p:spPr>
        <p:txBody>
          <a:bodyPr>
            <a:normAutofit/>
          </a:bodyPr>
          <a:lstStyle>
            <a:lvl1pPr algn="ctr">
              <a:defRPr sz="4000" b="1" i="0">
                <a:solidFill>
                  <a:schemeClr val="tx1">
                    <a:lumMod val="65000"/>
                    <a:lumOff val="35000"/>
                  </a:schemeClr>
                </a:solidFill>
                <a:latin typeface="PalatinoLinotype-Bold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D12F-6431-4D28-AB85-8FAF2F5FF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947" y="1486967"/>
            <a:ext cx="10430854" cy="4656255"/>
          </a:xfrm>
          <a:noFill/>
        </p:spPr>
        <p:txBody>
          <a:bodyPr/>
          <a:lstStyle>
            <a:lvl1pPr>
              <a:defRPr sz="2400">
                <a:latin typeface="PalatinoLinotype-Roman"/>
              </a:defRPr>
            </a:lvl1pPr>
            <a:lvl2pPr>
              <a:defRPr sz="2100">
                <a:latin typeface="PalatinoLinotype-Roman"/>
              </a:defRPr>
            </a:lvl2pPr>
            <a:lvl3pPr>
              <a:defRPr sz="1800">
                <a:latin typeface="PalatinoLinotype-Roman"/>
              </a:defRPr>
            </a:lvl3pPr>
            <a:lvl4pPr>
              <a:defRPr sz="1600">
                <a:latin typeface="PalatinoLinotype-Roman"/>
              </a:defRPr>
            </a:lvl4pPr>
            <a:lvl5pPr>
              <a:defRPr sz="1600">
                <a:latin typeface="PalatinoLinotype-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B88A6-6D4E-45EA-B085-592436AD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EF23-2C18-413E-BA63-F5847D64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8C04D-212C-4E9B-B428-0D6159AC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840500"/>
      </p:ext>
    </p:extLst>
  </p:cSld>
  <p:clrMapOvr>
    <a:masterClrMapping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408E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AE8F-F538-4899-92F9-183EDA66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PalatinoLinotype-Bold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52D3C-2E30-4C1A-A413-CAB0D647B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PalatinoLinotype-Roman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422FB-F1DB-4230-B759-CC7C07C3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85BD2-19A4-4F85-8E19-DB7A0D50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98F3A-27ED-4756-94FB-9CDF2152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17462"/>
      </p:ext>
    </p:extLst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D128-2B7B-4FAE-A768-C0E5516F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05B92-F4BE-4222-A86F-CC9369A24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E8D6F-7FF7-4D8E-8E28-2FA78D820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3CADE-103A-4EFA-82E5-9265C83A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8012B-620F-469A-8FDA-81D10760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DDDBD-1E59-48E1-8C87-8A61A840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559654"/>
      </p:ext>
    </p:extLst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2BAC-4C2E-47AF-B5BD-ABD1A5F7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6D46A-A18C-4635-8080-9F926356C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2C33D-C1DB-4F8E-9B60-3755B4445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8B2EA-D963-4CA6-9135-0E3E5C3C5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2148C-32A4-4F45-A790-A53E1FA0B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88DF7F-76CA-4D8D-B82D-90C1D76F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0A7AE-E9E2-4B3C-8F3A-3A9C6415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0E9FC-B2A8-4969-82F0-9500378D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721490"/>
      </p:ext>
    </p:extLst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77E1-5354-42B9-A5A2-C93B52BF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603C0-984D-44C5-83C8-1864FC97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0C4BC-ED1B-4F05-A988-CDB1DA29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C1160-CBAE-4272-9FCC-E3074826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543951"/>
      </p:ext>
    </p:extLst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B1BC4B-331A-4CEA-8D2F-C970FD87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B899B-12A6-4977-8CC0-F4F3666D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E88AE-9F0E-41FD-BA33-B3F04ED8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496946"/>
      </p:ext>
    </p:extLst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7B7C-FAF9-4C36-8E0E-45C312D4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3092B-275D-43C6-AA62-4A9504DD8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B00E9-DF1C-4D61-B99F-9144B41D3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C6B14-D400-47E6-AB6A-6A56C394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F199F-FA14-4AF2-8299-72AB7FF8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13CDC-236D-45CF-BCF9-674D4DAF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314474"/>
      </p:ext>
    </p:extLst>
  </p:cSld>
  <p:clrMapOvr>
    <a:masterClrMapping/>
  </p:clrMapOvr>
  <p:transition spd="slow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udemy.com/course/complete-face-recognition-app-machine-learning-django-heroku/?referralCode=976F3A2A4E1DFA345667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7C0A1-3BF3-430F-98E7-B94A3829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6092F-A1EE-4141-BA48-29AC76B99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0EF-AFFB-442E-9B4D-9E506BD3F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5AAB5-0796-426D-B2C4-A4A79B86C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4BE1D-ECCF-4F27-B6D0-AFC6ACB52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Graphic 7">
            <a:hlinkClick r:id="rId14"/>
            <a:extLst>
              <a:ext uri="{FF2B5EF4-FFF2-40B4-BE49-F238E27FC236}">
                <a16:creationId xmlns:a16="http://schemas.microsoft.com/office/drawing/2014/main" id="{FFC8C249-B733-7C31-B199-2A8B787400D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227653" y="6403912"/>
            <a:ext cx="1682857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0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comb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838200" y="365523"/>
            <a:ext cx="10515601" cy="1325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body" idx="1"/>
          </p:nvPr>
        </p:nvSpPr>
        <p:spPr>
          <a:xfrm>
            <a:off x="838200" y="1825229"/>
            <a:ext cx="10515601" cy="435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dt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ft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610600" y="6356748"/>
            <a:ext cx="2743200" cy="3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459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1" r:id="rId3"/>
    <p:sldLayoutId id="2147483672" r:id="rId4"/>
    <p:sldLayoutId id="2147483673" r:id="rId5"/>
  </p:sldLayoutIdLst>
  <p:transition spd="slow">
    <p:comb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4DC4-6808-416F-878A-922EF783E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850" y="3429000"/>
            <a:ext cx="9258300" cy="1042555"/>
          </a:xfrm>
        </p:spPr>
        <p:txBody>
          <a:bodyPr>
            <a:noAutofit/>
          </a:bodyPr>
          <a:lstStyle/>
          <a:p>
            <a:r>
              <a:rPr lang="en-US" sz="4800" dirty="0">
                <a:latin typeface="PalatinoLinotype-Roman"/>
              </a:rPr>
              <a:t>PHASE - 1</a:t>
            </a:r>
            <a:br>
              <a:rPr lang="en-US" sz="4800" dirty="0">
                <a:latin typeface="PalatinoLinotype-Roman"/>
              </a:rPr>
            </a:br>
            <a:br>
              <a:rPr lang="en-US" sz="4800" dirty="0">
                <a:latin typeface="PalatinoLinotype-Roman"/>
              </a:rPr>
            </a:br>
            <a:r>
              <a:rPr lang="en-US" sz="4800" dirty="0">
                <a:latin typeface="PalatinoLinotype-Roman"/>
              </a:rPr>
              <a:t>Train </a:t>
            </a:r>
            <a:br>
              <a:rPr lang="en-US" sz="4800" dirty="0">
                <a:latin typeface="PalatinoLinotype-Roman"/>
              </a:rPr>
            </a:br>
            <a:r>
              <a:rPr lang="en-US" sz="4800" dirty="0">
                <a:latin typeface="PalatinoLinotype-Roman"/>
              </a:rPr>
              <a:t>Machine Learning Algorithm</a:t>
            </a:r>
            <a:endParaRPr lang="en-IN" sz="4800" dirty="0">
              <a:solidFill>
                <a:schemeClr val="bg1"/>
              </a:solidFill>
              <a:latin typeface="PalatinoLinotype-Roman"/>
            </a:endParaRPr>
          </a:p>
        </p:txBody>
      </p:sp>
    </p:spTree>
    <p:extLst>
      <p:ext uri="{BB962C8B-B14F-4D97-AF65-F5344CB8AC3E}">
        <p14:creationId xmlns:p14="http://schemas.microsoft.com/office/powerpoint/2010/main" val="4057787261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91A483-A66A-429F-B93D-6DDBB8CDB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52304"/>
      </p:ext>
    </p:extLst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9EB5-4D3C-40CA-89DE-7BF5BDE2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you Learn ?</a:t>
            </a:r>
            <a:endParaRPr lang="en-IN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68161CB-7D83-42B3-B096-08FD24777A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384539"/>
              </p:ext>
            </p:extLst>
          </p:nvPr>
        </p:nvGraphicFramePr>
        <p:xfrm>
          <a:off x="922338" y="1487488"/>
          <a:ext cx="10431462" cy="4656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Different Types of Emotions in Psychology - All Questions Answered">
            <a:extLst>
              <a:ext uri="{FF2B5EF4-FFF2-40B4-BE49-F238E27FC236}">
                <a16:creationId xmlns:a16="http://schemas.microsoft.com/office/drawing/2014/main" id="{E4E806C2-0BDC-4D08-82BA-36A43E9E6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34"/>
          <a:stretch/>
        </p:blipFill>
        <p:spPr bwMode="auto">
          <a:xfrm>
            <a:off x="4932829" y="3429000"/>
            <a:ext cx="2326341" cy="228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MODEL FACE RECOGNITION USE POLICY | Center on Privacy and Technology">
            <a:extLst>
              <a:ext uri="{FF2B5EF4-FFF2-40B4-BE49-F238E27FC236}">
                <a16:creationId xmlns:a16="http://schemas.microsoft.com/office/drawing/2014/main" id="{30E8A18B-966F-41DB-8B36-2D4176C7E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3" t="14611" r="53125" b="36765"/>
          <a:stretch/>
        </p:blipFill>
        <p:spPr bwMode="auto">
          <a:xfrm>
            <a:off x="1089210" y="3240260"/>
            <a:ext cx="3031199" cy="247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62,539 Connect Clipart Illustrations &amp;amp; Clip Art - iStock">
            <a:extLst>
              <a:ext uri="{FF2B5EF4-FFF2-40B4-BE49-F238E27FC236}">
                <a16:creationId xmlns:a16="http://schemas.microsoft.com/office/drawing/2014/main" id="{0E7252AF-7892-42D2-B9C2-D5D76C05A7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2" t="23471" r="20319" b="31546"/>
          <a:stretch/>
        </p:blipFill>
        <p:spPr bwMode="auto">
          <a:xfrm>
            <a:off x="8553356" y="3576919"/>
            <a:ext cx="2329814" cy="194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295413"/>
      </p:ext>
    </p:extLst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38D0-71D6-45FB-8358-E30F245F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489" y="3036492"/>
            <a:ext cx="7204075" cy="78501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Key take away</a:t>
            </a:r>
            <a:endParaRPr lang="en-IN" sz="11500" b="1" dirty="0"/>
          </a:p>
        </p:txBody>
      </p:sp>
    </p:spTree>
    <p:extLst>
      <p:ext uri="{BB962C8B-B14F-4D97-AF65-F5344CB8AC3E}">
        <p14:creationId xmlns:p14="http://schemas.microsoft.com/office/powerpoint/2010/main" val="242178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latino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gital Marketing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</TotalTime>
  <Words>39</Words>
  <Application>Microsoft Office PowerPoint</Application>
  <PresentationFormat>Widescreen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Open Sans</vt:lpstr>
      <vt:lpstr>Palatino Linotype</vt:lpstr>
      <vt:lpstr>PalatinoLinotype-Bold</vt:lpstr>
      <vt:lpstr>PalatinoLinotype-Roman</vt:lpstr>
      <vt:lpstr>Office Theme</vt:lpstr>
      <vt:lpstr>Digital Marketing</vt:lpstr>
      <vt:lpstr>PHASE - 1  Train  Machine Learning Algorithm</vt:lpstr>
      <vt:lpstr>PowerPoint Presentation</vt:lpstr>
      <vt:lpstr>What will you Learn ?</vt:lpstr>
      <vt:lpstr>Key take 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mota zen</dc:creator>
  <cp:lastModifiedBy>3137</cp:lastModifiedBy>
  <cp:revision>160</cp:revision>
  <dcterms:created xsi:type="dcterms:W3CDTF">2021-04-03T08:49:31Z</dcterms:created>
  <dcterms:modified xsi:type="dcterms:W3CDTF">2023-02-26T04:38:49Z</dcterms:modified>
</cp:coreProperties>
</file>