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8" r:id="rId3"/>
    <p:sldId id="281" r:id="rId4"/>
    <p:sldId id="257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1E2761"/>
    <a:srgbClr val="0066CC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098783"/>
            <a:ext cx="12046857" cy="5044440"/>
          </a:xfrm>
          <a:noFill/>
        </p:spPr>
        <p:txBody>
          <a:bodyPr/>
          <a:lstStyle>
            <a:lvl1pPr>
              <a:defRPr sz="2400">
                <a:latin typeface="Raleway Light" pitchFamily="2" charset="0"/>
              </a:defRPr>
            </a:lvl1pPr>
            <a:lvl2pPr>
              <a:defRPr sz="2100">
                <a:latin typeface="Raleway Light" pitchFamily="2" charset="0"/>
              </a:defRPr>
            </a:lvl2pPr>
            <a:lvl3pPr>
              <a:defRPr sz="1800">
                <a:latin typeface="Raleway Light" pitchFamily="2" charset="0"/>
              </a:defRPr>
            </a:lvl3pPr>
            <a:lvl4pPr>
              <a:defRPr sz="1600">
                <a:latin typeface="Raleway Light" pitchFamily="2" charset="0"/>
              </a:defRPr>
            </a:lvl4pPr>
            <a:lvl5pPr>
              <a:defRPr sz="1600"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8">
            <a:hlinkClick r:id="rId14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22226" y="6403912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citeseerx.ist.psu.edu/viewdoc/summary?doi=10.1.1.110.486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/>
              <a:t>object detection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Using OpenCV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/>
              <a:t>Viola-Jones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 Detection Framework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Viola-Jones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Viola-Jones is a simplest object detection framework proposed in 2001</a:t>
            </a:r>
          </a:p>
          <a:p>
            <a:pPr lvl="1">
              <a:lnSpc>
                <a:spcPct val="200000"/>
              </a:lnSpc>
            </a:pPr>
            <a:r>
              <a:rPr lang="en-US" sz="1900" dirty="0"/>
              <a:t>By </a:t>
            </a:r>
            <a:r>
              <a:rPr lang="en-US" sz="1900" b="1" dirty="0"/>
              <a:t>Paul Viola </a:t>
            </a:r>
            <a:r>
              <a:rPr lang="en-US" sz="1900" dirty="0"/>
              <a:t>and </a:t>
            </a:r>
            <a:r>
              <a:rPr lang="en-US" sz="1900" b="1" dirty="0"/>
              <a:t>Michael Jones</a:t>
            </a:r>
          </a:p>
          <a:p>
            <a:pPr>
              <a:lnSpc>
                <a:spcPct val="200000"/>
              </a:lnSpc>
            </a:pPr>
            <a:r>
              <a:rPr lang="en-IN" sz="2200" i="0" u="none" strike="noStrike" baseline="0" dirty="0"/>
              <a:t>It is  MACHINE LEARNING  based approach where a cascade function is trained from a lot of positive and negative images. It is then used to detect objects in other images.</a:t>
            </a:r>
          </a:p>
          <a:p>
            <a:pPr marL="0" indent="0">
              <a:lnSpc>
                <a:spcPct val="200000"/>
              </a:lnSpc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200" dirty="0"/>
              <a:t>Step-1: This algorithm needs lot of positive images (image of faces) and negative images (images without faces) to train the classifier.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IN" sz="2200" b="0" i="0" u="none" strike="noStrike" baseline="0" dirty="0"/>
              <a:t>Step-2: Then we need to extract features from it using </a:t>
            </a:r>
            <a:r>
              <a:rPr lang="en-IN" sz="2200" b="1" i="0" u="none" strike="noStrike" baseline="0" dirty="0" err="1"/>
              <a:t>Haar</a:t>
            </a:r>
            <a:r>
              <a:rPr lang="en-IN" sz="2200" b="1" i="0" u="none" strike="noStrike" baseline="0" dirty="0"/>
              <a:t> Features </a:t>
            </a:r>
            <a:r>
              <a:rPr lang="en-IN" sz="2200" i="0" u="none" strike="noStrike" baseline="0" dirty="0"/>
              <a:t>(like convolution kernel)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97CCF-2705-41D4-A717-89DE0356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05" y="4035784"/>
            <a:ext cx="3752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IN" sz="2200" dirty="0"/>
              <a:t>Step-3: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Each feature is a single value obtained by subtracting sum of pixels under the white rectangle from sum of pixels under the black rectangle.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sz="220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2200" i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220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2200" i="0" dirty="0">
                <a:solidFill>
                  <a:srgbClr val="000000"/>
                </a:solidFill>
              </a:rPr>
              <a:t>Step-4: Train the features with machine learning model.</a:t>
            </a:r>
            <a:endParaRPr lang="en-IN" sz="2200" i="0" u="none" strike="noStrike" baseline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2563A-EFC9-452C-ADE5-F345C5AB5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"/>
          <a:stretch/>
        </p:blipFill>
        <p:spPr>
          <a:xfrm>
            <a:off x="3641016" y="2646025"/>
            <a:ext cx="3943350" cy="21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B4B-03E9-49C1-A346-D74AC3C4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18" y="420435"/>
            <a:ext cx="10515600" cy="1042606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DAB1-201D-42F8-AEAF-304907FC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818" y="2066258"/>
            <a:ext cx="6081014" cy="3036094"/>
          </a:xfrm>
        </p:spPr>
        <p:txBody>
          <a:bodyPr>
            <a:normAutofit/>
          </a:bodyPr>
          <a:lstStyle/>
          <a:p>
            <a:r>
              <a:rPr lang="en-US" sz="2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 Real-time Object Detection (2001)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http://citeseerx.ist.psu.edu/viewdoc/summary?doi=10.1.1.110.4868</a:t>
            </a:r>
            <a:endParaRPr lang="en-IN" sz="1400" i="0" u="none" strike="noStrike" baseline="0" dirty="0">
              <a:solidFill>
                <a:srgbClr val="FFFF00"/>
              </a:solidFill>
              <a:latin typeface="+mn-lt"/>
            </a:endParaRPr>
          </a:p>
          <a:p>
            <a:endParaRPr lang="en-IN" dirty="0"/>
          </a:p>
        </p:txBody>
      </p:sp>
      <p:pic>
        <p:nvPicPr>
          <p:cNvPr id="1026" name="Picture 2" descr="Terminologies used In Face Detection with Haar Cascade Classifier: Open CV  | by Rashmi Ranu | Artificial Intelligence in Plain English">
            <a:extLst>
              <a:ext uri="{FF2B5EF4-FFF2-40B4-BE49-F238E27FC236}">
                <a16:creationId xmlns:a16="http://schemas.microsoft.com/office/drawing/2014/main" id="{8C91A2F4-E399-43B4-81FB-F6FFE5D5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84" y="1920240"/>
            <a:ext cx="4534598" cy="2864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43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Open Sans</vt:lpstr>
      <vt:lpstr>Raleway Light</vt:lpstr>
      <vt:lpstr>Office Theme</vt:lpstr>
      <vt:lpstr>Digital Marketing</vt:lpstr>
      <vt:lpstr>object detection</vt:lpstr>
      <vt:lpstr>Viola-Jones</vt:lpstr>
      <vt:lpstr>Viola-Jones Algorithm</vt:lpstr>
      <vt:lpstr>Haar Features</vt:lpstr>
      <vt:lpstr>Train Machine Learning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57</cp:revision>
  <dcterms:created xsi:type="dcterms:W3CDTF">2021-04-03T08:49:31Z</dcterms:created>
  <dcterms:modified xsi:type="dcterms:W3CDTF">2023-02-26T06:19:34Z</dcterms:modified>
</cp:coreProperties>
</file>