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81" r:id="rId3"/>
    <p:sldId id="258" r:id="rId4"/>
    <p:sldId id="257" r:id="rId5"/>
    <p:sldId id="277" r:id="rId6"/>
    <p:sldId id="276" r:id="rId7"/>
    <p:sldId id="283" r:id="rId8"/>
    <p:sldId id="282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0066CC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486967"/>
            <a:ext cx="12046857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8">
            <a:hlinkClick r:id="rId14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8143" y="6403912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samples/dnn/face_detector/deploy.Prototxt" TargetMode="External"/><Relationship Id="rId2" Type="http://schemas.openxmlformats.org/officeDocument/2006/relationships/hyperlink" Target="https://github.com/opencv/opencv_3rdparty/raw/19512576c112aa2c7b6328cb0e8d589a4a90a26d/res10_300x300_ssd_iter_140000_fp16.caffemode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pencv/opencv_extra/blob/master/testdata/dnn/opencv_face_detector.pbtxt" TargetMode="External"/><Relationship Id="rId4" Type="http://schemas.openxmlformats.org/officeDocument/2006/relationships/hyperlink" Target="https://github.com/opencv/opencv_3rdparty/raw/8033c2bc31b3256f0d461c919ecc01c2428ca03b/opencv_face_detector_%20uint8.p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>
                <a:latin typeface="PalatinoLinotype-Roman"/>
              </a:rPr>
              <a:t>Face Detection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deep neural network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PalatinoLinotype-Roman"/>
              </a:rPr>
              <a:t>Deep Learning based Face Detection</a:t>
            </a:r>
            <a:endParaRPr lang="en-IN" sz="4000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Using OpenCV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PalatinoLinotype-Roman"/>
              </a:rPr>
              <a:t>OpenCV deep neural network (DNN)</a:t>
            </a:r>
            <a:endParaRPr lang="en-IN" dirty="0">
              <a:latin typeface="PalatinoLinotype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99617"/>
            <a:ext cx="11396964" cy="4643606"/>
          </a:xfrm>
        </p:spPr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PalatinoLinotype-Bold"/>
              </a:rPr>
              <a:t>Single Shot </a:t>
            </a:r>
            <a:r>
              <a:rPr lang="en-IN" sz="1800" b="1" i="0" u="none" strike="noStrike" baseline="0" dirty="0" err="1">
                <a:latin typeface="PalatinoLinotype-Bold"/>
              </a:rPr>
              <a:t>MultiBox</a:t>
            </a:r>
            <a:r>
              <a:rPr lang="en-IN" sz="1800" b="1" dirty="0">
                <a:latin typeface="PalatinoLinotype-Bold"/>
              </a:rPr>
              <a:t> </a:t>
            </a:r>
            <a:r>
              <a:rPr lang="en-US" sz="1800" b="1" i="0" u="none" strike="noStrike" baseline="0" dirty="0">
                <a:latin typeface="PalatinoLinotype-Bold"/>
              </a:rPr>
              <a:t>Detector </a:t>
            </a:r>
            <a:r>
              <a:rPr lang="en-US" sz="1800" b="0" i="0" u="none" strike="noStrike" baseline="0" dirty="0">
                <a:latin typeface="PalatinoLinotype-Roman"/>
              </a:rPr>
              <a:t>(</a:t>
            </a:r>
            <a:r>
              <a:rPr lang="en-US" sz="1800" b="1" i="0" u="none" strike="noStrike" baseline="0" dirty="0">
                <a:latin typeface="PalatinoLinotype-Bold"/>
              </a:rPr>
              <a:t>SSD</a:t>
            </a:r>
            <a:r>
              <a:rPr lang="en-US" sz="1800" b="0" i="0" u="none" strike="noStrike" baseline="0" dirty="0">
                <a:latin typeface="PalatinoLinotype-Roman"/>
              </a:rPr>
              <a:t>) framework using a ResNet-10 network</a:t>
            </a:r>
          </a:p>
          <a:p>
            <a:pPr algn="l"/>
            <a:r>
              <a:rPr lang="en-US" sz="1800" dirty="0">
                <a:latin typeface="PalatinoLinotype-Roman"/>
              </a:rPr>
              <a:t>OpenCV DNN module</a:t>
            </a:r>
          </a:p>
          <a:p>
            <a:pPr lvl="1"/>
            <a:r>
              <a:rPr lang="en-US" sz="1900" dirty="0">
                <a:latin typeface="PalatinoLinotype-Roman"/>
              </a:rPr>
              <a:t>Caffe</a:t>
            </a:r>
          </a:p>
          <a:p>
            <a:pPr lvl="1"/>
            <a:r>
              <a:rPr lang="en-US" sz="1900" dirty="0">
                <a:latin typeface="PalatinoLinotype-Roman"/>
              </a:rPr>
              <a:t>TensorFlow</a:t>
            </a:r>
          </a:p>
          <a:p>
            <a:pPr lvl="1"/>
            <a:r>
              <a:rPr lang="en-US" sz="1900" dirty="0">
                <a:latin typeface="PalatinoLinotype-Roman"/>
              </a:rPr>
              <a:t>Torch</a:t>
            </a:r>
          </a:p>
          <a:p>
            <a:pPr lvl="1"/>
            <a:r>
              <a:rPr lang="en-US" sz="1900" dirty="0">
                <a:latin typeface="PalatinoLinotype-Roman"/>
              </a:rPr>
              <a:t>Darknet</a:t>
            </a:r>
          </a:p>
        </p:txBody>
      </p: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08175"/>
            <a:ext cx="11396964" cy="473504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/>
              <a:t>Face Detection (FP16):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PalatinoLinotype-Roman"/>
              </a:rPr>
              <a:t>	</a:t>
            </a:r>
            <a:r>
              <a:rPr lang="en-US" sz="1700" b="0" i="1" u="none" strike="noStrike" baseline="0" dirty="0">
                <a:latin typeface="PalatinoLinotype-Roman"/>
              </a:rPr>
              <a:t>Floating-point 16 version of the original Caffe </a:t>
            </a:r>
            <a:r>
              <a:rPr lang="en-IN" sz="1700" b="0" i="1" u="none" strike="noStrike" baseline="0" dirty="0">
                <a:latin typeface="PalatinoLinotype-Roman"/>
              </a:rPr>
              <a:t>implementation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res10_300x300_ssd_iter_140000_fp16.caffemodel: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It can be downloaded from 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https://github.com/</a:t>
            </a:r>
            <a:r>
              <a:rPr lang="en-IN" sz="1100" b="0" i="0" u="none" strike="noStrike" baseline="0" dirty="0" err="1">
                <a:latin typeface="+mn-lt"/>
                <a:cs typeface="Courier New" panose="02070309020205020404" pitchFamily="49" charset="0"/>
                <a:hlinkClick r:id="rId2"/>
              </a:rPr>
              <a:t>opencv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/opencv_3rdparty/raw/19512576c112aa2c7b6328cb0e8d589a4a90a26d/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res10_300x300_ssd_iter_140000_fp16.caffemodel</a:t>
            </a:r>
            <a:endParaRPr lang="en-US" sz="1100" b="0" i="0" u="none" strike="noStrike" baseline="0" dirty="0">
              <a:latin typeface="+mn-lt"/>
              <a:cs typeface="Courier New" panose="02070309020205020404" pitchFamily="49" charset="0"/>
            </a:endParaRPr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deploy.prototxt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</a:t>
            </a:r>
            <a:r>
              <a:rPr lang="en-IN" sz="1400" b="0" i="0" u="none" strike="noStrike" baseline="0" dirty="0"/>
              <a:t>downloaded from 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https://github.com/opencv/opencv/blob/master/samples/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dnn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face_detector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deploy.Prototxt</a:t>
            </a:r>
            <a:endParaRPr lang="en-IN" sz="1100" b="0" i="1" u="none" strike="noStrike" baseline="0" dirty="0">
              <a:latin typeface="+mn-lt"/>
            </a:endParaRPr>
          </a:p>
          <a:p>
            <a:pPr marL="0" indent="0" algn="l">
              <a:buNone/>
            </a:pPr>
            <a:r>
              <a:rPr lang="en-IN" sz="1800" b="1" dirty="0"/>
              <a:t>Face Detector (UINT8) </a:t>
            </a:r>
          </a:p>
          <a:p>
            <a:pPr marL="0" indent="0" algn="l">
              <a:buNone/>
            </a:pPr>
            <a:r>
              <a:rPr lang="en-IN" sz="1800" b="1" dirty="0"/>
              <a:t>	</a:t>
            </a:r>
            <a:r>
              <a:rPr lang="en-US" sz="1700" b="0" i="1" u="none" strike="noStrike" baseline="0" dirty="0">
                <a:latin typeface="PalatinoLinotype-Roman"/>
              </a:rPr>
              <a:t>8-bit quantized version using TensorFlow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opencv_face_detector_uint8.pb: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This file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4"/>
              </a:rPr>
              <a:t>https://github.com/opencv/opencv_3rdparty/raw/8033c2bc31b3256f0d461c919ecc01c2428ca03b/opencv_face_detector_ uint8.pb</a:t>
            </a:r>
            <a:endParaRPr lang="en-US" sz="1100" b="0" i="0" u="none" strike="noStrike" baseline="0" dirty="0"/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opencv_face_detector.pbtxt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5"/>
              </a:rPr>
              <a:t>https://github.com/opencv/opencv_extra/blob/master/</a:t>
            </a:r>
            <a:r>
              <a:rPr lang="en-IN" sz="1100" b="0" i="0" u="none" strike="noStrike" baseline="0" dirty="0" err="1">
                <a:hlinkClick r:id="rId5"/>
              </a:rPr>
              <a:t>testdata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dnn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opencv_face_detector.pbtxt</a:t>
            </a:r>
            <a:endParaRPr lang="en-US" sz="1100" b="1" i="1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7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886" y="737281"/>
            <a:ext cx="7559221" cy="2852737"/>
          </a:xfrm>
        </p:spPr>
        <p:txBody>
          <a:bodyPr>
            <a:normAutofit/>
          </a:bodyPr>
          <a:lstStyle/>
          <a:p>
            <a:r>
              <a:rPr lang="en-US" sz="4800" dirty="0"/>
              <a:t>next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885" y="3617006"/>
            <a:ext cx="75592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Face Detection in </a:t>
            </a:r>
            <a:r>
              <a:rPr lang="en-US" dirty="0" err="1">
                <a:solidFill>
                  <a:schemeClr val="bg1"/>
                </a:solidFill>
              </a:rPr>
              <a:t>OpeCV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5867398" y="2982686"/>
            <a:ext cx="420915" cy="471715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comb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7743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E140-A132-433C-B468-884CF0B9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7013-98FB-45FE-98F0-7761B29D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9" y="2761488"/>
            <a:ext cx="1627631" cy="3381734"/>
          </a:xfrm>
          <a:solidFill>
            <a:srgbClr val="7A2048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200 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faces detected</a:t>
            </a:r>
            <a:endParaRPr lang="en-IN" sz="1900" dirty="0">
              <a:solidFill>
                <a:schemeClr val="bg1"/>
              </a:solidFill>
              <a:latin typeface="Roboto Slab Thin" pitchFamily="2" charset="0"/>
              <a:ea typeface="Roboto Slab Thin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FEEC3-979F-43EA-B85F-2D57B8ED05E8}"/>
              </a:ext>
            </a:extLst>
          </p:cNvPr>
          <p:cNvGrpSpPr/>
          <p:nvPr/>
        </p:nvGrpSpPr>
        <p:grpSpPr>
          <a:xfrm>
            <a:off x="1005840" y="1550630"/>
            <a:ext cx="4629149" cy="794084"/>
            <a:chOff x="0" y="1815806"/>
            <a:chExt cx="4629149" cy="794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805313-9AC1-404A-940F-A4CC5D1DF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09"/>
            <a:stretch/>
          </p:blipFill>
          <p:spPr>
            <a:xfrm>
              <a:off x="0" y="1815806"/>
              <a:ext cx="3705225" cy="7940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1D2D3F-0327-4D4A-B6FC-15E70E44E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234"/>
            <a:stretch/>
          </p:blipFill>
          <p:spPr>
            <a:xfrm>
              <a:off x="3438525" y="1815806"/>
              <a:ext cx="1190624" cy="794084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FB1B9-49E0-40A8-8A5B-FE0002AFC079}"/>
              </a:ext>
            </a:extLst>
          </p:cNvPr>
          <p:cNvCxnSpPr/>
          <p:nvPr/>
        </p:nvCxnSpPr>
        <p:spPr>
          <a:xfrm>
            <a:off x="1956816" y="2344714"/>
            <a:ext cx="109728" cy="398486"/>
          </a:xfrm>
          <a:prstGeom prst="straightConnector1">
            <a:avLst/>
          </a:prstGeom>
          <a:ln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4D4F41-2E5A-46B3-89A8-CF175753F13B}"/>
              </a:ext>
            </a:extLst>
          </p:cNvPr>
          <p:cNvSpPr txBox="1">
            <a:spLocks/>
          </p:cNvSpPr>
          <p:nvPr/>
        </p:nvSpPr>
        <p:spPr>
          <a:xfrm>
            <a:off x="3412046" y="2761488"/>
            <a:ext cx="3793426" cy="3381734"/>
          </a:xfrm>
          <a:prstGeom prst="rect">
            <a:avLst/>
          </a:prstGeom>
          <a:solidFill>
            <a:srgbClr val="408EC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0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Image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1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Binary (0 or 1).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Confidence Score (0 to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3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4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5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6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DDE88-F794-4F89-BDCB-AB8B6894098E}"/>
              </a:ext>
            </a:extLst>
          </p:cNvPr>
          <p:cNvCxnSpPr>
            <a:cxnSpLocks/>
          </p:cNvCxnSpPr>
          <p:nvPr/>
        </p:nvCxnSpPr>
        <p:spPr>
          <a:xfrm>
            <a:off x="2404872" y="2344714"/>
            <a:ext cx="1161288" cy="398486"/>
          </a:xfrm>
          <a:prstGeom prst="straightConnector1">
            <a:avLst/>
          </a:prstGeom>
          <a:ln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0999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32702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310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</vt:lpstr>
      <vt:lpstr>PalatinoLinotype-Bold</vt:lpstr>
      <vt:lpstr>PalatinoLinotype-Roman</vt:lpstr>
      <vt:lpstr>Roboto Slab Thin</vt:lpstr>
      <vt:lpstr>Office Theme</vt:lpstr>
      <vt:lpstr>Digital Marketing</vt:lpstr>
      <vt:lpstr>Face Detection</vt:lpstr>
      <vt:lpstr>Deep Learning based Face Detection</vt:lpstr>
      <vt:lpstr>OpenCV deep neural network (DNN)</vt:lpstr>
      <vt:lpstr>Face Detector Models</vt:lpstr>
      <vt:lpstr>next</vt:lpstr>
      <vt:lpstr>PowerPoint Presentation</vt:lpstr>
      <vt:lpstr>Face Detector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79</cp:revision>
  <dcterms:created xsi:type="dcterms:W3CDTF">2021-04-03T08:49:31Z</dcterms:created>
  <dcterms:modified xsi:type="dcterms:W3CDTF">2023-02-26T06:19:55Z</dcterms:modified>
</cp:coreProperties>
</file>