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72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9T11:21:24.6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18024 12289 92 0,'0'0'18'0,"0"0"15"15,0 0-6-15,0 0-11 16,0 0 1-16,0 0-1 15,0 0-4-15,-155 87-4 16,155-63 24-16,-7 11-15 0,-1 6-10 16,4 5-6-16,0-3-1 15,0 1-15-15,-7-8-63 16</inkml:trace>
  <inkml:trace contextRef="#ctx0" brushRef="#br0" timeOffset="2960.71">22938 10300 136 0,'0'0'0'0,"0"0"-136"16</inkml:trace>
  <inkml:trace contextRef="#ctx0" brushRef="#br0" timeOffset="75057.84">17236 13504 356 0,'0'0'57'0,"0"0"-35"16,0 0-11-16,0 0-11 0,0 0-6 15,0 0-40-15,0 0-22 16,25-130-78-16</inkml:trace>
  <inkml:trace contextRef="#ctx0" brushRef="#br0" timeOffset="75720.19">17356 13132 396 0,'0'0'122'0,"0"0"-65"0,0 0 30 16,0 0-26-16,0 0-1 15,0 0-25-15,-11 9-6 16,11-9-8-16,27 5-1 15,31-5 21-15,15 0-2 16,11 0-5-16,24 0-8 16,8 0-9-16,12 0-5 15,11-5 1-15,7-10 1 16,5-9 1-16,2 4-3 16,2-4 3-16,-4-1-9 15,7-3 5-15,1-1-5 0,6 1 3 16,1 3-2-16,-5 0-1 15,-10 1 4-15,-12 3-6 16,-15 5-1-16,-17 4-3 16,-18 4 0-16,-8 5 0 15,-19-3 0-15,-8 5 0 16,-11 1 0-16,-6 0-1 16,-16-6 1-16,-2 6 0 15,-11-4 0-15,2 0 0 16,-1 0 1-16,-9-2-1 15,0 5 1-15,0 1-1 16,0-3 1-16,0 3 0 0,0 0 2 16,0-6-3-16,0 6 2 15,0 0 0-15,0-5-2 16,0 5 0-16,0 0-2 16,0-3-12-16,0 3-11 15,0 0-4-15,0 0-13 16,0 0-25-16,0 0-25 15,-19 0 4-15,-2 0-22 16,-12 0-15-16,2 0-223 16</inkml:trace>
  <inkml:trace contextRef="#ctx0" brushRef="#br0" timeOffset="78114.52">17565 16248 252 0,'0'0'101'0,"0"0"-25"0,0 0-17 16,0 0-13-16,0 0-10 16,0 0-12-16,-9 0-1 15,9 0 2-15,0 0 10 16,0 0 4-16,0 0 7 16,-4 0-4-16,-2 0-8 15,6 0-2-15,0 0 1 16,0 0 3-16,0 0-1 15,0 0-1-15,0 0-4 0,0 0-4 16,0 0-8-16,0 0 0 16,0 0-6-16,0 0-7 15,0 0-2-15,0 0 3 16,0 0-5-16,0 0 3 16,0 0-2-16,0 0 1 15,0 0-1-15,14 0 2 16,18 0 4-16,17 0 8 15,17 0 7-15,23 0-5 16,11 0-4-16,-3 0-3 16,0 0-7-16,2 0-3 15,3 0 3-15,1 0-1 16,4-4 1-16,-9-10-4 16,-5 3 5-16,2-3 0 15,-6 4-2-15,0-4-1 0,4 3 0 16,6-3-1-16,7 4-1 15,1-4 2-15,-3 4 0 16,-3 1-2-16,-12 2-1 16,6-2 1-16,-10 1 0 15,-7 1 0-15,-1 4 0 16,-5-7-2-16,-6 2 3 16,1 1-1-16,-5-7 0 15,6 7 5-15,-2-1-3 16,0-2 6-16,2-4-1 15,-1 0 1-15,-5 0-1 16,0-1 5-16,-9 2-3 16,-7 6-4-16,-15-7 2 15,0 13-2-15,-8-5-2 16,-11 2 1-16,7 0-1 0,-11 4 0 16,7-4 0-16,-7-1-1 15,0 3 5-15,2-1-1 16,-5 3 2-16,7-6-6 15,-2 3 3-15,-1-2-3 16,-1 5-1-16,6-4 0 16,-5-1-1-16,9 3 1 15,-1-3 0-15,-3 1-2 16,3 4 1-16,-3-5 0 16,-5 2 0-16,5 3 2 15,-10 0-2-15,0-3-1 0,-4 3 1 16,0-4 0-16,0 4-3 15,0-5-21-15,0 5-31 16,0 0-20-16,0 0-30 16,-31 0-44-16,-37 0-117 15,-25 0-220-15</inkml:trace>
  <inkml:trace contextRef="#ctx0" brushRef="#br0" timeOffset="83163.92">46905 20952 547 0,'0'0'92'15,"0"0"-32"-15,0 0 47 16,0 0-61-16,0 0-17 16,0 0 6-16,0 0-8 15,0 0-2-15,-4 35 8 0,4-35 4 16,0 3 0-1,0 2-5-15,0-5-8 0,0 3-5 16,0-3-6-16,0 0-4 16,0 0-4-16,12 6-5 15,15-5 0-15,15-1 10 16,16 6-5-16,16-6 1 16,7 3 4-16,8 2-3 15,4-5-6-15,2 0-1 16,2 0 8-16,11 0-7 15,3 0 3-15,9 0 1 16,0 0 2-16,0-5 3 16,-4-4-1-16,-9 2-7 15,1 4 6-15,-11-5-1 16,2-2 2-16,-5 3 0 16,-10-4-5-16,9-6 1 0,-4 2 4 15,6-2-3-15,-6-4 2 16,-10 10-6-16,-7-6 5 15,-10 10-4-15,-16-1-2 16,-11-1 0-16,-4 7-1 16,-12-3 0-16,-3 1 0 15,3 4 0-15,-11 0 0 16,11 0-1-16,-7 0 0 16,11 0 1-16,-9-5 0 15,3 5 1-15,-3 0-1 16,-9 0 0-16,-1 0-1 0,-4 0-2 15,0 0-13-15,0-3-15 16,0 3-11-16,0 0-5 16,0-4-1-16,0 1-5 15,-13-11-1-15,-14-5 4 16,-14 0-8-16,-9-2 14 16,3-4 8-16,-3-3 31 15,1-1 5-15,13 0 1 16,1 5 0-16,8-1 1 15,5 1 6-15,3 3 1 16,7 5 16-16,-1 1 18 16,3 7-5-16,2 1 0 15,8 7 16-15,0-6-11 16,0 6-18-16,0 0-6 16,0 0-6-16,0 0-6 0,0 0 1 15,0 0-7-15,0 0 0 16,26 6 1-16,14 16 16 15,14 9 3-15,3 7-7 16,12 2-2-16,1-2-2 16,0 1-3-16,-6-8 0 15,-10-3-3-15,-15-4 2 16,-7-5-5-16,-14-5 1 16,-10-7 0-16,-3-4-1 15,-5 2-1-15,0-1-1 16,0-4 0-16,0 5 0 15,0 2 0-15,0 11-1 0,0-3 2 16,-13 8 0-16,-24 6 1 16,-7 3 0-1,-9 4 1-15,-13 3 0 0,-11 10 0 16,-4-1-2-16,-3 5-20 16,9-6-48-16,11 2-32 15,12-22-80-15,25-23-90 16</inkml:trace>
  <inkml:trace contextRef="#ctx0" brushRef="#br0" timeOffset="100929.47">56634 11871 178 0,'0'0'91'15,"0"0"-7"-15,0 0-10 16,0 0-19-16,0 0 7 16,0 0-11-16,0 0-12 15,0 0-17-15,0-4-12 0,0-4 3 16,0-1-13-16,0 5 1 16,0 1 0-16,0-1 4 15,0 0 2-15,0 4 14 16,0 0 7-16,0-4 11 15,0 4-7-15,0-6-2 16,0 6-3-16,0-1 9 16,0 1-2-16,0-6-2 15,0 6-10-15,0 0 0 16,0 0-4-16,0 0 6 16,0 0-1-16,0 0-9 15,0 0-3-15,0 0 0 16,0 0-5-16,0 0-6 15,0 0-1-15,0 0-2 16,0 0-5-16,0 0-7 0,0 17 3 16,0 19 9-16,0 9 3 15,0 10 1-15,0 7-1 16,0 5 2-16,0 6-1 16,0 1 0-16,0 3 0 15,0-1-1-15,0 0 1 16,0-1 1-16,8-5-2 15,-4 0 0-15,4 4 0 16,3-2 5-16,-3 5-2 16,6 3-1-16,-1 5-2 15,-1 2 4-15,-1-2-4 16,1 3 3-16,-8-4-3 0,6-9 2 16,-1 6 1-16,-5-5-3 15,0 0 0-15,6-7 1 16,-6-5-1-16,5-1 0 15,-1-2 1-15,-2 2-1 16,-2 6 2-16,5-5-2 16,-9 6 1-16,4 1-1 15,0-1 2-15,-4 1-2 16,0-4 0-16,0 3 0 16,0-7 0-16,0 1 0 15,0 0 1-15,0-8-2 16,0 1 2-16,0-9-1 15,0 1 1-15,0-10-1 16,0 0 0-16,0 1 0 0,-8 1 0 16,4 4 0-16,-5-9 0 15,3 3 0-15,-2 2 1 16,4-5-1-16,-5 4 0 16,-1 0 0-16,6 0 0 15,-4 2 0-15,-1-3 1 16,3-4-1-16,2-2 0 15,0-9 0-15,4-4 0 16,0-12 0-16,-4-1 0 16,4 2 4-16,0-9-3 15,0 0 0-15,0 0 2 0,0 0 4 16,0 0 3-16,0-24-10 16,0-17-48-16,0-5-111 15,-4 0 11-15,-15-1-119 16,-4 2-161-16</inkml:trace>
  <inkml:trace contextRef="#ctx0" brushRef="#br0" timeOffset="101726.42">56253 15122 400 0,'0'0'105'0,"0"0"-47"0,0 0 41 15,0 0-47-15,0 0-22 16,0 0 4-16,-4 9 4 16,23-6 0-16,3 8 7 15,14 3 4-15,7 7-23 16,7 7-7-16,3 4 6 15,1 8-11-15,0 4-4 16,-11 4-2-16,-1 0-8 16,-11 5 4-16,-4-4-2 15,-11-6-1-15,3-15 1 16,-11-8-1-16,2-13 0 0,-6-3 2 16,1-4 1-16,-5 0 7 15,0 0 41-15,4 0 5 16,0-4 17-16,10-36-8 15,3-17-42-15,6-7-23 16,4-4-1-16,-1 1 0 16,1-2 0-16,0 2 0 15,4 1 0-15,-4 7-1 16,-4 1 1-16,4 8 0 16,-11 8 0-16,-1 8 0 15,-3 9 0-15,-4 10 0 16,3 6 1-16,-11 9 0 0,0 0-1 15,0 0-1-15,0 0-3 16,0 0-1-16,0 0-2 16,0 0-1-16,0 0 0 15,0 0-1-15,0 0-3 16,0 0 0-16,-15 16-2 16,-16 12 11-16,-16 8 2 15,-7-5 0-15,-14 3 1 16,2-5 0-16,-7-7 0 15,3 3 0-15,4-4 0 16,8-6 1-16,4 1 0 16,19-8 1-16,8 1-2 15,8-7 0-15,15-2 1 0,4 0 0 16,0 0 1 0,0 0-1-16,0 0-1 0,0 0 3 15,0 0-3-15,0 0-6 16,0 0-3-16,0 0-11 15,0 0-12-15,4 0-17 16,19 0-28-16,12-2-106 16,11-18-25-16,1-8-102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9T11:24:13.3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17461 13046 292 0,'0'0'181'0,"0"0"-94"16,0 0 9-16,0 0-26 16,0 0 8-16,0 0-21 15,0 0 10-15,0 0-1 16,0-6-14-16,0-4-17 16,0 2-3-16,0 1-12 15,0-3-5-15,0 6-3 16,0 4-7-16,0 0-5 15,0 0-2-15,0 0-5 16,11 0 1-16,5 0-5 16,11 0 11-16,14 0 0 15,3 0 0-15,14 0 1 0,10 0-1 16,2 0 2-16,15 4 0 16,4-4-2-16,10 0 3 15,3 0-2-15,5 0-1 16,1 0 2-16,7 0-1 15,1-11 0-15,0-10 0 16,4 0 0-16,-8 7 1 16,-1-1-2-16,5-3 0 15,0 2 1-15,12-2-1 16,7-7 1-16,-1 1 5 16,13-15-6-16,-8 0 5 15,-1-4-1-15,-6-6 0 16,-1-3-1-16,-7 2 0 0,10-7 2 15,-14 4-3-15,0 1 5 16,-8 11-2-16,-13 2-1 16,-10 11-1-16,-4-1-1 15,-11 14 0-15,-1-2 2 16,-11 6 0-16,-8 1-1 16,-11 3 1-16,-2 7-1 15,-6-8 1-15,-4 8 1 16,-8-3 1-16,0-3 4 15,-6 5 1-15,-3-5 0 16,-6 3-1-16,1 3-1 16,1 0 3-16,-6-5-3 15,0 5-4-15,-4-4 2 16,4 4-1-16,0-5 0 0,1 5 1 16,-5-2 0-16,0 2-4 15,6 0 1-15,-6 0-2 16,0-4-2-16,0 4 2 15,0 0-2-15,0 0-3 16,0 0-17-16,0 0-22 16,0 0-19-16,0 0-35 15,-19 0-79-15,-43 0-130 16</inkml:trace>
  <inkml:trace contextRef="#ctx0" brushRef="#br0" timeOffset="13813.93">67342 23885 193 0,'0'0'130'16,"0"0"-40"-16,0 0-16 16,0 0-40-16,0 0-24 15,0 0-10-15,0 0-5 16,0 0 1-16,0 0 4 16,0 0 12-16,0 0 3 15,0 0 8-15,0 0 0 16,0 0-2-16,0 0 0 15,0 0 5-15,0 0 8 0,0 0 15 16,0 0-8 0,0 0-8-16,0 0 1 0,0 0-5 15,0 0 8-15,0 0 7 16,0 0-4-16,0 0-14 16,0 0-11-16,0 0 0 15,0 0 5-15,0 0-5 16,0 0-3-16,0 0 4 15,0 0 1-15,0 0-2 16,-10 0 2-16,10 0-6 16,0 0 2-16,-4 0-5 15,4 0-5-15,-4 0-2 0,4-3 2 16,-4 3-3 0,0-4 0-16,-11 1-1 0,-1 3 1 15,-26-5 0-15,7 1 1 16,-4 4-2-16,-7 0 0 15,-3 0 1-15,-5 0 0 16,-4 0-1-16,6 0 1 16,-6 0-1-16,5 0 2 15,-16 0-2-15,7 0 1 16,4 0 0-16,9 0 0 16,-3 0 1-16,-6 0-1 15,4 0 2-15,-4 0-2 16,-6 0 1-16,6 0-1 0,-8 0 0 15,4 0-1 1,4 0 2-16,-14 4 2 0,14-4-2 16,-4 0 4-16,0 5 1 15,12-5-2-15,11 0-3 16,-7 0-1-16,11 0 1 16,-8 0 1-16,6 0 0 15,-7 0-1-15,3 0 0 16,2 0-1-16,-7 0 0 15,-2 0 1-15,3 0-1 16,2 0 0-16,-3 0 0 16,1 0 0-16,1 0 0 15,9 7 1-15,-15-7-3 16,15 3 2-16,4-3 0 16,4 4 1-16,4-4 0 15,1 6 0-15,-1-6 0 16,6 0 0-16,3 0-1 0,2 0 0 15,1 0 0-15,-1 0 2 16,-7 4-2-16,7 0 0 16,4-4 0-16,1 0 0 15,3 0 2-15,4 0-1 16,0 0-1-16,0 0 0 16,0 0-20-16,0 0-34 15,0 0-22-15,0 0-51 16,0 0-34-16,0 0-53 15,11 0-179-15</inkml:trace>
  <inkml:trace contextRef="#ctx0" brushRef="#br0" timeOffset="14695.58">65452 23546 330 0,'0'0'216'0,"0"0"-131"16,0 0 16-16,0 0-32 0,0 0-35 15,0 0-3-15,0-13 10 16,0 10-6-16,0 3-16 15,0 0-14-15,-27 0 3 16,-14 0 2-16,-7 20 4 16,-5 8-4-16,-5-3 4 15,-11 0-6-15,3 0 9 16,0-1-4-16,-2 1 2 16,10-1 1-16,10-5-10 15,3-2 2-15,14-5 1 16,4-3-6-16,4 1 0 15,11-1-2-15,8-4 3 16,-11 2-4-16,11-7 2 0,0 4-2 16,4-4 0-16,0 3 1 15,0-3 1-15,0 0 1 16,0 5 2-16,0-5 0 16,0 4-5-16,4-4-5 15,15 12 2-15,-7 6 3 16,7 4 11-16,8 6-1 15,-1 4-9-15,5 8 2 16,5 1-1-16,-1-2 0 16,-4 10-2-16,0-10 2 15,-4 2-2-15,-5-13 0 16,-7-13 1-16,-7-2 0 16,-4-13-1-16,-4 0 1 15,0 0 0-15,0 0 2 0,0 0 9 16,0-9 19-16,0-5 24 15,0-11-5-15,0-14-4 16,0-14-30-16,0-7-15 16,0 4-1-16,0 3 0 15,0 0 1-15,0 14 1 16,0 0 1-16,4 6-3 16,1 4 2-16,-5 3 0 15,0 2-2-15,0 3 1 16,0 0-1-16,0 10 0 15,0 7 1-15,0-1-1 16,0 5 1-16,0 0 1 0,10 0 0 16,-10 0 1-16,0 0-1 15,0 0-2-15,0 0 0 16,0 0-2-16,0 0 0 16,0 0-2-16,0 0-3 15,0 0-20-15,0 0-44 16,0 16-85-16,-23 2-121 15,-18 0-244-15</inkml:trace>
  <inkml:trace contextRef="#ctx0" brushRef="#br0" timeOffset="22042.57">56067 32533 179 0,'0'0'245'16,"0"0"-245"-16,0 0-4 16,0 0-10-16,0 0-29 15,0 0-120-15</inkml:trace>
  <inkml:trace contextRef="#ctx0" brushRef="#br0" timeOffset="22155.22">56067 32533 79 0,'23'18'81'16,"-23"-18"-61"-16,0 0-20 0,0 0-38 16</inkml:trace>
  <inkml:trace contextRef="#ctx0" brushRef="#br0" timeOffset="27202.16">58483 30720 261 0,'0'0'46'0,"0"0"16"0,0 0-9 15,0 0-23-15,0 0 6 16,0 0 3-16,0 0 0 16,0 0-2-16,0 0-3 15,0 0-1-15,0 0-4 16,0 0-2-16,0 0 7 15,0 0-2-15,0 0-3 16,0 0 1-16,0 0-2 16,0 0 1-16,0 0-7 0,0 0 1 15,0 0-6 1,0 0-1-16,0 0 2 0,0 0-7 16,0 0 2-16,0 0 5 15,0 0-3-15,0 0 0 16,0 0-4-16,0 0 2 15,0 0 5-15,0 0-4 16,0 0 8-16,0 0-2 16,0 0 13-16,0 0 1 15,0-28 3-15,0-14-10 16,-5-4-27-16,-7-18 0 16,2 4 1-16,1-9 2 15,5-2-2-15,-4 3 2 16,2-1-2-16,2-2 1 0,-5 4 2 15,5 0 1-15,-6 3-3 16,-2-5 4-16,3 5-6 16,-5 0 4-16,5 4 2 15,1-3 0-15,2-1-6 16,2-2 6-16,4-1-3 16,0 3 2-16,0 1-4 15,0 0 4-15,0 4-5 16,0-2 2-16,0 5-2 15,0 4 0-15,-4-5 4 16,4 4-4-16,-4-5 2 16,-1 3-1-16,5-7-1 0,-8 5 1 15,2-2-1-15,2 2 4 16,0 2-4-16,-5 3 0 16,5-12 0-16,-2 2-1 15,2-2 1-15,0 2 1 16,0 1-1-16,0-9 2 15,-1 8-5-15,5 1 4 16,0 5-1-16,0 2 0 16,0 3 0-16,0 11 0 15,0-6 0-15,0 5-1 16,0-3 1-16,0 5 0 16,-6-6 1-16,6-4-1 15,0-7 0-15,0-4-1 16,-4 4 1-16,-4-1 1 15,4-2-1-15,-5 6 1 0,3-1-1 16,2 3 0-16,0 10 0 16,0-4 0-16,0 9 0 15,0 1 0-15,4 1 1 16,-7 6-1-16,3 8 0 16,4 7-1-16,0 2 1 15,0 2 0-15,0 5 0 16,0-6 0-16,0 5 0 15,-4-1-1-15,4-1 0 16,0 7 1-16,0-3-1 16,0-1 0-16,0 0 0 15,0 4 0-15,0-4-1 0,0 4 0 16,0 0-12-16,0-7-8 16,0-7 3-16,0 4-1 15,0-11 6-15,0 0 4 16,0-7 3-16,-4 0 6 15,4 4-1-15,0 5 4 16,0-5-2-16,0-1 1 16,0 1 0-16,0-9 0 15,0 9 2-15,0 0-1 16,0-5 4-16,-4 11 0 16,4-3 2-16,-4 1-5 15,4 1 1-15,0 6 4 16,0 9-6-16,0 4 1 0,0 0-3 15,0 0-4-15,0 0-6 16,-5 0 0-16,-1 17-3 16,-2 37 2-16,-11 27 9 15,-1 21-2-15,-3 6 3 16,-4-1 1-16,0 5 0 16,0-10 0-16,-4-7 0 15,0-7 2-15,0-17 1 16,8-13 0-16,5-15-1 15,5-10-2-15,9-12 4 16,0-11-3-16,4 0 4 16,0-6 4-16,0-4 6 0,-6 0 29 15,6-21-5-15,-4-36-27 16,4-5-9 0,0-6-3-16,0-13 0 0,0 4 0 15,18 3 0-15,5 0-1 16,0 2 0-16,2 4 0 15,2 7-2-15,-5 9 2 16,-3 12 0-16,-7 16 1 16,-7 3-2-16,5 11 1 15,-6 6-1-15,-4-1-1 16,4 5-3-16,4 0-8 16,11 29 0-16,8 24 10 15,8 10 4-15,6 9-4 16,-5-8 3-16,-5-2 1 15,4 2 1-15,-8-6-1 0,0-1 0 16,-5-3 2-16,1-5-1 16,-2-7 0-16,-7-7 0 15,-1-6-1-15,-9-5 0 16,6-10 1-16,-6 0 1 16,-4-7-2-16,0-4 2 15,0 2-1-15,0-1 3 16,0 1 2-16,0-4-1 15,0-1-1-15,0 6-1 16,0-2-3-16,-4-4 0 16,-27 0 0-16,-14 0 7 15,-13 0-7-15,0 0 0 0,0 0 1 16,4 0 0-16,11 0-1 16,1 0-3-16,11 0-27 15,9 0-29-15,17 0-40 16,5 8-77-16,0-8-133 15,36 0-304-15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2C618-4091-467C-A02A-87FDD8D78515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6FCED-5DC5-41DA-B2E7-0D6B78A3E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693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3727-DB1C-4FD7-A3E7-C334FCD70169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6129-AFB9-490D-AB91-E060F9DE1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62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3727-DB1C-4FD7-A3E7-C334FCD70169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6129-AFB9-490D-AB91-E060F9DE1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92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3727-DB1C-4FD7-A3E7-C334FCD70169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6129-AFB9-490D-AB91-E060F9DE1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614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3727-DB1C-4FD7-A3E7-C334FCD70169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6129-AFB9-490D-AB91-E060F9DE1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939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3727-DB1C-4FD7-A3E7-C334FCD70169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6129-AFB9-490D-AB91-E060F9DE1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786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3727-DB1C-4FD7-A3E7-C334FCD70169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6129-AFB9-490D-AB91-E060F9DE1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20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90D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9341" y="3186020"/>
            <a:ext cx="18288000" cy="4775200"/>
          </a:xfrm>
        </p:spPr>
        <p:txBody>
          <a:bodyPr anchor="b"/>
          <a:lstStyle>
            <a:lvl1pPr algn="ctr">
              <a:defRPr sz="11700">
                <a:latin typeface="Raleway Black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89341" y="8145370"/>
            <a:ext cx="18288000" cy="3311524"/>
          </a:xfrm>
        </p:spPr>
        <p:txBody>
          <a:bodyPr/>
          <a:lstStyle>
            <a:lvl1pPr marL="0" indent="0" algn="ctr">
              <a:buNone/>
              <a:defRPr sz="4680">
                <a:latin typeface="Raleway Light" pitchFamily="2" charset="0"/>
              </a:defRPr>
            </a:lvl1pPr>
            <a:lvl2pPr marL="891540" indent="0" algn="ctr">
              <a:buNone/>
              <a:defRPr sz="3900"/>
            </a:lvl2pPr>
            <a:lvl3pPr marL="1783080" indent="0" algn="ctr">
              <a:buNone/>
              <a:defRPr sz="3510"/>
            </a:lvl3pPr>
            <a:lvl4pPr marL="2674620" indent="0" algn="ctr">
              <a:buNone/>
              <a:defRPr sz="3120"/>
            </a:lvl4pPr>
            <a:lvl5pPr marL="3566160" indent="0" algn="ctr">
              <a:buNone/>
              <a:defRPr sz="3120"/>
            </a:lvl5pPr>
            <a:lvl6pPr marL="4457700" indent="0" algn="ctr">
              <a:buNone/>
              <a:defRPr sz="3120"/>
            </a:lvl6pPr>
            <a:lvl7pPr marL="5349240" indent="0" algn="ctr">
              <a:buNone/>
              <a:defRPr sz="3120"/>
            </a:lvl7pPr>
            <a:lvl8pPr marL="6240780" indent="0" algn="ctr">
              <a:buNone/>
              <a:defRPr sz="3120"/>
            </a:lvl8pPr>
            <a:lvl9pPr marL="7132320" indent="0" algn="ctr">
              <a:buNone/>
              <a:defRPr sz="3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C1CD-6D53-41E4-B6A5-D881725395E1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B9B7-5EBD-4146-8B1A-AD9A9B7A2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03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384000" cy="2339788"/>
          </a:xfrm>
          <a:solidFill>
            <a:srgbClr val="90DBDE"/>
          </a:solidFill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Raleway Light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554" y="2978897"/>
            <a:ext cx="23011021" cy="9392398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Raleway Light" pitchFamily="2" charset="0"/>
              </a:defRPr>
            </a:lvl1pPr>
            <a:lvl2pPr>
              <a:lnSpc>
                <a:spcPct val="150000"/>
              </a:lnSpc>
              <a:defRPr>
                <a:latin typeface="Raleway Light" pitchFamily="2" charset="0"/>
              </a:defRPr>
            </a:lvl2pPr>
            <a:lvl3pPr>
              <a:lnSpc>
                <a:spcPct val="150000"/>
              </a:lnSpc>
              <a:defRPr>
                <a:latin typeface="Raleway Light" pitchFamily="2" charset="0"/>
              </a:defRPr>
            </a:lvl3pPr>
            <a:lvl4pPr>
              <a:lnSpc>
                <a:spcPct val="150000"/>
              </a:lnSpc>
              <a:defRPr>
                <a:latin typeface="Raleway Light" pitchFamily="2" charset="0"/>
              </a:defRPr>
            </a:lvl4pPr>
            <a:lvl5pPr>
              <a:lnSpc>
                <a:spcPct val="150000"/>
              </a:lnSpc>
              <a:defRPr>
                <a:latin typeface="Raleway Ligh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C1CD-6D53-41E4-B6A5-D881725395E1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B9B7-5EBD-4146-8B1A-AD9A9B7A2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76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rgbClr val="90D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1" y="3419479"/>
            <a:ext cx="21031200" cy="5705474"/>
          </a:xfrm>
        </p:spPr>
        <p:txBody>
          <a:bodyPr anchor="b"/>
          <a:lstStyle>
            <a:lvl1pPr>
              <a:defRPr sz="11700">
                <a:latin typeface="Raleway Black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1" y="9178929"/>
            <a:ext cx="21031200" cy="3000374"/>
          </a:xfrm>
        </p:spPr>
        <p:txBody>
          <a:bodyPr/>
          <a:lstStyle>
            <a:lvl1pPr marL="0" indent="0">
              <a:buNone/>
              <a:defRPr sz="4680">
                <a:solidFill>
                  <a:schemeClr val="tx1">
                    <a:tint val="75000"/>
                  </a:schemeClr>
                </a:solidFill>
                <a:latin typeface="Raleway Light" pitchFamily="2" charset="0"/>
              </a:defRPr>
            </a:lvl1pPr>
            <a:lvl2pPr marL="89154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2pPr>
            <a:lvl3pPr marL="1783080" indent="0">
              <a:buNone/>
              <a:defRPr sz="3510">
                <a:solidFill>
                  <a:schemeClr val="tx1">
                    <a:tint val="75000"/>
                  </a:schemeClr>
                </a:solidFill>
              </a:defRPr>
            </a:lvl3pPr>
            <a:lvl4pPr marL="267462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4pPr>
            <a:lvl5pPr marL="356616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5pPr>
            <a:lvl6pPr marL="445770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6pPr>
            <a:lvl7pPr marL="534924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7pPr>
            <a:lvl8pPr marL="624078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8pPr>
            <a:lvl9pPr marL="713232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C1CD-6D53-41E4-B6A5-D881725395E1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B9B7-5EBD-4146-8B1A-AD9A9B7A2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62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3727-DB1C-4FD7-A3E7-C334FCD70169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6129-AFB9-490D-AB91-E060F9DE1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4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3727-DB1C-4FD7-A3E7-C334FCD70169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6129-AFB9-490D-AB91-E060F9DE1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11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3727-DB1C-4FD7-A3E7-C334FCD70169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6129-AFB9-490D-AB91-E060F9DE1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13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3727-DB1C-4FD7-A3E7-C334FCD70169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6129-AFB9-490D-AB91-E060F9DE1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56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3727-DB1C-4FD7-A3E7-C334FCD70169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6129-AFB9-490D-AB91-E060F9DE1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23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udemy.com/course/complete-face-recognition-app-machine-learning-django-heroku/?referralCode=976F3A2A4E1DFA345667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83727-DB1C-4FD7-A3E7-C334FCD70169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56129-AFB9-490D-AB91-E060F9DE1838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Graphic 8">
            <a:hlinkClick r:id="rId16"/>
            <a:extLst>
              <a:ext uri="{FF2B5EF4-FFF2-40B4-BE49-F238E27FC236}">
                <a16:creationId xmlns:a16="http://schemas.microsoft.com/office/drawing/2014/main" id="{CA6EC690-D674-7CB9-3818-AE706E5E52D6}"/>
              </a:ext>
            </a:extLst>
          </p:cNvPr>
          <p:cNvPicPr/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1939143" y="12985749"/>
            <a:ext cx="1682857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7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74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10B60-0D2D-4D01-94A8-CC0840BF8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transformation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ED094-C9D5-4314-865E-93BF9E6155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291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5945-96A3-44B7-A5F3-90405766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</a:t>
            </a:r>
            <a:endParaRPr lang="en-IN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7CBFFA2-2FD5-4D40-950D-8F0BB87BD3E4}"/>
              </a:ext>
            </a:extLst>
          </p:cNvPr>
          <p:cNvGrpSpPr/>
          <p:nvPr/>
        </p:nvGrpSpPr>
        <p:grpSpPr>
          <a:xfrm>
            <a:off x="3296356" y="2456643"/>
            <a:ext cx="17122694" cy="11052878"/>
            <a:chOff x="777828" y="2526044"/>
            <a:chExt cx="17122694" cy="11052878"/>
          </a:xfrm>
        </p:grpSpPr>
        <p:pic>
          <p:nvPicPr>
            <p:cNvPr id="18" name="Picture 17" descr="A bird standing in water&#10;&#10;Description automatically generated with medium confidence">
              <a:extLst>
                <a:ext uri="{FF2B5EF4-FFF2-40B4-BE49-F238E27FC236}">
                  <a16:creationId xmlns:a16="http://schemas.microsoft.com/office/drawing/2014/main" id="{294566B5-DE3E-4E13-8238-662C54BBD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28" y="2526044"/>
              <a:ext cx="5245909" cy="5245909"/>
            </a:xfrm>
            <a:prstGeom prst="rect">
              <a:avLst/>
            </a:prstGeom>
          </p:spPr>
        </p:pic>
        <p:pic>
          <p:nvPicPr>
            <p:cNvPr id="19" name="Picture 18" descr="A picture containing water, bird, aquatic bird, flamingo&#10;&#10;Description automatically generated">
              <a:extLst>
                <a:ext uri="{FF2B5EF4-FFF2-40B4-BE49-F238E27FC236}">
                  <a16:creationId xmlns:a16="http://schemas.microsoft.com/office/drawing/2014/main" id="{62FE81C9-342E-4707-A04B-E38384B83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509" y="8333013"/>
              <a:ext cx="5245909" cy="5245909"/>
            </a:xfrm>
            <a:prstGeom prst="rect">
              <a:avLst/>
            </a:prstGeom>
          </p:spPr>
        </p:pic>
        <p:pic>
          <p:nvPicPr>
            <p:cNvPr id="20" name="Picture 19" descr="A picture containing text, aquatic bird&#10;&#10;Description automatically generated">
              <a:extLst>
                <a:ext uri="{FF2B5EF4-FFF2-40B4-BE49-F238E27FC236}">
                  <a16:creationId xmlns:a16="http://schemas.microsoft.com/office/drawing/2014/main" id="{7C5CB396-4B4F-43B8-ADFF-3A1DD10D2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0296" y="2526045"/>
              <a:ext cx="5245910" cy="5245910"/>
            </a:xfrm>
            <a:prstGeom prst="rect">
              <a:avLst/>
            </a:prstGeom>
          </p:spPr>
        </p:pic>
        <p:pic>
          <p:nvPicPr>
            <p:cNvPr id="21" name="Picture 20" descr="A picture containing bird, orange&#10;&#10;Description automatically generated">
              <a:extLst>
                <a:ext uri="{FF2B5EF4-FFF2-40B4-BE49-F238E27FC236}">
                  <a16:creationId xmlns:a16="http://schemas.microsoft.com/office/drawing/2014/main" id="{06C85CB2-53ED-4EE2-9D7B-DFBF034B1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12933" y="2526045"/>
              <a:ext cx="5245910" cy="5245910"/>
            </a:xfrm>
            <a:prstGeom prst="rect">
              <a:avLst/>
            </a:prstGeom>
          </p:spPr>
        </p:pic>
        <p:pic>
          <p:nvPicPr>
            <p:cNvPr id="22" name="Picture 21" descr="A picture containing text, bird, air&#10;&#10;Description automatically generated">
              <a:extLst>
                <a:ext uri="{FF2B5EF4-FFF2-40B4-BE49-F238E27FC236}">
                  <a16:creationId xmlns:a16="http://schemas.microsoft.com/office/drawing/2014/main" id="{DB79D683-2C02-468E-9C9D-A6B5E6354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4613" y="8333012"/>
              <a:ext cx="5245909" cy="5245909"/>
            </a:xfrm>
            <a:prstGeom prst="rect">
              <a:avLst/>
            </a:prstGeom>
          </p:spPr>
        </p:pic>
        <p:pic>
          <p:nvPicPr>
            <p:cNvPr id="23" name="Picture 22" descr="A seagull flying in the air&#10;&#10;Description automatically generated with medium confidence">
              <a:extLst>
                <a:ext uri="{FF2B5EF4-FFF2-40B4-BE49-F238E27FC236}">
                  <a16:creationId xmlns:a16="http://schemas.microsoft.com/office/drawing/2014/main" id="{D7F47F6B-544D-4641-85D9-03558F627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0296" y="8333012"/>
              <a:ext cx="5155055" cy="5155055"/>
            </a:xfrm>
            <a:prstGeom prst="rect">
              <a:avLst/>
            </a:prstGeom>
          </p:spPr>
        </p:pic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B42ECB2-71D6-487C-9177-CFFC5E0CFE39}"/>
              </a:ext>
            </a:extLst>
          </p:cNvPr>
          <p:cNvSpPr/>
          <p:nvPr/>
        </p:nvSpPr>
        <p:spPr>
          <a:xfrm>
            <a:off x="4689989" y="3982067"/>
            <a:ext cx="2330245" cy="159282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/>
              <a:t>0</a:t>
            </a:r>
            <a:endParaRPr lang="en-IN" sz="8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088479-084C-487A-94C1-F89F93208233}"/>
              </a:ext>
            </a:extLst>
          </p:cNvPr>
          <p:cNvSpPr/>
          <p:nvPr/>
        </p:nvSpPr>
        <p:spPr>
          <a:xfrm>
            <a:off x="10631232" y="3986985"/>
            <a:ext cx="2330245" cy="159282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/>
              <a:t>45</a:t>
            </a:r>
            <a:endParaRPr lang="en-IN" sz="8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C0E0BB-8BAE-44BC-8AA3-166B53E45278}"/>
              </a:ext>
            </a:extLst>
          </p:cNvPr>
          <p:cNvSpPr/>
          <p:nvPr/>
        </p:nvSpPr>
        <p:spPr>
          <a:xfrm>
            <a:off x="16630976" y="3952572"/>
            <a:ext cx="2330245" cy="159282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/>
              <a:t>90</a:t>
            </a:r>
            <a:endParaRPr lang="en-IN" sz="8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7B8A8F-971A-4A7C-8AB0-AC50B071982A}"/>
              </a:ext>
            </a:extLst>
          </p:cNvPr>
          <p:cNvSpPr/>
          <p:nvPr/>
        </p:nvSpPr>
        <p:spPr>
          <a:xfrm>
            <a:off x="4689988" y="10044727"/>
            <a:ext cx="2330245" cy="159282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/>
              <a:t>180</a:t>
            </a:r>
            <a:endParaRPr lang="en-IN" sz="8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F64B11-224E-4D1A-BBC7-83C33D92EF70}"/>
              </a:ext>
            </a:extLst>
          </p:cNvPr>
          <p:cNvSpPr/>
          <p:nvPr/>
        </p:nvSpPr>
        <p:spPr>
          <a:xfrm>
            <a:off x="10631231" y="10044728"/>
            <a:ext cx="2330245" cy="159282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/>
              <a:t>-45</a:t>
            </a:r>
            <a:endParaRPr lang="en-IN" sz="8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3CFA56-27BE-4737-A860-503C5320467F}"/>
              </a:ext>
            </a:extLst>
          </p:cNvPr>
          <p:cNvSpPr/>
          <p:nvPr/>
        </p:nvSpPr>
        <p:spPr>
          <a:xfrm>
            <a:off x="16630975" y="9977713"/>
            <a:ext cx="2330245" cy="159282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/>
              <a:t>-90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3609521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71DD-B0A2-4C58-8D06-01548F61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matrix 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847D75-0094-4503-848E-90F57F2B61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6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60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sz="60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r>
                                  <a:rPr lang="en-US" sz="6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600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sz="60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6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6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60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r>
                                  <a:rPr lang="en-US" sz="60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sz="60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6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6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r>
                                  <a:rPr lang="en-US" sz="6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6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sz="48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b="1">
                        <a:latin typeface="Cambria Math" panose="02040503050406030204" pitchFamily="18" charset="0"/>
                      </a:rPr>
                      <m:t>𝐬𝐜𝐚𝐥𝐞</m:t>
                    </m:r>
                    <m:r>
                      <a:rPr lang="en-US" sz="4800" b="1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4800" b="1">
                        <a:latin typeface="Cambria Math" panose="02040503050406030204" pitchFamily="18" charset="0"/>
                      </a:rPr>
                      <m:t>𝐜𝐨𝐬</m:t>
                    </m:r>
                    <m:d>
                      <m:dPr>
                        <m:ctrlPr>
                          <a:rPr lang="en-US" sz="4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8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sz="4800" b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8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sz="4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b="1" i="1">
                        <a:latin typeface="Cambria Math" panose="02040503050406030204" pitchFamily="18" charset="0"/>
                      </a:rPr>
                      <m:t>𝒔𝒄𝒂𝒍𝒆</m:t>
                    </m:r>
                    <m:r>
                      <a:rPr lang="en-US" sz="4800" b="1" i="1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4800" b="1" i="1">
                        <a:latin typeface="Cambria Math" panose="02040503050406030204" pitchFamily="18" charset="0"/>
                      </a:rPr>
                      <m:t>𝒔𝒊𝒏</m:t>
                    </m:r>
                    <m:d>
                      <m:dPr>
                        <m:ctrlPr>
                          <a:rPr lang="en-US" sz="4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8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IN" sz="48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4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IN" sz="4800" dirty="0"/>
                  <a:t> is centre of image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847D75-0094-4503-848E-90F57F2B61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28E3483-F83B-48D2-AA44-2A2D449EBA15}"/>
                  </a:ext>
                </a:extLst>
              </p:cNvPr>
              <p:cNvSpPr/>
              <p:nvPr/>
            </p:nvSpPr>
            <p:spPr>
              <a:xfrm>
                <a:off x="12595125" y="8559766"/>
                <a:ext cx="9026013" cy="120367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4800"/>
                        <m:t>cv</m:t>
                      </m:r>
                      <m:r>
                        <m:rPr>
                          <m:nor/>
                        </m:rPr>
                        <a:rPr lang="en-IN" sz="4800"/>
                        <m:t>2.</m:t>
                      </m:r>
                      <m:r>
                        <m:rPr>
                          <m:nor/>
                        </m:rPr>
                        <a:rPr lang="en-IN" sz="4800"/>
                        <m:t>getRotationMatrix</m:t>
                      </m:r>
                      <m:r>
                        <m:rPr>
                          <m:nor/>
                        </m:rPr>
                        <a:rPr lang="en-IN" sz="4800"/>
                        <m:t>2</m:t>
                      </m:r>
                      <m:r>
                        <m:rPr>
                          <m:nor/>
                        </m:rPr>
                        <a:rPr lang="en-IN" sz="4800"/>
                        <m:t>D</m:t>
                      </m:r>
                      <m:r>
                        <m:rPr>
                          <m:nor/>
                        </m:rPr>
                        <a:rPr lang="en-US" sz="4800"/>
                        <m:t>()</m:t>
                      </m:r>
                    </m:oMath>
                  </m:oMathPara>
                </a14:m>
                <a:endParaRPr lang="en-IN" sz="19900" baseline="-25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28E3483-F83B-48D2-AA44-2A2D449EB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5125" y="8559766"/>
                <a:ext cx="9026013" cy="12036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326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CFC33-6AFF-4D04-B1EA-C9B150BA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EBD2D-61F6-4B93-9946-C1E1ADCB5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Image transformation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527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832D5-77F1-4299-9A2E-6CA5099AA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927C353-2170-490A-AAED-5E460F85623F}"/>
                  </a:ext>
                </a:extLst>
              </p:cNvPr>
              <p:cNvSpPr/>
              <p:nvPr/>
            </p:nvSpPr>
            <p:spPr>
              <a:xfrm>
                <a:off x="5722628" y="3521943"/>
                <a:ext cx="9026013" cy="120367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800"/>
                        <m:t>cv</m:t>
                      </m:r>
                      <m:r>
                        <m:rPr>
                          <m:nor/>
                        </m:rPr>
                        <a:rPr lang="en-US" sz="4800"/>
                        <m:t>2.</m:t>
                      </m:r>
                      <m:r>
                        <m:rPr>
                          <m:nor/>
                        </m:rPr>
                        <a:rPr lang="en-US" sz="4800"/>
                        <m:t>resize</m:t>
                      </m:r>
                      <m:r>
                        <m:rPr>
                          <m:nor/>
                        </m:rPr>
                        <a:rPr lang="en-US" sz="4800"/>
                        <m:t>(</m:t>
                      </m:r>
                      <m:r>
                        <m:rPr>
                          <m:nor/>
                        </m:rPr>
                        <a:rPr lang="en-US" sz="4800"/>
                        <m:t>img</m:t>
                      </m:r>
                      <m:r>
                        <m:rPr>
                          <m:nor/>
                        </m:rPr>
                        <a:rPr lang="en-US" sz="4800"/>
                        <m:t>,</m:t>
                      </m:r>
                      <m:r>
                        <m:rPr>
                          <m:nor/>
                        </m:rPr>
                        <a:rPr lang="en-US" sz="4800"/>
                        <m:t>dsize</m:t>
                      </m:r>
                      <m:r>
                        <m:rPr>
                          <m:nor/>
                        </m:rPr>
                        <a:rPr lang="en-US" sz="4800"/>
                        <m:t>)</m:t>
                      </m:r>
                    </m:oMath>
                  </m:oMathPara>
                </a14:m>
                <a:endParaRPr lang="en-IN" sz="19900" baseline="-25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927C353-2170-490A-AAED-5E460F856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628" y="3521943"/>
                <a:ext cx="9026013" cy="12036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068D077-CC99-4D53-8905-E6893CD4FBE0}"/>
              </a:ext>
            </a:extLst>
          </p:cNvPr>
          <p:cNvGrpSpPr/>
          <p:nvPr/>
        </p:nvGrpSpPr>
        <p:grpSpPr>
          <a:xfrm>
            <a:off x="5722628" y="5907767"/>
            <a:ext cx="11037187" cy="7093029"/>
            <a:chOff x="5161935" y="4019971"/>
            <a:chExt cx="11037187" cy="7093029"/>
          </a:xfrm>
        </p:grpSpPr>
        <p:pic>
          <p:nvPicPr>
            <p:cNvPr id="7" name="Picture 6" descr="A bird standing in water&#10;&#10;Description automatically generated with medium confidence">
              <a:extLst>
                <a:ext uri="{FF2B5EF4-FFF2-40B4-BE49-F238E27FC236}">
                  <a16:creationId xmlns:a16="http://schemas.microsoft.com/office/drawing/2014/main" id="{111FFBB3-93CA-44DB-9861-ECA7D34E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1935" y="4019971"/>
              <a:ext cx="7093029" cy="7093029"/>
            </a:xfrm>
            <a:prstGeom prst="rect">
              <a:avLst/>
            </a:prstGeom>
          </p:spPr>
        </p:pic>
        <p:pic>
          <p:nvPicPr>
            <p:cNvPr id="8" name="Picture 7" descr="A bird standing in water&#10;&#10;Description automatically generated with medium confidence">
              <a:extLst>
                <a:ext uri="{FF2B5EF4-FFF2-40B4-BE49-F238E27FC236}">
                  <a16:creationId xmlns:a16="http://schemas.microsoft.com/office/drawing/2014/main" id="{DFA2EDF6-FF06-459D-90EC-99D74E5BC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3455" y="4019972"/>
              <a:ext cx="3855667" cy="3855667"/>
            </a:xfrm>
            <a:prstGeom prst="rect">
              <a:avLst/>
            </a:prstGeom>
          </p:spPr>
        </p:pic>
        <p:pic>
          <p:nvPicPr>
            <p:cNvPr id="9" name="Picture 8" descr="A bird standing in water&#10;&#10;Description automatically generated with medium confidence">
              <a:extLst>
                <a:ext uri="{FF2B5EF4-FFF2-40B4-BE49-F238E27FC236}">
                  <a16:creationId xmlns:a16="http://schemas.microsoft.com/office/drawing/2014/main" id="{4EDE0814-7822-4F84-A3AF-488B10EDA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3454" y="7964129"/>
              <a:ext cx="3112855" cy="31128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39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CFC33-6AFF-4D04-B1EA-C9B150BA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flipping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EBD2D-61F6-4B93-9946-C1E1ADCB5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Image transformation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344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A263E-87AC-4067-9AC1-D127523B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flipping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40EB3BB-FB37-4EFE-A4A8-A3C54DEA244D}"/>
                  </a:ext>
                </a:extLst>
              </p:cNvPr>
              <p:cNvSpPr/>
              <p:nvPr/>
            </p:nvSpPr>
            <p:spPr>
              <a:xfrm>
                <a:off x="6931995" y="2932008"/>
                <a:ext cx="9026013" cy="120367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800"/>
                        <m:t>cv</m:t>
                      </m:r>
                      <m:r>
                        <m:rPr>
                          <m:nor/>
                        </m:rPr>
                        <a:rPr lang="en-US" sz="4800"/>
                        <m:t>2.</m:t>
                      </m:r>
                      <m:r>
                        <m:rPr>
                          <m:nor/>
                        </m:rPr>
                        <a:rPr lang="en-US" sz="4800"/>
                        <m:t>flip</m:t>
                      </m:r>
                      <m:r>
                        <m:rPr>
                          <m:nor/>
                        </m:rPr>
                        <a:rPr lang="en-US" sz="4800"/>
                        <m:t>(</m:t>
                      </m:r>
                      <m:r>
                        <m:rPr>
                          <m:nor/>
                        </m:rPr>
                        <a:rPr lang="en-US" sz="4800"/>
                        <m:t>img</m:t>
                      </m:r>
                      <m:r>
                        <m:rPr>
                          <m:nor/>
                        </m:rPr>
                        <a:rPr lang="en-US" sz="4800"/>
                        <m:t>,</m:t>
                      </m:r>
                      <m:r>
                        <m:rPr>
                          <m:nor/>
                        </m:rPr>
                        <a:rPr lang="en-US" sz="4800"/>
                        <m:t>flipCode</m:t>
                      </m:r>
                      <m:r>
                        <m:rPr>
                          <m:nor/>
                        </m:rPr>
                        <a:rPr lang="en-US" sz="4800"/>
                        <m:t>)</m:t>
                      </m:r>
                    </m:oMath>
                  </m:oMathPara>
                </a14:m>
                <a:endParaRPr lang="en-IN" sz="19900" baseline="-250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40EB3BB-FB37-4EFE-A4A8-A3C54DEA24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995" y="2932008"/>
                <a:ext cx="9026013" cy="12036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6555B7C6-F37B-40AE-AF9C-690BC081F807}"/>
              </a:ext>
            </a:extLst>
          </p:cNvPr>
          <p:cNvGrpSpPr/>
          <p:nvPr/>
        </p:nvGrpSpPr>
        <p:grpSpPr>
          <a:xfrm>
            <a:off x="176985" y="4645105"/>
            <a:ext cx="23420439" cy="5599471"/>
            <a:chOff x="0" y="4576916"/>
            <a:chExt cx="24649471" cy="6096000"/>
          </a:xfrm>
        </p:grpSpPr>
        <p:pic>
          <p:nvPicPr>
            <p:cNvPr id="15" name="Picture 14" descr="A bird standing in water&#10;&#10;Description automatically generated with medium confidence">
              <a:extLst>
                <a:ext uri="{FF2B5EF4-FFF2-40B4-BE49-F238E27FC236}">
                  <a16:creationId xmlns:a16="http://schemas.microsoft.com/office/drawing/2014/main" id="{60DA9EF7-9F4B-4CF5-9FED-83DB3115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76916"/>
              <a:ext cx="6096000" cy="6096000"/>
            </a:xfrm>
            <a:prstGeom prst="rect">
              <a:avLst/>
            </a:prstGeom>
          </p:spPr>
        </p:pic>
        <p:pic>
          <p:nvPicPr>
            <p:cNvPr id="16" name="Picture 15" descr="A picture containing water, bird, aquatic bird, flamingo&#10;&#10;Description automatically generated">
              <a:extLst>
                <a:ext uri="{FF2B5EF4-FFF2-40B4-BE49-F238E27FC236}">
                  <a16:creationId xmlns:a16="http://schemas.microsoft.com/office/drawing/2014/main" id="{241237A3-0863-4898-B230-8A551606B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53471" y="4576916"/>
              <a:ext cx="6096000" cy="6096000"/>
            </a:xfrm>
            <a:prstGeom prst="rect">
              <a:avLst/>
            </a:prstGeom>
          </p:spPr>
        </p:pic>
        <p:pic>
          <p:nvPicPr>
            <p:cNvPr id="17" name="Picture 16" descr="A bird standing in water&#10;&#10;Description automatically generated with medium confidence">
              <a:extLst>
                <a:ext uri="{FF2B5EF4-FFF2-40B4-BE49-F238E27FC236}">
                  <a16:creationId xmlns:a16="http://schemas.microsoft.com/office/drawing/2014/main" id="{39A179B6-FBDB-456E-B071-08D30FDC3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4489" y="4576916"/>
              <a:ext cx="6096000" cy="6096000"/>
            </a:xfrm>
            <a:prstGeom prst="rect">
              <a:avLst/>
            </a:prstGeom>
          </p:spPr>
        </p:pic>
        <p:pic>
          <p:nvPicPr>
            <p:cNvPr id="18" name="Picture 17" descr="A picture containing water, aquatic bird, bird&#10;&#10;Description automatically generated">
              <a:extLst>
                <a:ext uri="{FF2B5EF4-FFF2-40B4-BE49-F238E27FC236}">
                  <a16:creationId xmlns:a16="http://schemas.microsoft.com/office/drawing/2014/main" id="{669FD33F-FCD0-4B4E-BD71-CF94FCC4D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8978" y="4576916"/>
              <a:ext cx="6096000" cy="6096000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B0C3E4-94C8-4165-98E6-306019FF600F}"/>
              </a:ext>
            </a:extLst>
          </p:cNvPr>
          <p:cNvSpPr/>
          <p:nvPr/>
        </p:nvSpPr>
        <p:spPr>
          <a:xfrm>
            <a:off x="7843008" y="10511546"/>
            <a:ext cx="2330245" cy="1592825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/>
              <a:t>1</a:t>
            </a:r>
            <a:endParaRPr lang="en-IN" sz="8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356D53-2F5E-4504-984E-DA1B088E7870}"/>
              </a:ext>
            </a:extLst>
          </p:cNvPr>
          <p:cNvSpPr/>
          <p:nvPr/>
        </p:nvSpPr>
        <p:spPr>
          <a:xfrm>
            <a:off x="13719136" y="10511545"/>
            <a:ext cx="2330245" cy="1592825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/>
              <a:t>-1</a:t>
            </a:r>
            <a:endParaRPr lang="en-IN" sz="8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5890A3-CFEA-44CF-9082-28B1D031F1FD}"/>
              </a:ext>
            </a:extLst>
          </p:cNvPr>
          <p:cNvSpPr/>
          <p:nvPr/>
        </p:nvSpPr>
        <p:spPr>
          <a:xfrm>
            <a:off x="19595268" y="10511544"/>
            <a:ext cx="2330245" cy="1592825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/>
              <a:t>0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4250226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C5DB55-A1E5-4452-A189-98579A8AD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8981" y="1609151"/>
            <a:ext cx="14740481" cy="5562837"/>
          </a:xfrm>
        </p:spPr>
        <p:txBody>
          <a:bodyPr>
            <a:normAutofit/>
          </a:bodyPr>
          <a:lstStyle/>
          <a:p>
            <a:r>
              <a:rPr lang="en-US" sz="9360" dirty="0">
                <a:solidFill>
                  <a:schemeClr val="bg1"/>
                </a:solidFill>
                <a:latin typeface="Raleway ExtraBold" pitchFamily="2" charset="0"/>
              </a:rPr>
              <a:t>next</a:t>
            </a:r>
            <a:endParaRPr lang="en-IN" sz="9360" dirty="0">
              <a:solidFill>
                <a:schemeClr val="bg1"/>
              </a:solidFill>
              <a:latin typeface="Raleway ExtraBold" pitchFamily="2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FFB2829-6A90-4E23-87D3-90897CD56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88981" y="7224617"/>
            <a:ext cx="14740481" cy="292536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convert color in </a:t>
            </a:r>
            <a:r>
              <a:rPr lang="en-US" b="1" dirty="0" err="1">
                <a:solidFill>
                  <a:schemeClr val="bg1"/>
                </a:solidFill>
              </a:rPr>
              <a:t>o</a:t>
            </a:r>
            <a:r>
              <a:rPr lang="en-US" dirty="0" err="1">
                <a:solidFill>
                  <a:schemeClr val="bg1"/>
                </a:solidFill>
              </a:rPr>
              <a:t>pen</a:t>
            </a:r>
            <a:r>
              <a:rPr lang="en-US" b="1" dirty="0" err="1">
                <a:solidFill>
                  <a:schemeClr val="bg1"/>
                </a:solidFill>
              </a:rPr>
              <a:t>cv</a:t>
            </a:r>
            <a:r>
              <a:rPr lang="en-US" dirty="0">
                <a:solidFill>
                  <a:schemeClr val="bg1"/>
                </a:solidFill>
              </a:rPr>
              <a:t> python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Flowchart: Extract 5">
            <a:extLst>
              <a:ext uri="{FF2B5EF4-FFF2-40B4-BE49-F238E27FC236}">
                <a16:creationId xmlns:a16="http://schemas.microsoft.com/office/drawing/2014/main" id="{19ACF352-D9C0-40D1-B8B6-AE8116C3FD58}"/>
              </a:ext>
            </a:extLst>
          </p:cNvPr>
          <p:cNvSpPr/>
          <p:nvPr/>
        </p:nvSpPr>
        <p:spPr>
          <a:xfrm rot="5400000">
            <a:off x="11781608" y="5987686"/>
            <a:ext cx="820784" cy="919844"/>
          </a:xfrm>
          <a:prstGeom prst="flowChartExtra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510"/>
          </a:p>
        </p:txBody>
      </p:sp>
    </p:spTree>
    <p:extLst>
      <p:ext uri="{BB962C8B-B14F-4D97-AF65-F5344CB8AC3E}">
        <p14:creationId xmlns:p14="http://schemas.microsoft.com/office/powerpoint/2010/main" val="317149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E7FE-4BF0-4F5B-9288-C3D053347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4777225"/>
            <a:ext cx="21031200" cy="5705474"/>
          </a:xfrm>
        </p:spPr>
        <p:txBody>
          <a:bodyPr>
            <a:normAutofit fontScale="90000"/>
          </a:bodyPr>
          <a:lstStyle/>
          <a:p>
            <a:r>
              <a:rPr lang="en-US" dirty="0"/>
              <a:t>1. Translation</a:t>
            </a:r>
            <a:br>
              <a:rPr lang="en-US" dirty="0"/>
            </a:br>
            <a:r>
              <a:rPr lang="en-US" dirty="0"/>
              <a:t>2. Rotation</a:t>
            </a:r>
            <a:br>
              <a:rPr lang="en-US" dirty="0"/>
            </a:br>
            <a:r>
              <a:rPr lang="en-US" dirty="0"/>
              <a:t>3. Resizing</a:t>
            </a:r>
            <a:br>
              <a:rPr lang="en-US" dirty="0"/>
            </a:br>
            <a:r>
              <a:rPr lang="en-US" dirty="0"/>
              <a:t>4. flipping</a:t>
            </a:r>
            <a:br>
              <a:rPr lang="en-US" dirty="0"/>
            </a:br>
            <a:r>
              <a:rPr lang="en-US" dirty="0"/>
              <a:t>5. cropping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827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CFC33-6AFF-4D04-B1EA-C9B150BA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EBD2D-61F6-4B93-9946-C1E1ADCB5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Image transformation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688599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B5244-0B46-4DB2-B187-24ABA4D4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EDA24-3985-4216-BC92-BDBA04EA6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554" y="2978897"/>
            <a:ext cx="11841373" cy="9392398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Translation is the shifting of an image along the x and y axis. </a:t>
            </a:r>
          </a:p>
          <a:p>
            <a:pPr algn="l"/>
            <a:r>
              <a:rPr lang="en-US" sz="4000" dirty="0"/>
              <a:t>Using translation, we can shift an image up, down, l</a:t>
            </a:r>
            <a:r>
              <a:rPr lang="en-IN" sz="4000" dirty="0"/>
              <a:t>eft, or right,</a:t>
            </a:r>
          </a:p>
          <a:p>
            <a:endParaRPr lang="en-IN" sz="4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C73E08A-22EA-4EF4-BC61-2B93481801D0}"/>
              </a:ext>
            </a:extLst>
          </p:cNvPr>
          <p:cNvGrpSpPr/>
          <p:nvPr/>
        </p:nvGrpSpPr>
        <p:grpSpPr>
          <a:xfrm>
            <a:off x="13411200" y="2675535"/>
            <a:ext cx="9621820" cy="9999122"/>
            <a:chOff x="1169799" y="2841065"/>
            <a:chExt cx="9621820" cy="9999122"/>
          </a:xfrm>
        </p:grpSpPr>
        <p:pic>
          <p:nvPicPr>
            <p:cNvPr id="5" name="Picture 4" descr="A picture containing text, aquatic bird, bird, flamingo&#10;&#10;Description automatically generated">
              <a:extLst>
                <a:ext uri="{FF2B5EF4-FFF2-40B4-BE49-F238E27FC236}">
                  <a16:creationId xmlns:a16="http://schemas.microsoft.com/office/drawing/2014/main" id="{178C3EA9-B4DE-4ADD-84AB-751ED714F0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37"/>
            <a:stretch/>
          </p:blipFill>
          <p:spPr>
            <a:xfrm>
              <a:off x="1169799" y="7839447"/>
              <a:ext cx="4788549" cy="5000740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09E506B-4D94-47F0-B3F6-CD07564879EC}"/>
                </a:ext>
              </a:extLst>
            </p:cNvPr>
            <p:cNvGrpSpPr/>
            <p:nvPr/>
          </p:nvGrpSpPr>
          <p:grpSpPr>
            <a:xfrm>
              <a:off x="1169799" y="2841065"/>
              <a:ext cx="9621820" cy="9996764"/>
              <a:chOff x="1169799" y="2841065"/>
              <a:chExt cx="9621820" cy="9996764"/>
            </a:xfrm>
          </p:grpSpPr>
          <p:pic>
            <p:nvPicPr>
              <p:cNvPr id="7" name="Picture 6" descr="A picture containing text, water, aquatic bird, bird&#10;&#10;Description automatically generated">
                <a:extLst>
                  <a:ext uri="{FF2B5EF4-FFF2-40B4-BE49-F238E27FC236}">
                    <a16:creationId xmlns:a16="http://schemas.microsoft.com/office/drawing/2014/main" id="{7F668228-EF5A-4185-AFD2-60B42AA80E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9799" y="2841065"/>
                <a:ext cx="9508033" cy="4998382"/>
              </a:xfrm>
              <a:prstGeom prst="rect">
                <a:avLst/>
              </a:prstGeom>
            </p:spPr>
          </p:pic>
          <p:pic>
            <p:nvPicPr>
              <p:cNvPr id="8" name="Picture 7" descr="A flamingo standing in water&#10;&#10;Description automatically generated with medium confidence">
                <a:extLst>
                  <a:ext uri="{FF2B5EF4-FFF2-40B4-BE49-F238E27FC236}">
                    <a16:creationId xmlns:a16="http://schemas.microsoft.com/office/drawing/2014/main" id="{EE13A568-2DCE-4339-8CD8-8591529ECE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8348" y="7839447"/>
                <a:ext cx="4833271" cy="4998382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EB89D16-F2AC-42CC-BC79-EB2A44408BD4}"/>
                  </a:ext>
                </a:extLst>
              </p:cNvPr>
              <p:cNvSpPr/>
              <p:nvPr/>
            </p:nvSpPr>
            <p:spPr>
              <a:xfrm>
                <a:off x="1268362" y="8323790"/>
                <a:ext cx="9026013" cy="120367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800"/>
                        <m:t>cv</m:t>
                      </m:r>
                      <m:r>
                        <m:rPr>
                          <m:nor/>
                        </m:rPr>
                        <a:rPr lang="en-US" sz="4800"/>
                        <m:t>2.</m:t>
                      </m:r>
                      <m:r>
                        <m:rPr>
                          <m:nor/>
                        </m:rPr>
                        <a:rPr lang="en-US" sz="4800"/>
                        <m:t>warpAffine</m:t>
                      </m:r>
                      <m:r>
                        <m:rPr>
                          <m:nor/>
                        </m:rPr>
                        <a:rPr lang="en-US" sz="4800"/>
                        <m:t>(</m:t>
                      </m:r>
                      <m:r>
                        <m:rPr>
                          <m:nor/>
                        </m:rPr>
                        <a:rPr lang="en-US" sz="4800"/>
                        <m:t>img</m:t>
                      </m:r>
                      <m:r>
                        <m:rPr>
                          <m:nor/>
                        </m:rPr>
                        <a:rPr lang="en-US" sz="4800"/>
                        <m:t>,</m:t>
                      </m:r>
                      <m:r>
                        <m:rPr>
                          <m:nor/>
                        </m:rPr>
                        <a:rPr lang="en-US" sz="4800"/>
                        <m:t>M</m:t>
                      </m:r>
                      <m:r>
                        <m:rPr>
                          <m:nor/>
                        </m:rPr>
                        <a:rPr lang="en-US" sz="4800"/>
                        <m:t>,</m:t>
                      </m:r>
                      <m:r>
                        <m:rPr>
                          <m:nor/>
                        </m:rPr>
                        <a:rPr lang="en-US" sz="4800"/>
                        <m:t>dsize</m:t>
                      </m:r>
                      <m:r>
                        <m:rPr>
                          <m:nor/>
                        </m:rPr>
                        <a:rPr lang="en-US" sz="4800"/>
                        <m:t>)</m:t>
                      </m:r>
                    </m:oMath>
                  </m:oMathPara>
                </a14:m>
                <a:endParaRPr lang="en-IN" sz="19900" baseline="-25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EB89D16-F2AC-42CC-BC79-EB2A44408B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362" y="8323790"/>
                <a:ext cx="9026013" cy="12036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75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4CA5F-657D-4818-922B-F393C2FE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matrix </a:t>
            </a:r>
            <a:r>
              <a:rPr lang="en-US" dirty="0">
                <a:solidFill>
                  <a:schemeClr val="tx1"/>
                </a:solidFill>
              </a:rPr>
              <a:t>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753BB5-E0E3-4A5E-8F48-10A1CA07C7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6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6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6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6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6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6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48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IN" sz="4800" b="1" dirty="0"/>
                  <a:t>: </a:t>
                </a:r>
                <a:r>
                  <a:rPr lang="en-IN" sz="4800" dirty="0"/>
                  <a:t>number of pixels will shift the image to right(+</a:t>
                </a:r>
                <a:r>
                  <a:rPr lang="en-IN" sz="4800" dirty="0" err="1"/>
                  <a:t>ve</a:t>
                </a:r>
                <a:r>
                  <a:rPr lang="en-IN" sz="4800" dirty="0"/>
                  <a:t> values) or left (-</a:t>
                </a:r>
                <a:r>
                  <a:rPr lang="en-IN" sz="4800" dirty="0" err="1"/>
                  <a:t>ve</a:t>
                </a:r>
                <a:r>
                  <a:rPr lang="en-IN" sz="4800" dirty="0"/>
                  <a:t> values)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4800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IN" sz="4800" b="1" dirty="0"/>
                  <a:t>: </a:t>
                </a:r>
                <a:r>
                  <a:rPr lang="en-IN" sz="4800" dirty="0"/>
                  <a:t>number of pixels will shift the image to down (+</a:t>
                </a:r>
                <a:r>
                  <a:rPr lang="en-IN" sz="4800" dirty="0" err="1"/>
                  <a:t>ve</a:t>
                </a:r>
                <a:r>
                  <a:rPr lang="en-IN" sz="4800" dirty="0"/>
                  <a:t> values) or up (-</a:t>
                </a:r>
                <a:r>
                  <a:rPr lang="en-IN" sz="4800" dirty="0" err="1"/>
                  <a:t>ve</a:t>
                </a:r>
                <a:r>
                  <a:rPr lang="en-IN" sz="4800" dirty="0"/>
                  <a:t> values)</a:t>
                </a:r>
              </a:p>
              <a:p>
                <a:pPr marL="0" indent="0">
                  <a:buNone/>
                </a:pPr>
                <a:endParaRPr lang="en-IN" sz="600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753BB5-E0E3-4A5E-8F48-10A1CA07C7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68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0BC8-C6D5-41C4-BC3E-50288BAC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7017C2-9302-4DAF-8119-6D8179E730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8555" y="2978897"/>
                <a:ext cx="9901736" cy="93923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720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72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7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7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7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7200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7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7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7200" i="1">
                                  <a:latin typeface="Cambria Math" panose="02040503050406030204" pitchFamily="18" charset="0"/>
                                </a:rPr>
                                <m:t>150</m:t>
                              </m:r>
                            </m:e>
                          </m:mr>
                        </m:m>
                      </m:e>
                    </m:d>
                    <m:r>
                      <a:rPr lang="en-US" sz="7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72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IN" sz="4000" b="1" dirty="0"/>
                  <a:t>: </a:t>
                </a:r>
                <a:r>
                  <a:rPr lang="en-IN" sz="4000" dirty="0"/>
                  <a:t>image will shift 100 pixels right side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IN" sz="4000" b="1" dirty="0"/>
                  <a:t>: </a:t>
                </a:r>
                <a:r>
                  <a:rPr lang="en-IN" sz="4000" dirty="0"/>
                  <a:t>image will shift 150 pixels to down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7017C2-9302-4DAF-8119-6D8179E730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8555" y="2978897"/>
                <a:ext cx="9901736" cy="93923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text, aquatic bird, bird, flamingo&#10;&#10;Description automatically generated">
            <a:extLst>
              <a:ext uri="{FF2B5EF4-FFF2-40B4-BE49-F238E27FC236}">
                <a16:creationId xmlns:a16="http://schemas.microsoft.com/office/drawing/2014/main" id="{D0FBAFA8-81AB-4A99-AF0C-6D26D6641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513" y="3673378"/>
            <a:ext cx="14024885" cy="73763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D3FC82C-F54E-4B98-9738-81956ACA2BC0}"/>
                  </a:ext>
                </a:extLst>
              </p14:cNvPr>
              <p14:cNvContentPartPr/>
              <p14:nvPr/>
            </p14:nvContentPartPr>
            <p14:xfrm>
              <a:off x="6204960" y="3708000"/>
              <a:ext cx="14360040" cy="3964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D3FC82C-F54E-4B98-9738-81956ACA2B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95600" y="3698640"/>
                <a:ext cx="14378760" cy="398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07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9EE7-1AF8-4AD9-83A4-33BA4F81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087AE-DBA6-4E9C-85EC-2EDEAD06D9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8555" y="2978897"/>
                <a:ext cx="11259482" cy="93923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720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72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7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7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7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7200" i="1">
                                  <a:latin typeface="Cambria Math" panose="02040503050406030204" pitchFamily="18" charset="0"/>
                                </a:rPr>
                                <m:t>−100</m:t>
                              </m:r>
                            </m:e>
                          </m:mr>
                          <m:mr>
                            <m:e>
                              <m:r>
                                <a:rPr lang="en-US" sz="7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7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7200" i="1">
                                  <a:latin typeface="Cambria Math" panose="02040503050406030204" pitchFamily="18" charset="0"/>
                                </a:rPr>
                                <m:t>−150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72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IN" sz="4000" b="1" dirty="0"/>
                  <a:t>: </a:t>
                </a:r>
                <a:r>
                  <a:rPr lang="en-IN" sz="4000" dirty="0"/>
                  <a:t>image will shift 100 pixels left side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IN" sz="4000" b="1" dirty="0"/>
                  <a:t>: </a:t>
                </a:r>
                <a:r>
                  <a:rPr lang="en-IN" sz="4000" dirty="0"/>
                  <a:t>image will shift 150 pixels to upwards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087AE-DBA6-4E9C-85EC-2EDEAD06D9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8555" y="2978897"/>
                <a:ext cx="11259482" cy="93923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text, water, aquatic bird, bird&#10;&#10;Description automatically generated">
            <a:extLst>
              <a:ext uri="{FF2B5EF4-FFF2-40B4-BE49-F238E27FC236}">
                <a16:creationId xmlns:a16="http://schemas.microsoft.com/office/drawing/2014/main" id="{CC59405D-9080-4085-8A67-90C17B9F8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99" y="3725220"/>
            <a:ext cx="14031501" cy="73763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615C5B4-E5D5-4A10-8E7A-F5E436F7300F}"/>
                  </a:ext>
                </a:extLst>
              </p14:cNvPr>
              <p14:cNvContentPartPr/>
              <p14:nvPr/>
            </p14:nvContentPartPr>
            <p14:xfrm>
              <a:off x="6285960" y="4371840"/>
              <a:ext cx="17957520" cy="7346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615C5B4-E5D5-4A10-8E7A-F5E436F730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76600" y="4362480"/>
                <a:ext cx="17976240" cy="73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896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CFC33-6AFF-4D04-B1EA-C9B150BA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EBD2D-61F6-4B93-9946-C1E1ADCB5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Image transformation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0434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758CB-C1F4-48E1-8EB9-1413270D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BDDDF-F489-4D34-AEBC-ECBA2446A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4800" dirty="0"/>
              <a:t>We rotate an image for a given specific point</a:t>
            </a:r>
            <a:r>
              <a:rPr lang="en-IN" sz="4800" dirty="0"/>
              <a:t>.</a:t>
            </a:r>
          </a:p>
          <a:p>
            <a:pPr algn="l"/>
            <a:r>
              <a:rPr lang="en-IN" sz="4800" dirty="0"/>
              <a:t>Use this we can rotate the image at any degree.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1A7D56D-9503-4CDE-8BD4-ED8146029ABD}"/>
                  </a:ext>
                </a:extLst>
              </p:cNvPr>
              <p:cNvSpPr/>
              <p:nvPr/>
            </p:nvSpPr>
            <p:spPr>
              <a:xfrm>
                <a:off x="6344760" y="7102522"/>
                <a:ext cx="9026013" cy="120367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800"/>
                        <m:t>cv</m:t>
                      </m:r>
                      <m:r>
                        <m:rPr>
                          <m:nor/>
                        </m:rPr>
                        <a:rPr lang="en-US" sz="4800"/>
                        <m:t>2.</m:t>
                      </m:r>
                      <m:r>
                        <m:rPr>
                          <m:nor/>
                        </m:rPr>
                        <a:rPr lang="en-US" sz="4800"/>
                        <m:t>warpAffine</m:t>
                      </m:r>
                      <m:r>
                        <m:rPr>
                          <m:nor/>
                        </m:rPr>
                        <a:rPr lang="en-US" sz="4800"/>
                        <m:t>(</m:t>
                      </m:r>
                      <m:r>
                        <m:rPr>
                          <m:nor/>
                        </m:rPr>
                        <a:rPr lang="en-US" sz="4800"/>
                        <m:t>img</m:t>
                      </m:r>
                      <m:r>
                        <m:rPr>
                          <m:nor/>
                        </m:rPr>
                        <a:rPr lang="en-US" sz="4800"/>
                        <m:t>,</m:t>
                      </m:r>
                      <m:r>
                        <m:rPr>
                          <m:nor/>
                        </m:rPr>
                        <a:rPr lang="en-US" sz="4800"/>
                        <m:t>M</m:t>
                      </m:r>
                      <m:r>
                        <m:rPr>
                          <m:nor/>
                        </m:rPr>
                        <a:rPr lang="en-US" sz="4800"/>
                        <m:t>,</m:t>
                      </m:r>
                      <m:r>
                        <m:rPr>
                          <m:nor/>
                        </m:rPr>
                        <a:rPr lang="en-US" sz="4800"/>
                        <m:t>dsize</m:t>
                      </m:r>
                      <m:r>
                        <m:rPr>
                          <m:nor/>
                        </m:rPr>
                        <a:rPr lang="en-US" sz="4800"/>
                        <m:t>)</m:t>
                      </m:r>
                    </m:oMath>
                  </m:oMathPara>
                </a14:m>
                <a:endParaRPr lang="en-IN" sz="19900" baseline="-25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1A7D56D-9503-4CDE-8BD4-ED8146029A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760" y="7102522"/>
                <a:ext cx="9026013" cy="12036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579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</TotalTime>
  <Words>266</Words>
  <Application>Microsoft Office PowerPoint</Application>
  <PresentationFormat>Custom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Raleway Black</vt:lpstr>
      <vt:lpstr>Raleway ExtraBold</vt:lpstr>
      <vt:lpstr>Raleway Light</vt:lpstr>
      <vt:lpstr>Office Theme</vt:lpstr>
      <vt:lpstr>image transformation</vt:lpstr>
      <vt:lpstr>1. Translation 2. Rotation 3. Resizing 4. flipping 5. cropping</vt:lpstr>
      <vt:lpstr>Translation</vt:lpstr>
      <vt:lpstr>translation</vt:lpstr>
      <vt:lpstr>translation matrix M</vt:lpstr>
      <vt:lpstr>example</vt:lpstr>
      <vt:lpstr>example</vt:lpstr>
      <vt:lpstr>Rotation</vt:lpstr>
      <vt:lpstr>rotation</vt:lpstr>
      <vt:lpstr>rotation</vt:lpstr>
      <vt:lpstr>translation matrix M</vt:lpstr>
      <vt:lpstr>Resizing</vt:lpstr>
      <vt:lpstr>resize</vt:lpstr>
      <vt:lpstr>flipping</vt:lpstr>
      <vt:lpstr>flipping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</dc:title>
  <dc:creator>mota zen</dc:creator>
  <cp:lastModifiedBy>3137</cp:lastModifiedBy>
  <cp:revision>6</cp:revision>
  <dcterms:created xsi:type="dcterms:W3CDTF">2021-04-18T17:30:24Z</dcterms:created>
  <dcterms:modified xsi:type="dcterms:W3CDTF">2023-02-26T06:21:20Z</dcterms:modified>
</cp:coreProperties>
</file>