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17:30:36.2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24575,'0'4'0,"0"19"0,0 40 0,0 48 0,0 40 0,0 33 0,0 15 0,0 5 0,0-3 0,0-18 0,0-23 0,0-34 0,0-39-8191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17:30:53.5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17:30:55.4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69 24575,'117'0'0,"893"0"0,30 0-738,272 0-2213,107 0 2213,-61 0 738,-193 0 0,-251 0-103,-256 0-309,-225 0 309,-27 0 103,-332 0 431,-20 2 723,0-3-1,1-2 1,81-15-1,-54 3-1127,1 4-1,109 0 1,-58 5-1468,-52 0-5384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17:30:56.8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24575,'13'0'0,"22"0"0,26 0 0,28 0 0,9 0 0,-5 0 0,-13 0 0,-20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17:30:57.6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24575,'5'0'0,"5"0"0,14 0 0,20 0 0,16 0-8503,-3 0 8815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17:30:58.6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24575,'0'9'0,"0"7"0,0 18 0,0 21 0,0 13 0,0 9 0,0-5 0,0-1 0,0-5 0,0-4 0,0-13-8191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17:30:59.9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24575,'12'0'0,"19"0"0,20 0 0,23 0 0,12 0 0,0 0 0,-6 0 0,-16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17:31:02.6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629 2 24575,'-102'-1'0,"-121"2"0,211 1 0,0 0 0,-1 0 0,1 1 0,0 1 0,1 0 0,-1 1 0,1 0 0,-1 0 0,2 1 0,-1 1 0,1 0 0,0 0 0,0 1 0,1 0 0,0 1 0,0 0 0,-11 15 0,10-10 0,0 0 0,0 1 0,2 0 0,0 0 0,0 1 0,2 0 0,0 0 0,0 0 0,2 1 0,0 0 0,1 0 0,-1 19 0,-2 25 0,4-43 0,0-1 0,1 0 0,1 1 0,2 21 0,-1-35 0,0 0 0,1-1 0,-1 1 0,1 0 0,0-1 0,0 1 0,0-1 0,0 0 0,0 1 0,1-1 0,0 0 0,0-1 0,-1 1 0,1 0 0,1-1 0,-1 1 0,0-1 0,1 0 0,-1 0 0,1-1 0,-1 1 0,1-1 0,0 1 0,0-1 0,0-1 0,6 2 0,12 1 0,1 0 0,-1-2 0,34-1 0,-42-1 0,463-3 0,-463 4-124,0-1 0,-1 0 0,1-1 0,-1 0 0,0-1 0,1-1-1,-1 0 1,-1-1 0,1 0 0,17-10 0,-10 2-6702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17:31:05.4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3 505 24575,'-2'323'0,"5"315"0,-3-632 0,1 0 0,-1 0 0,2 0 0,-1 1 0,4 9 0,-5-15 0,0-1 0,1 1 0,-1-1 0,0 0 0,0 1 0,0-1 0,0 1 0,1-1 0,-1 0 0,0 1 0,1-1 0,-1 0 0,0 1 0,1-1 0,-1 0 0,0 1 0,1-1 0,-1 0 0,0 0 0,1 1 0,-1-1 0,1 0 0,-1 0 0,1 0 0,-1 0 0,0 0 0,1 1 0,-1-1 0,1 0 0,0 0 0,0-1 0,0 0 0,0 0 0,1 0 0,-1 0 0,0 0 0,0 0 0,0 0 0,-1 0 0,1 0 0,0 0 0,0-1 0,-1 1 0,1 0 0,0-1 0,0-1 0,9-24 0,-1 0 0,-1-1 0,-1 0 0,3-30 0,8-123 0,-13 117 0,-4 51 0,0-1 0,1 0 0,0 1 0,1-1 0,1 1 0,0-1 0,0 1 0,2 1 0,-1-1 0,2 1 0,0 0 0,0 0 0,1 1 0,0 0 0,1 0 0,0 1 0,1 0 0,0 1 0,13-9 0,-22 17 0,1 0 0,-1 0 0,0 0 0,1 1 0,-1-1 0,1 0 0,-1 1 0,1 0 0,-1-1 0,1 1 0,-1 0 0,1 0 0,0 0 0,-1-1 0,1 2 0,-1-1 0,1 0 0,-1 0 0,1 0 0,-1 1 0,1-1 0,-1 1 0,1-1 0,-1 1 0,1 0 0,-1 0 0,0-1 0,1 1 0,-1 0 0,0 0 0,0 0 0,0 0 0,0 1 0,0-1 0,0 0 0,2 2 0,5 8 0,-1 0 0,1 0 0,8 19 0,-6-11 0,27 45 0,3-2 0,87 103 0,-114-149 0,4 4 0,1 0 0,1-1 0,0-1 0,2-1 0,0 0 0,25 13 0,-45-29 0,0 0 0,0 0 0,0-1 0,0 1 0,1 0 0,-1-1 0,0 1 0,1-1 0,-1 0 0,1 1 0,-1-1 0,0 0 0,1 0 0,-1 0 0,1 0 0,-1 0 0,0 0 0,1 0 0,-1 0 0,0-1 0,1 1 0,-1-1 0,1 1 0,-1-1 0,0 1 0,0-1 0,1 0 0,-1 1 0,0-1 0,0 0 0,0 0 0,0 0 0,0 0 0,0 0 0,0 0 0,0 0 0,0 0 0,-1-1 0,1 1 0,0-2 0,3-6 0,-1 1 0,-1-1 0,1 0 0,-1 0 0,0-14 0,5-54 0,-5-131 0,-23-86 0,13 193 0,-10-102 3,-12-176-1371,29 341-5458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17:31:11.8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29:23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24575,'0'4'0,"9"32"0,16 49 0,7 44 0,8 43 0,1 36 0,2 26 0,-2 11 0,-7-5 0,-7-26 0,-6-41 0,-8-41 0,-1-43 0,-3-29 0,-3-23-8191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17:30:37.2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24575,'17'0'0,"45"0"0,50 0 0,37 0 0,28 0 0,4 0 0,-14 0 0,-24 0 0,-31 0 0,-31 0 0,-20 0 0,-20 0-8191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29:24.1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1 319 24575,'0'-5'0,"4"-5"0,36-5 0,42-5 0,45 1 0,40 0 0,40-2 0,18-6 0,15-6 0,1-7 0,-11-1 0,-35 3 0,-51 7-8191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29:25.6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1425 26 24575,'-3'-2'0,"0"0"0,0 0 0,0 1 0,0-1 0,0 1 0,0 0 0,-1 0 0,1 0 0,0 0 0,-1 1 0,1-1 0,-1 1 0,1 0 0,-5 0 0,-6-1 0,-610-9 0,335 27 0,229-10 0,1 3 0,-103 30 0,149-36 0,1 1 0,0 0 0,0 0 0,0 1 0,1 1 0,0 0 0,-17 14 0,23-17 0,0 1 0,1 1 0,-1-1 0,1 1 0,0-1 0,1 1 0,0 0 0,0 1 0,0-1 0,0 0 0,1 1 0,0 0 0,1-1 0,-1 1 0,0 11 0,1 25 0,6 75 0,1 10 0,-12 24 0,2 193 0,6-330 0,1 0 0,0 0 0,0 0 0,2 0 0,0 0 0,1-1 0,0 0 0,1 0 0,0-1 0,1 0 0,1 0 0,18 21 0,2-3 0,1-1 0,1-1 0,49 34 0,-60-49 0,1 0 0,0-1 0,1-1 0,0-1 0,1 0 0,0-2 0,1-1 0,0-1 0,0-1 0,0-1 0,1-1 0,38 1 0,-44-5 0,24 1 0,-1-1 0,52-8 0,-80 6 0,0-1 0,0-1 0,0 0 0,-1-1 0,1 0 0,-1-1 0,0 0 0,-1-1 0,1-1 0,16-13 0,128-93 129,-48 37-1623,-84 58-5332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29:26.9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0 563 24575,'4'405'0,"76"566"0,-73-914 0,3-1 0,2 0 0,28 77 0,-38-126 0,1-1 0,1 1 0,-1-1 0,1 1 0,0-1 0,0 0 0,9 9 0,-12-14 0,0 0 0,1 0 0,-1 1 0,1-1 0,-1 0 0,1 0 0,-1-1 0,1 1 0,0 0 0,0 0 0,-1-1 0,1 1 0,0-1 0,0 0 0,0 1 0,-1-1 0,1 0 0,0 0 0,0 0 0,0 0 0,0-1 0,-1 1 0,1 0 0,0-1 0,0 1 0,-1-1 0,1 0 0,0 0 0,-1 1 0,1-1 0,0 0 0,-1 0 0,1 0 0,1-3 0,6-4 0,-1 0 0,0-1 0,0 0 0,-1 0 0,0-1 0,0 0 0,4-11 0,37-82 0,-43 90 0,81-228 0,8-20 0,-93 259 0,2-8 0,2 1 0,-1 0 0,1 1 0,9-13 0,-12 19 0,-1 0 0,1 0 0,-1 1 0,1-1 0,0 1 0,0-1 0,0 1 0,0 0 0,0-1 0,0 1 0,0 0 0,0 0 0,0 1 0,0-1 0,1 0 0,-1 1 0,0 0 0,1-1 0,-1 1 0,0 0 0,1 0 0,-1 0 0,0 0 0,5 1 0,2 2 0,0 1 0,0 0 0,0 0 0,-1 1 0,1 0 0,-1 0 0,0 1 0,-1 0 0,0 0 0,10 11 0,66 82 0,-68-80 0,32 43 0,2 4 0,83 85 0,-132-151 0,0 0 0,0 1 0,1-1 0,-1 1 0,0-1 0,0 0 0,1 0 0,-1 1 0,0-1 0,0 0 0,1 1 0,-1-1 0,0 0 0,1 0 0,-1 1 0,0-1 0,1 0 0,-1 0 0,0 0 0,1 0 0,-1 0 0,1 1 0,-1-1 0,0 0 0,1 0 0,-1 0 0,1 0 0,-1 0 0,0 0 0,1 0 0,-1 0 0,1 0 0,-1-1 0,0 1 0,1 0 0,-1 0 0,0 0 0,1 0 0,-1 0 0,0-1 0,1 1 0,-1 0 0,0 0 0,1-1 0,-1 1 0,0 0 0,1 0 0,-1-1 0,7-29 0,4-98 0,-9-170 0,-4 154 0,-1-1138-1365,3 1182-5461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29:15.7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24575,'4'109'0,"28"163"0,-12-125 0,83 897-901,-35 11 669,-63-977 338,76 826-1274,-64-794-4828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29:16.7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0 451 24575,'9'0'0,"37"-8"0,37-12 0,69-16 0,61-9 0,54-11 0,38-4-1243,14 3 1243,-12 8 0,-23 7 0,-52 7 0,-57 9 304,-57 10-7556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29:17.8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1010 1 24575,'-12'1'0,"1"1"0,0 0 0,-1 1 0,1 0 0,1 0 0,-1 2 0,0-1 0,1 1 0,-12 8 0,-5 1 0,-49 27 0,2 3 0,2 4 0,-86 74 0,-176 193 0,329-310 0,-18 18 0,0 2 0,-34 49 0,51-65 0,1 0 0,0 0 0,1 1 0,0-1 0,1 1 0,0 0 0,0 0 0,1 0 0,0 0 0,1 0 0,0 1 0,0-1 0,2 15 0,3 4 0,2 1 0,1-1 0,1 0 0,1 0 0,2-1 0,25 49 0,-5-22 0,2-2 0,51 62 0,-65-94 0,1 0 0,1 0 0,1-2 0,1-1 0,1-1 0,0-1 0,1-1 0,1-1 0,0-1 0,1-1 0,0-1 0,1-2 0,49 10 0,5-5 0,0-3 0,0-4 0,130-5 0,-153-4 60,107-17 0,-136 13-308,0-2 1,0 0-1,0-2 1,-1-1-1,30-17 1,-11-2-6579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29:18.9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 0 24575,'-33'474'0,"14"-278"0,-6 305 0,25-488 0,1 1 0,1-1 0,0 0 0,1 1 0,0-1 0,1 0 0,1-1 0,0 1 0,1-1 0,0 0 0,0 0 0,2 0 0,-1-1 0,1 0 0,16 15 0,-11-14 0,1 0 0,0 0 0,1-2 0,0 0 0,1 0 0,0-2 0,0 0 0,1 0 0,0-2 0,0 0 0,19 3 0,23 2 0,0-3 0,0-3 0,1-2 0,0-2 0,77-11 0,293-64 0,-387 65-682,53-19-1,-61 13-6143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29:04.3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1 493 24575,'0'5'0,"17"1"0,49-1 0,74 0 0,91-15 0,130-23 0,122-27-3263,99-16 3263,29-9-2397,-30 6 2397,-62 17 0,-92 14-1454,-111 16 1454,-105 13-4,-88 10-1069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29:06.6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24575,'0'30'0,"5"53"0,13 61 0,9 56 0,4 48 0,1 23 0,-1 14-946,-1-7 946,-5-16 0,-8-32 0,-2-45 0,-4-47 232,-3-41-232,-3-38-7477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29:10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24575,'14'567'0,"-1"-29"0,-13-514 0,-1-9 0,1-1 0,1 1 0,0-1 0,1 0 0,4 18 0,-5-28 0,1 0 0,-1 0 0,1 0 0,0-1 0,0 1 0,0 0 0,1-1 0,-1 0 0,1 1 0,0-1 0,0 0 0,0 0 0,1-1 0,-1 1 0,0 0 0,1-1 0,0 0 0,0 0 0,-1 0 0,1-1 0,0 1 0,6 1 0,46 7 0,1-2 0,-1-2 0,1-3 0,61-4 0,-47 0 0,34 2-682,202-25-1,-253 13-6143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17:30:38.9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24575,'0'4'0,"0"10"0,0 8 0,9-1 0,2 5 0,9-2 0,9 0 0,4-5 0,0-6 0,9-4 0,0-5 0,7-2 0,-1-2 0,0-1 0,-4-4 0,-5-1 0,-9-1-8191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29:11.8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1032 24575,'1'21'0,"2"0"0,0 0 0,1 0 0,11 35 0,-4-18 0,208 664 0,-52-184 0,-150-457 0,-12-36 0,2 0 0,0-1 0,2 0 0,1 0 0,21 36 0,-31-60 0,0 1 0,0-1 0,1 1 0,-1-1 0,0 0 0,0 1 0,1-1 0,-1 0 0,0 0 0,1 1 0,-1-1 0,0 0 0,1 0 0,-1 1 0,1-1 0,-1 0 0,0 0 0,1 0 0,-1 1 0,1-1 0,-1 0 0,0 0 0,1 0 0,-1 0 0,1 0 0,-1 0 0,1 0 0,-1 0 0,1 0 0,-1 0 0,0 0 0,1-1 0,-1 1 0,1 0 0,-1 0 0,0 0 0,1 0 0,-1-1 0,1 1 0,-1 0 0,0 0 0,1-1 0,-1 1 0,0 0 0,0-1 0,1 1 0,-1 0 0,0-1 0,0 1 0,1-1 0,-1 1 0,0 0 0,0-1 0,0 1 0,1-1 0,-1 1 0,0 0 0,0-1 0,0 1 0,0-1 0,0 1 0,0-1 0,0 1 0,10-39 0,-9 33 0,15-69 0,58-293 0,-72 360 0,-1 0 0,0-1 0,1 1 0,0 0 0,6-16 0,-7 23 0,-1 0 0,1-1 0,0 1 0,-1 0 0,1 0 0,0 0 0,0 0 0,-1 0 0,1 0 0,0 0 0,0 0 0,0 1 0,0-1 0,0 0 0,1 1 0,-1-1 0,0 0 0,0 1 0,0-1 0,0 1 0,1 0 0,-1-1 0,0 1 0,0 0 0,1 0 0,-1 0 0,0 0 0,1 0 0,-1 0 0,0 0 0,0 0 0,1 1 0,-1-1 0,0 0 0,0 1 0,1-1 0,-1 1 0,0-1 0,2 2 0,11 7 0,-1 0 0,1 1 0,-2 1 0,1 0 0,-2 1 0,18 22 0,4 2 0,241 236 0,-273-271 0,-1 0 0,1 0 0,0 1 0,0-1 0,0 0 0,0-1 0,0 1 0,1 0 0,-1 0 0,0 0 0,0-1 0,1 1 0,-1 0 0,0-1 0,0 1 0,1-1 0,-1 0 0,1 1 0,-1-1 0,0 0 0,1 0 0,-1 0 0,1 0 0,-1 0 0,1 0 0,-1 0 0,0-1 0,1 1 0,-1 0 0,1-1 0,-1 1 0,0-1 0,1 1 0,-1-1 0,0 0 0,0 0 0,0 1 0,0-1 0,1 0 0,-1 0 0,0 0 0,1-2 0,3-5 0,0 0 0,0 0 0,-1-1 0,0 0 0,-1 1 0,3-12 0,16-59 0,20-134 0,-7-97 0,-25 213 0,69-1477-1995,-79 1410-4201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29:29.6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990 1 24575,'-4'8'0,"-15"30"0,-16 33 0,-16 27 0,-17 18 0,-13 2 0,-11 3 0,2-2 0,-1-8 0,6-14 0,5-12 0,3-6 0,6-8 0,10-8 0,12-10 0,14-14-8191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29:30.4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 24575,'0'-4'0,"9"7"0,15 20 0,22 29 0,23 25 0,27 23 0,23 11 0,13 4 0,5 4 0,1-6 0,-10-4 0,-14-7 0,-17-9 0,-17-16 0,-18-12 0,-14-17 0,-17-17-8191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29:33.1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24575,'164'179'0,"-46"-46"0,654 641-481,-242-252 25,-28 18 563,-429-453-107,-4 3 0,83 142 0,-114-164 0,-4 3 0,-2 0 0,-4 2 0,27 108 0,34 234 415,64 762 0,-142-305-415,-19-727 0,-34 188 0,-53 140 0,66-337 0,-2 39 0,-15 66 0,37-207 0,-2-1 0,-1 0 0,-1 0 0,-36 60 0,9-29-119,-7 15-193,-3-2 1,-4-3-1,-78 84 1,99-126-6515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29:34.2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1815 0 24575,'-6'4'0,"0"1"0,0-1 0,0 1 0,1 0 0,0 0 0,0 0 0,1 1 0,-9 12 0,2-2 0,-261 380 0,98-135 0,-613 970 0,714-1107 0,6 3 0,5 3 0,6 2 0,-67 240 0,80-166-106,9 1 0,-11 274-1,34 424-279,12-763 375,9 1339 11,-9-1368 69,5 0 1,21 117 0,-15-168-6,3-1 1,2-1 0,3-1 0,3 0-1,37 70 1,48 57-22,7-4 0,174 208 1,317 295-55,-308-397 11,-242-242 0,1-4 0,2-1 0,115 58 0,-54-41 0,-2 5 0,110 79 0,228 218-1365,-390-304-5461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29:36.3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 1 24575,'-3'42'0,"-2"-1"0,-1 1 0,-18 58 0,5-17 0,-8 69 0,-13 260 0,34 159 0,7-383 0,-1-104 0,27 950 0,-16-937 0,4 0 0,29 101 0,72 182 0,-87-291 0,90 249 0,175 350 0,-55-171 0,26 55 0,-161-368 0,9-5 0,8-5 0,225 274 0,-320-438 0,183 204 0,-176-202 0,1-1 0,2-2 0,1-1 0,72 40 0,-105-66-72,0 0 1,0-1-1,0 0 0,0 1 0,0-1 0,0 0 0,1-1 0,-1 1 1,0-1-1,1 0 0,-1 0 0,0 0 0,0-1 0,1 1 0,-1-1 1,0 0-1,0 0 0,8-4 0,46-18-6754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29:37.7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24575,'1813'1942'-2232,"-1493"-1557"2037,-18 14-1,-18 12 1,-18 13 0,282 608 0,78 415-52,-474-1035 1756,157 679-1,-235-507-1063,-39-229-452,-5-32 7,-13 398 0,-16-543 0,-4 144 0,-1-265 0,-4-1 0,-1 0 0,-4 0 0,-22 66 0,-97 208 0,84-218 0,35-76 0,-16 71 0,21-72 0,-1-1 0,-20 48 0,-12 22-1365,30-75-5461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29:38.7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0 106 24575,'5'-9'0,"22"-3"0,29-7 0,35-2 0,15 4 0,2 4 0,-9 5 0,-16 3 0,-22 3-8191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29:39.4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41 24575,'13'0'0,"21"0"0,27 0 0,20 0 0,23 0 0,5-4 0,-6-2 0,-8 1 0,-11-4 0,-16 0 0,-19 2-8191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3:38.1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4 105 24575,'-4'0'0,"11"-5"0,27-5 0,24-1 0,24-3 0,15 0 0,9-1 0,-5 2 0,-7 3 0,-7 4 0,-4 2 0,-13 2 0,-14 1 0,-11 1 0,-15 1-8191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17:30:40.8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24575,'0'1085'0,"0"-1084"0,0-1 0,0 1 0,0-1 0,0 1 0,1-1 0,-1 1 0,0-1 0,0 1 0,1-1 0,-1 1 0,0-1 0,1 0 0,-1 1 0,0-1 0,1 1 0,-1-1 0,1 0 0,-1 1 0,1-1 0,-1 0 0,0 1 0,1-1 0,-1 0 0,1 0 0,0 0 0,-1 1 0,1-1 0,-1 0 0,1 0 0,-1 0 0,1 0 0,-1 0 0,1 0 0,-1 0 0,1 0 0,0 0 0,-1 0 0,1 0 0,-1-1 0,1 1 0,-1 0 0,1 0 0,-1 0 0,1-1 0,-1 1 0,1 0 0,-1-1 0,1 1 0,-1 0 0,1-1 0,39-20 0,-24 12 0,65-25 0,2 4 0,110-25 0,-127 37 0,-18 5-117,173-54-1131,-182 51-5578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3:39.0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24575,'21'0'0,"56"0"0,61 8 0,46 4 0,27 3 0,7 0 0,-25-4 0,-31-2 0,-40-4 0,-36-2 0,-33-2-8191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3:41.6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334 2519 24575,'655'-21'0,"-222"3"0,1562 5-1013,-1977 13 1013,27 1 0,47-2 0,-84 0 0,1 0 0,-1 0 0,0-1 0,0 0 0,0 0 0,-1-1 0,16-7 0,-21 8 0,1 1 0,0-1 0,-1 0 0,0 0 0,1 0 0,-1-1 0,0 1 0,0 0 0,0-1 0,-1 1 0,1-1 0,0 0 0,-1 0 0,0 1 0,0-1 0,0 0 0,0 0 0,0 0 0,0 0 0,0-5 0,-1-3 0,0 1 0,0 0 0,-1-1 0,-1 1 0,-3-13 0,-15-50 294,-4 0 1,-54-115-1,35 93-164,-268-729-130,260 684 0,-80-154 0,95 226 0,-4 1 0,-2 2 0,-3 1 0,-54-58 0,77 100 0,-2 0 0,0 2 0,-1 0 0,-1 2 0,-1 1 0,-1 1 0,0 1 0,-1 2 0,0 0 0,-1 2 0,0 2 0,-1 1 0,-45-7 0,-31 2 0,-1 5 0,-170 10 0,263-2 0,-73 5 0,0 4 0,0 4 0,1 3 0,1 5 0,-133 49 0,107-25 0,3 6 0,2 4 0,-158 108 0,228-138 0,2 3 0,-53 51 0,69-59 0,2 0 0,0 2 0,1 0 0,1 1 0,-19 40 0,-5 29 0,4 1 0,-43 189 0,-8 203 0,80-442 0,-18 110 0,8 2 0,5 301 0,15-423 0,0-1 0,2 0 0,2 0 0,1-1 0,1 1 0,2-2 0,1 0 0,1 0 0,30 45 0,-23-43 0,2-2 0,1 0 0,2-2 0,0 0 0,2-2 0,1-1 0,63 41 0,-79-57-136,1-2-1,-1 0 1,1 0-1,0-2 1,1 0-1,-1 0 1,1-1-1,0-1 0,30 3 1,-19-6-6690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3:42.9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1582 271 24575,'-11'11'0,"-1"-2"0,-1 1 0,0-2 0,0 1 0,-24 9 0,-12 8 0,-53 33 0,-700 447 0,772-484 0,1 2 0,1 1 0,-43 48 0,59-58 0,1 0 0,1 1 0,0 0 0,1 0 0,1 1 0,1 0 0,0 1 0,1-1 0,-5 27 0,-24 235 0,10-58 0,-78 274 0,21-126 0,68-287 0,3 0 0,4 1 0,3-1 0,4 1 0,4 0 0,3 0 0,28 127 0,-19-148 0,2 0 0,3-1 0,2-1 0,4-1 0,1-2 0,3 0 0,3-2 0,2-2 0,2-1 0,56 58 0,-46-62 0,2-2 0,2-2 0,1-3 0,100 58 0,-104-72 0,2-2 0,0-2 0,1-3 0,1-2 0,1-2 0,62 9 0,-89-21 0,1-2 0,0 0 0,-1-2 0,1-1 0,0-1 0,-1-2 0,50-12 0,-41 5 0,-1-2 0,0-1 0,-1-2 0,0-1 0,39-27 0,-25 10 0,-2-2 0,-1-2 0,-3-2 0,-1-2 0,-1-1 0,-3-2 0,44-71 0,-41 48 0,-3-2 0,-3-1 0,-4-2 0,41-143 0,-33 55 0,22-213 0,-23-150 10,-38 393-51,-6 0 0,-24-133 0,4 120-33,-6 2 0,-7 1 1,-5 2-1,-64-133 0,64 177 46,-4 3 0,-3 2-1,-5 3 1,-3 2 0,-4 2-1,-105-103 1,129 148 66,-3 1-1,0 3 1,-3 1 0,0 3 0,-2 1 0,-1 3-1,-1 2 1,-1 2 0,-1 2 0,-1 3 0,-1 2-1,0 2 1,-1 3 0,-74-5 0,0 9-1290,14 5-5574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3:44.0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43 184 24575,'-9'4'0,"-11"2"0,6 0 0,28-2 0,36-9 0,54-9 0,34-6 0,38-9 0,18-3 0,12 4 0,-4 2 0,-11 5 0,-19 7 0,-27 5 0,-34 5 0,-35 3-8191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3:44.8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0 251 24575,'5'0'0,"13"0"0,35-4 0,34-10 0,37-12 0,27-5 0,14-6 0,-3-2 0,-13 3 0,-27 6 0,-29 9 0,-32 8-8191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3:17.6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24575,'5'0'0,"31"5"0,31 1 0,39-1 0,49 0 0,37-2 0,33-1 0,17-1 0,3-1 0,-7 0 0,-13 0 0,-10 0 0,-21 0 0,-29 0 0,-31 4 0,-33 1 0,-34 1-8191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3:18.5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24575,'39'36'0,"1"-3"0,1-1 0,2-2 0,71 37 0,-50-30 0,77 58 0,-120-78 0,-1 1 0,-1 0 0,-1 2 0,0 0 0,-1 1 0,-2 1 0,0 0 0,15 32 0,-24-43 0,-1 1 0,0 0 0,-1 0 0,0 1 0,-1-1 0,0 1 0,-1-1 0,0 1 0,-1 0 0,-1 0 0,0 0 0,-1 0 0,0-1 0,-1 1 0,0 0 0,-1-1 0,-1 1 0,0-1 0,-7 15 0,-20 26-30,-2-1-1,-42 51 1,27-39-1244,18-23-5552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3:19.2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24575,'5'21'0,"0"34"0,5 41 0,5 31 0,3 15 0,4 5 0,2 4 0,2-3 0,0 4 0,0-7 0,1-1 0,-1-5 0,0 1 0,-1-2 0,-4-8 0,-1-16 0,0-29 0,-3-28-8191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3:20.6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0 620 24575,'3'-4'0,"-1"1"0,0-1 0,0 1 0,0-1 0,0 0 0,0 0 0,1-8 0,5-7 0,14-29 0,3 0 0,2 2 0,2 1 0,67-78 0,-74 98 0,2 0 0,0 2 0,2 1 0,0 2 0,2 0 0,0 1 0,1 2 0,0 1 0,34-12 0,-27 18 0,0 1 0,0 2 0,0 2 0,1 1 0,0 2 0,0 2 0,60 6 0,-82-5 0,-1 1 0,1 1 0,-1 0 0,0 1 0,0 0 0,0 1 0,-1 1 0,1 0 0,-1 1 0,-1 0 0,1 1 0,10 9 0,-7-3 0,-1 0 0,-1 1 0,-1 1 0,0 0 0,-1 1 0,-1 0 0,18 37 0,-7-8 0,-2 1 0,-3 0 0,21 89 0,-31-102 0,-2-1 0,-2 1 0,-1 0 0,-1 0 0,-2 1 0,-8 53 0,3-65 0,0-1 0,-2 1 0,0-1 0,-1-1 0,-2 0 0,0 0 0,-1-1 0,-1 0 0,-1-1 0,-29 31 0,5-11 0,-1-2 0,-2-2 0,-72 47 0,89-65 0,0-1 0,-2-1 0,0-1 0,-1-2 0,0-1 0,-1 0 0,0-2 0,-30 5 0,-46 4 0,-66 6 0,-67-2-1365,201-17-5461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3:22.0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612 3 24575,'-43'-1'0,"17"0"0,0 1 0,-36 5 0,53-3 0,0 0 0,1 0 0,-1 1 0,0 0 0,1 0 0,0 1 0,0 0 0,0 0 0,1 1 0,-14 11 0,-27 28 0,2 2 0,3 1 0,-62 88 0,90-111 0,1 0 0,0 2 0,2 0 0,2 0 0,0 1 0,1 0 0,2 1 0,1 0 0,1 0 0,1 0 0,2 1 0,1 53 0,2-50 0,1 1 0,1-1 0,2 0 0,1 0 0,14 41 0,-13-55 0,0-1 0,1 0 0,0 0 0,2-1 0,0 0 0,0 0 0,2-1 0,0-1 0,0 0 0,26 21 0,-21-25 0,0 0 0,1-1 0,0-1 0,1 0 0,0-2 0,0 0 0,39 6 0,-3 1 0,150 38 0,-200-50 12,0 0 0,0-1 0,0 1 0,0-1 0,0 0 0,0 0 0,0 0 0,0-1 0,8-1 0,-10 1-83,-1 0 1,0 0-1,1 0 0,-1-1 0,0 1 1,0-1-1,0 1 0,0-1 1,0 1-1,0-1 0,0 0 0,-1 0 1,1 0-1,-1 0 0,1 0 1,-1 0-1,0-1 0,0 1 0,0 0 1,1-4-1,4-14-6755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17:30:43.4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1567 24575,'-1'276'0,"3"286"0,1-518 58,10-83-1246,4-28 287,61-235-4854,-50 210 3988,49-110 0,-72 191 1743,-1 1 0,2 0 1,-1 0-1,1 0 0,1 1 1,0 0-1,14-15 1,-18 21 62,1 1 0,0-1 1,-1 1-1,1 0 0,0 0 1,0 0-1,0 1 1,0 0-1,0-1 0,0 1 1,0 1-1,1-1 0,-1 0 1,0 1-1,0 0 1,1 0-1,-1 1 0,0-1 1,0 1-1,1 0 1,-1 0-1,0 0 0,5 2 1,12 5 565,-2 1 0,1 1 0,-1 0 1,-1 1-1,0 2 0,24 20 0,92 98 3056,-104-100-2124,66 73-1971,47 56-4612,36 41 336,-167-188 5107,0 0 0,1-1 0,0-1 0,18 12 0,-29-21-288,0-1-1,0 0 0,0 0 1,1 0-1,-1 0 0,0 0 1,1 0-1,-1-1 0,0 1 1,1-1-1,-1 1 1,1-1-1,-1 0 0,1 0 1,-1 0-1,4-1 0,-4 0-28,0 0 0,0 0 0,0 0 0,-1-1 0,1 1 0,0-1 0,-1 1 0,1-1 0,-1 1 0,0-1 0,1 0 0,-1 1 0,0-1 0,0 0 0,0 0 0,0 0 0,-1 0 0,1 0 0,0 0 0,-1 0 0,1 0 0,-1-4 0,10-76 5529,-13-43-5753,0 37 332,-26-818-188,24 164 21,8 432-1407,-3 163-5440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3:52.9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3964 512 24575,'-9'-16'0,"-2"0"0,0 1 0,0 0 0,-1 1 0,-1 0 0,-1 1 0,0 0 0,0 1 0,-1 1 0,-1 0 0,0 1 0,-21-10 0,-20-6 0,0 3 0,-76-21 0,-106-22 0,-3 11 0,-396-39 0,300 71 0,-463 26 0,475 28 0,290-25 0,1 2 0,0 1 0,1 1 0,0 2 0,0 2 0,1 1 0,-31 19 0,44-20 0,1 1 0,1 1 0,1 0 0,0 1 0,1 1 0,1 1 0,-20 30 0,-76 153 0,98-176 0,-55 117 0,6 3 0,-54 190 0,85-219 0,5 0 0,5 2 0,-8 193 0,29-307 0,0 373 0,6-335 0,3-1 0,1 0 0,30 79 0,-22-71 0,27 84 0,7-2 0,79 148 0,-90-207 0,1 6 0,3-2 0,3-2 0,99 117 0,-17-60 0,6-7 0,217 156 0,333 171 0,-654-432 0,23 15 0,2-1 0,1-4 0,70 28 0,-94-50 0,0-2 0,0 0 0,1-3 0,0 0 0,-1-3 0,56-5 0,-4 2 0,250 2 0,151-3 0,-479 3 0,0 0 0,0 0 0,-1-1 0,1 0 0,-1 0 0,1 0 0,-1-1 0,0-1 0,0 1 0,0-1 0,12-9 0,0-2 0,-2-1 0,26-29 0,8-9 0,282-229 0,-65 61 0,-237 194 0,246-231 0,-237 217 0,-1-3 0,-3 0 0,-2-3 0,42-75 0,-59 86 0,-1-1 0,-2-1 0,-2 0 0,-2-1 0,11-81 0,-2-209 0,-17 222 0,3-515 0,-6 405 0,-2 156 0,-2 1 0,-3-1 0,-3 1 0,-2 1 0,-3 0 0,-3 1 0,-2 1 0,-3 1 0,-34-60 0,0 15 0,-5 2 0,-5 3 0,-146-161 0,116 151 0,-5 4 0,-154-119 0,208 188-1365,9 10-5461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2:07.9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24575,'-2'315'0,"5"330"0,-3-621 0,2 0 0,0-1 0,1 1 0,13 43 0,-14-61 0,0 0 0,0-1 0,1 1 0,0-1 0,0 1 0,0-1 0,0 0 0,1 0 0,0-1 0,0 1 0,0-1 0,0 0 0,1 0 0,0 0 0,0 0 0,0-1 0,0 0 0,0 0 0,1 0 0,0-1 0,-1 0 0,1 0 0,0 0 0,7 0 0,53 5-23,-1-4 0,108-8 0,-72 0-1273,-52 4-5530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2:11.1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24575,'13'0'0,"13"4"0,32 11 0,24 6 0,28 9 0,25-1 0,21-1 0,17-1 0,15 3 0,22-3 0,19-6 0,14-7 0,4-6 0,-22-4 0,-46-7 0,-48-3 0,-47 0-8191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2:11.7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24575,'16'2'0,"-1"0"0,1 2 0,0 0 0,-1 1 0,0 0 0,0 1 0,17 10 0,1-1 0,-24-11 0,19 7 0,0 2 0,-1 0 0,45 32 0,-66-40 0,1 0 0,-1 0 0,-1 1 0,1-1 0,-1 1 0,0 1 0,0-1 0,0 1 0,-1 0 0,0 0 0,-1 0 0,1 0 0,-1 1 0,-1 0 0,1-1 0,-2 1 0,1 0 0,-1 0 0,1 11 0,-2-2 0,-1-1 0,-1 0 0,0 1 0,-1-1 0,-1 0 0,0 0 0,-1-1 0,-1 0 0,0 1 0,-1-2 0,-14 22 0,-3-1 0,-2-1 0,-2-1 0,-36 35 0,-7 8-1365,47-45-5461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2:12.9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24575,'0'1973'0,"-1"-1919"-682,12 86-1,-5-107-6143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2:13.8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1 198 24575,'4'0'0,"19"0"0,36 0 0,42 0 0,47-5 0,42-5 0,40-6 0,33-4 0,19-3 0,-3-6-666,-11-3 666,-34 5 0,-47 6 0,-56 7-7525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2:15.9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24575,'10'27'0,"3"104"0,-7 234 0,-8-224 0,1-106 0,0-23 0,0 1 0,2-1 0,-1 0 0,1 0 0,5 18 0,-6-28 0,1-1 0,-1 1 0,1-1 0,-1 0 0,1 1 0,0-1 0,0 0 0,0 0 0,0 0 0,0 0 0,0 0 0,0 0 0,0 0 0,0 0 0,0 0 0,1 0 0,-1 0 0,0-1 0,1 1 0,-1 0 0,0-1 0,1 0 0,-1 1 0,1-1 0,-1 0 0,1 1 0,-1-1 0,2 0 0,45-5 0,-39 3 0,210-44-6,-89 16-674,171-16 1,-251 43-6147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2:18.6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816 0 24575,'-16'1'0,"1"0"0,-1 2 0,0-1 0,1 2 0,0 0 0,0 1 0,0 0 0,-15 9 0,-17 10 0,-46 33 0,31-18 0,13-10 0,1 3 0,1 1 0,2 2 0,-45 47 0,77-65 0,0 1 0,2 0 0,0 1 0,1 0 0,1 0 0,0 1 0,-8 32 0,-8 17 0,19-55 0,-7 15 0,1 2 0,2-1 0,-8 39 0,16-59 0,1 0 0,0 0 0,0 0 0,1 0 0,1 1 0,0-1 0,0 0 0,1 0 0,0 0 0,0 0 0,1-1 0,1 1 0,0-1 0,7 14 0,0-5 0,0-1 0,1 0 0,1-1 0,1 0 0,0-1 0,0-1 0,2 0 0,0-1 0,0 0 0,1-2 0,1 0 0,0-1 0,0-1 0,1 0 0,0-1 0,1-2 0,-1 0 0,1 0 0,1-2 0,-1-1 0,1 0 0,23-1 0,-29-2-105,1 0 0,0-1 0,0 0 0,-1-2 0,1 0 0,-1 0 0,1-2 0,-1 0 0,-1 0 0,1-2 0,-1 1 0,15-11 0,-11 6-6721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2:04.8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24575,'0'18'0,"4"44"0,6 54 0,5 48 0,5 42 0,4 17 0,-4 0 0,-4-11 0,-5-16 0,-4-24 0,-4-29 0,-2-16 0,3-18 0,1 0 0,4-16 0,0-14 0,-1-16 0,-2-19-8191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2:05.8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79 24575,'4'0'0,"32"0"0,62 0 0,61 0 0,51 0 0,25-4 0,2-10 0,-30-8 0,-46 1 0,-51 4-8191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17:30:45.4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24575,'0'12'0,"0"40"0,0 62 0,0 60 0,0 34 0,0 4 0,0-22 0,0-29 0,0-39 0,0-31 0,0-26 0,0-21 0,0-4 0,0 17 0,4 15 0,2 5 0,8-2 0,2-14-8191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2:06.9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597 14 24575,'-1'-1'0,"1"0"0,-1 0 0,1 0 0,0 1 0,-1-1 0,0 0 0,1 0 0,-1 1 0,1-1 0,-1 1 0,0-1 0,1 0 0,-1 1 0,0-1 0,0 1 0,0 0 0,1-1 0,-1 1 0,0-1 0,0 1 0,0 0 0,0 0 0,0 0 0,1 0 0,-1-1 0,0 1 0,0 0 0,0 0 0,0 0 0,0 1 0,0-1 0,0 0 0,0 0 0,1 0 0,-1 1 0,0-1 0,0 0 0,-1 2 0,-38 10 0,-207 109 0,219-104 0,1 1 0,1 1 0,0 1 0,1 1 0,2 1 0,-31 37 0,45-45 0,0 0 0,1 0 0,1 1 0,0 0 0,1 1 0,1-1 0,1 1 0,0 0 0,0 0 0,2 1 0,-1 24 0,2-6 0,1 0 0,2 0 0,1-1 0,12 49 0,-13-73 0,1-1 0,0 0 0,0 0 0,1-1 0,0 1 0,1 0 0,0-1 0,0 0 0,1-1 0,0 1 0,13 12 0,-9-11 0,1 0 0,1-1 0,-1 0 0,2-1 0,-1 0 0,1-1 0,17 6 0,15 0 0,1-1 0,0-2 0,84 5 0,-105-12 0,172 9-1365,-125-10-5461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2:22.4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1 254 24575,'26'-4'0,"26"-10"0,38-12 0,30-5 0,21-2 0,7-4 0,-7 4 0,-21 4 0,-25 7 0,-25 6 0,-24 7-8191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2:23.1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24575,'4'9'0,"6"28"0,1 26 0,3 28 0,4 19 0,-2 18 0,-3-5 0,-4-5 0,1-6 0,-1-10 0,-3-12 0,-2-14 0,-1-6 0,-2-2 0,-1-5 0,0-3 0,0-9 0,-1-12-8191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2:24.8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24575,'383'421'0,"-328"-349"0,-4 1 0,-2 3 0,-4 2 0,46 109 0,75 186 0,-7-20 0,-77-150 0,-8 4 0,53 244 0,-38-157 0,-28-105 0,17 163 0,-31-117 0,-24-117 0,15 221 0,-30 125 0,4-274 0,-6-142 0,-2 1 0,-3-1 0,-1 1 0,-11 76 0,-3-72 0,-1-1 0,-3 0 0,-2-1 0,-38 68 0,13-26 0,34-66-1365,3-5-5461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2:26.4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312 1 24575,'1'1'0,"0"0"0,0 0 0,1 1 0,-1-1 0,0 0 0,0 0 0,0 1 0,-1-1 0,1 1 0,0-1 0,0 1 0,-1-1 0,1 1 0,-1 0 0,1-1 0,-1 1 0,0-1 0,0 1 0,1 0 0,-1 0 0,0-1 0,-1 1 0,1 1 0,-1 33 0,-1 0 0,-2 0 0,-2 0 0,-1 0 0,-17 51 0,3-10 0,-69 327 0,-47 503 0,113-577-123,14 1-1,15-1 1,75 525-1,9-337-30,235 765-1,-88-549 132,-190-607 115,7-2 0,4-3 0,6-2-1,6-3 1,4-3 0,5-3 0,5-4-1,172 171 1,-192-221-282,99 67 0,-118-92-795,-16-12-5841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3:02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0 240 24575,'9'0'0,"29"0"0,42-4 0,50-15 0,43-8 0,52-4 0,27-1 0,13-3 0,-3 3 0,-21 8 0,-38 4 0,-53 4-8191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3:02.7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0 194 24575,'13'0'0,"26"0"0,32 0 0,39-4 0,39-6 0,33-10 0,12-6 0,3-2 0,-2-6 0,-16 3 0,-27 7 0,-38 8-8191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3:24.1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3:25.7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24575,'2'1'0,"0"0"0,0 0 0,0 0 0,0 1 0,0-1 0,0 1 0,-1-1 0,1 1 0,-1 0 0,1-1 0,-1 1 0,1 0 0,-1 0 0,0 0 0,0 0 0,0 1 0,0-1 0,0 0 0,0 3 0,10 29 0,-2 0 0,-2 1 0,0 0 0,2 63 0,-4-42 0,21 926 0,-28-723 0,1-107 0,2 184 0,-1-312-273,2-1 0,2 1 0,0-1 0,10 35 0,-4-28-6553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3:26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0 133 24575,'13'0'0,"26"0"0,50 0 0,56 0 0,57-5 0,36-9 0,25-3 0,16-3 0,-18-2 0,-41 2 0,-44 1 0,-53 4-8191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17:30:46.7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24575,'17'0'0,"45"0"0,63 0 0,50 0 0,25 0 0,9 0 0,-14 0 0,-32 0 0,-34 0 0,-40 0-8191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3:27.7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24575,'-1'204'0,"3"217"0,0-388 0,10 61 0,-10-84 0,0 0 0,1 0 0,0 0 0,1-1 0,0 1 0,0-1 0,1 0 0,0 0 0,1-1 0,10 12 0,-12-15 0,1-1 0,1-1 0,-1 1 0,0-1 0,1 0 0,0 0 0,0 0 0,-1-1 0,1 0 0,1 0 0,-1-1 0,8 2 0,80 3 0,-78-5 0,89-2 0,-1-5 0,160-29 0,198-75 0,-283 52-1365,-131 37-5461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3:28.8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589 1 24575,'-9'1'0,"-1"0"0,1 0 0,0 2 0,-1-1 0,1 1 0,0 0 0,0 1 0,1 0 0,-1 0 0,-12 10 0,-11 9 0,-35 31 0,56-45 0,-30 27 0,2 1 0,1 2 0,-51 68 0,70-80 0,2 1 0,1 1 0,0 0 0,3 1 0,0 0 0,2 1 0,-9 39 0,7-4 0,3 0 0,3 0 0,2 1 0,8 118 0,-1-170 0,0-1 0,2 1 0,-1-1 0,2 0 0,0 0 0,0 0 0,2-1 0,-1 0 0,2 0 0,0-1 0,0 0 0,1 0 0,0-1 0,1 0 0,1 0 0,-1-1 0,2-1 0,-1 0 0,21 12 0,-7-6 0,2-2 0,-1 0 0,1-1 0,1-2 0,0-1 0,1-2 0,-1 0 0,56 5 0,27-5 0,0-4 0,0-6 0,126-18 0,-203 15-682,56-15-1,-51 7-6143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3:30.4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76 24575,'73'-13'0,"38"-9"0,4 0 0,-18 3-8191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3:32.1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24575,'13'0'0,"25"0"0,33 0 0,30 0 0,20 0 0,6 0 0,-6 0 0,-10 0 0,-11 0 0,-18 0 0,-23 0-8191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3:05.4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24575,'61'1370'-1019,"-44"-1107"1010,-16-250 9,30 370 97,-17-264 45,37 141 0,-46-246 38,0 0-1,1 0 1,11 19-1,0 2-1615,-4-6-5390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3:07.4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81 740 24575,'-10'-23'0,"2"-1"0,-10-39 0,6 17 0,2 4 0,2 0 0,1 0 0,3 0 0,1-1 0,2 1 0,7-61 0,-5 91 0,1 0 0,0 0 0,1 1 0,0-1 0,1 1 0,0-1 0,1 1 0,0 1 0,1-1 0,0 1 0,0 0 0,12-13 0,-13 17 0,1-1 0,0 1 0,1 1 0,-1-1 0,1 1 0,0 0 0,1 1 0,-1 0 0,1 0 0,0 1 0,0-1 0,0 2 0,0-1 0,0 1 0,1 0 0,-1 1 0,1 0 0,10 0 0,-5 2 0,-1 1 0,1 0 0,0 0 0,-1 1 0,0 1 0,1 0 0,-2 1 0,1 1 0,0 0 0,-1 0 0,0 1 0,17 14 0,7 9 0,-1 2 0,42 48 0,-41-40 0,-17-18 0,-1 1 0,-1 0 0,-1 2 0,-1 0 0,-1 0 0,-1 2 0,-2-1 0,-1 2 0,-1-1 0,-1 1 0,8 50 0,-8-5 0,-2 0 0,-4 0 0,-10 108 0,7-174 0,0 0 0,0 0 0,0 0 0,-1 0 0,0 0 0,-1 0 0,1-1 0,-1 1 0,-1-1 0,1 0 0,-1 0 0,0 0 0,0 0 0,-1-1 0,0 1 0,0-1 0,0 0 0,0-1 0,-1 1 0,-9 5 0,-9 2 0,1 0 0,-2-2 0,1-1 0,-34 8 0,-17 7 0,12 3 0,35-14 0,-43 13 0,63-24 14,-1-1-1,1 0 0,-1 0 0,0-1 1,1 0-1,-1-1 0,1 0 1,-15-3-1,-65-23-1498,54 13-5341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3:09.6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24575,'-2'199'0,"14"323"0,-7-482 0,2 0 0,1 0 0,2 0 0,26 64 0,-33-100 0,-1 0 0,0 0 0,1-1 0,0 1 0,0-1 0,0 1 0,0-1 0,0 0 0,1 0 0,-1 0 0,1-1 0,0 1 0,0-1 0,0 0 0,0 0 0,0 0 0,0-1 0,1 1 0,-1-1 0,0 0 0,1-1 0,-1 1 0,1-1 0,4 1 0,15-1 0,-1-1 0,1-1 0,33-6 0,-32 4 0,110-13-8,-58 9-670,110-26-1,-151 24-6147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3:47.5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0 155 24575,'5'0'0,"5"-4"0,10-2 0,14-4 0,23-9 0,28-5 0,21 1 0,18 5 0,10 0 0,-5 5 0,-11 3 0,-22 4 0,-27 3-8191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3:48.2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0 127 24575,'30'-4'0,"49"-10"0,50-8 0,38-3 0,11 2 0,-19 5 0,-33 5 0,-38 6-8191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4:01.2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856 2729 24575,'-10'0'0,"0"1"0,0 0 0,0 1 0,0 0 0,0 0 0,0 1 0,0 1 0,1-1 0,-1 2 0,1-1 0,0 1 0,1 1 0,-1-1 0,1 1 0,-8 8 0,11-9 0,0 0 0,0 0 0,0 1 0,1 0 0,0 0 0,0 0 0,1 0 0,-1 0 0,1 1 0,1 0 0,-1-1 0,1 1 0,0 0 0,1 0 0,-1 0 0,2 1 0,-1-1 0,1 0 0,0 0 0,0 0 0,3 14 0,2-1 0,1 0 0,1-1 0,1 1 0,1-1 0,0-1 0,2 1 0,0-2 0,20 26 0,12 7 0,75 69 0,-4-18 0,4-5 0,182 113 0,-111-97 0,221 95 0,-304-159 0,971 453 0,-930-433 0,3-6 0,3-7 0,1-6 0,3-8 0,2-6 0,274 24 0,-7-39 0,-302-21 0,171-23 0,-264 20 0,0-1 0,-1-2 0,0-1 0,-1-1 0,1-2 0,-2-1 0,35-19 0,-47 21 0,-1-1 0,-1 0 0,0-1 0,0 0 0,-1-1 0,-1 0 0,0-1 0,-1-1 0,-1 0 0,0 0 0,-1-1 0,0 0 0,10-27 0,-5-4 0,-2-1 0,-2 0 0,7-79 0,-3 18 0,43-237 0,31-221 0,-47-6 0,-43 511 0,-2-1 0,-3 1 0,-3 0 0,-3 1 0,-20-61 0,6 43 0,-4 0 0,-3 2 0,-54-87 0,6 37 0,-5 4 0,-5 4 0,-196-194 0,167 195 0,-4 5 0,-6 6 0,-4 6 0,-247-141 0,150 126 0,-4 10 0,-5 10 0,-406-103 0,554 176 0,-1 5 0,-161-11 0,201 28 0,-1 2 0,0 2 0,1 3 0,0 2 0,0 3 0,-60 19 0,-5 14 0,2 5 0,2 5 0,3 4 0,-173 122 0,71-21 0,-226 216 0,356-296 0,4 4 0,4 3 0,3 4 0,-86 138 0,114-150 0,2 1 0,5 3 0,3 1 0,3 1 0,5 2 0,-21 106 0,27-60 0,5 0 0,7 1 0,10 210 0,5-267 0,3 0 0,4 0 0,40 135 0,-18-111 0,4 0 0,62 110 0,21-2 0,253 326 0,-158-263 0,-157-205 0,127 111 0,-148-146 0,1-2 0,1-2 0,1-1 0,84 36 0,-92-49 0,2-1 0,0-2 0,0-1 0,1-2 0,0-1 0,0-3 0,48 0 0,-57-3-151,0-2-1,0-1 0,-1-1 0,1-2 1,-1-1-1,0 0 0,-1-2 1,36-17-1,-10-4-6674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17:30:49.1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357 1 24575,'-17'0'0,"0"0"0,0 1 0,1 1 0,-31 7 0,39-6 0,-1 1 0,1-1 0,0 1 0,0 1 0,0 0 0,0 0 0,1 0 0,0 1 0,0 0 0,-9 11 0,-3 3 0,2 0 0,-29 44 0,39-51 0,1 0 0,0 0 0,0 0 0,2 1 0,0-1 0,0 1 0,-2 20 0,-1 13 0,0-5 0,2-1 0,1 65 0,4-97 0,0 1 0,1-1 0,0 0 0,1 1 0,0-1 0,0 0 0,1 0 0,0 0 0,0-1 0,1 1 0,1-1 0,-1 0 0,1 0 0,1 0 0,-1-1 0,14 14 0,-5-9 0,0 0 0,1 0 0,1-2 0,0 0 0,0-1 0,1 0 0,0-2 0,1 0 0,35 10 0,-49-17 0,1 0 0,-1 0 0,0-1 0,1 1 0,-1-1 0,0 0 0,0 0 0,0 0 0,0 0 0,0-1 0,0 0 0,0 0 0,0 0 0,-1 0 0,1-1 0,-1 1 0,0-1 0,1 0 0,3-5 0,7-7 0,-1-2 0,21-33 0,0 1 0,23-15-1365,-36 41-5461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4:02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1977 901 24575,'-51'11'0,"1"1"0,0 3 0,1 2 0,1 3 0,0 1 0,-77 47 0,91-46 0,0 0 0,1 3 0,1 0 0,2 2 0,0 2 0,2 0 0,-47 66 0,44-48 0,2 2 0,3 1 0,1 1 0,3 1 0,-19 68 0,-29 134-130,12 2 0,-29 304 0,20 533-260,63-768 11,15-1 0,66 418 1,-15-413 254,163 504 1,-146-611 128,9-4 0,10-4 0,133 215 0,-125-262-100,7-5 0,7-6 0,7-4 0,7-6 0,234 198 0,-290-280 433,3-4-1,104 58 0,-134-90-142,1-3 1,1-2-1,1-2 0,1-3 0,70 15 0,-47-21-112,0-3-1,1-4 0,0-3 0,0-4 1,0-3-1,116-22 0,456-142-128,-397 89 46,373-170 0,-575 225 0,-2-2 0,0-3 0,68-54 0,-100 69 0,0-1 0,-2-1 0,0 0 0,0-1 0,-2-1 0,0 0 0,-1-1 0,-2-1 0,0 0 0,0 0 0,10-35 0,-9 9 3,-2 0-1,-1 0 1,-3-1 0,0-91-1,-31-204-205,-9 112-434,-10 1-1,-10 2 1,-85-227 0,-314-635-680,64 303-131,-752-1130 0,360 889 894,615 844 526,-7 7 0,-8 8 0,-241-172 1,316 266 87,-3 4 1,-4 5-1,-2 4 1,-3 6-1,-2 5 1,-3 6-1,-178-42 1,163 60 1547,0 6 1,-2 6-1,-280 7 1,399 9-1831,0 0 0,-31 8 0,25-1-6604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4:08.9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826 1 24575,'-37'-1'0,"-1"3"0,1 1 0,0 1 0,0 2 0,0 2 0,1 1 0,0 2 0,1 2 0,0 1 0,1 1 0,-58 36 0,39-17 0,2 3 0,-75 68 0,119-97 0,0 0 0,1 1 0,0 0 0,0 0 0,0 1 0,2-1 0,-1 1 0,1 0 0,0 1 0,-3 16 0,0 10 0,-4 65 0,7-49 0,-17 267 0,21-253 0,4-1 0,20 121 0,15-36 0,110 277 0,-10-44 0,184 554 0,-311-903 0,31 71 0,-38-97 0,0 1 0,1-1 0,0 0 0,0 0 0,1-1 0,0 0 0,0 0 0,10 7 0,-11-12-34,0 1 0,1-2-1,-1 1 1,1-1 0,0 0 0,0 0-1,0-1 1,0 0 0,0 0-1,0-1 1,0 0 0,0 0 0,0 0-1,9-3 1,1 2-817,5 0-5975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4:10.1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24575,'434'1'0,"-414"-1"0,-1 1 0,0 1 0,0 1 0,0 1 0,0 0 0,26 11 0,-33-10 0,0 1 0,-1 0 0,1 1 0,-1 0 0,-1 1 0,1 0 0,-1 1 0,-1 0 0,0 0 0,11 15 0,-1 3 0,-1 1 0,-2 0 0,-1 1 0,16 41 0,35 133 0,-45-134 0,124 516 0,-43 10 0,99 424 0,-192-986 0,-2-13 0,-2 0 0,4 26 0,-9-40 0,1 0 0,-1 0 0,0 0 0,-1 0 0,1 0 0,-1 0 0,0 0 0,-1 0 0,1-1 0,-1 1 0,0 0 0,-4 6 0,0-4-273,1 1 0,-1-1 0,-1 0 0,-9 9 0,-32 25-6553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4:12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24575,'7'15'0,"-1"1"0,-1 1 0,-1-1 0,0 1 0,3 29 0,0 5 0,28 123 0,59 176 0,-92-343 0,1 1 0,0 0 0,0 0 0,1-1 0,0 0 0,0 0 0,6 7 0,-7-11 0,0 0 0,0 0 0,0-1 0,1 1 0,-1-1 0,1 0 0,-1 0 0,1 0 0,0 0 0,-1-1 0,1 1 0,0-1 0,0 0 0,0 0 0,8 0 0,93 4 0,-95-5 0,-1-1 0,1 0 0,-1 0 0,1-1 0,-1 0 0,1 0 0,-1-1 0,15-7 0,-22 8 0,0 0 0,0 0 0,0 0 0,-1 0 0,1 0 0,-1 0 0,1 0 0,-1 0 0,0-1 0,0 1 0,0-1 0,0 1 0,0-1 0,0 1 0,-1-1 0,1 1 0,-1-1 0,0 0 0,0 1 0,0-1 0,0 0 0,0 1 0,-1-1 0,1 1 0,-1-1 0,0 0 0,-1-2 0,-3-13 0,-1 0 0,-14-28 0,15 34 0,-29-53 0,48 129 0,6-2 0,11 34 0,83 177 0,-108-260-227,1-1-1,1 0 1,0 0-1,0 0 1,12 10-1,-6-9-6598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4:12.6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0 24575,'4'0'0,"6"0"0,1 4 0,-1 11 0,-2 6 0,-3 13 0,-2 14 0,-2 11 0,0 9 0,-1-3 0,-5 9 0,-6 1 0,-5-4 0,0-10 0,3-6 0,-1-5 0,2-9-8191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4:13.0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24575,'9'9'0,"7"11"0,13 15 0,7 6 0,1 1 0,-1-8 0,-7-8-8191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4:14.0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0 24575,'-13'518'0,"4"-280"0,8-215 0,0-17 0,0 1 0,0 0 0,1 0 0,0 0 0,1 0 0,0 0 0,0 0 0,0-1 0,1 1 0,3 9 0,-4-16 0,-1 1 0,1 0 0,0 0 0,-1 0 0,1-1 0,0 1 0,-1 0 0,1-1 0,0 1 0,0-1 0,0 1 0,0-1 0,0 1 0,0-1 0,-1 0 0,1 1 0,0-1 0,0 0 0,0 0 0,0 0 0,0 0 0,0 0 0,0 0 0,0 0 0,0 0 0,0 0 0,0 0 0,0 0 0,0-1 0,0 1 0,0 0 0,0-1 0,0 1 0,0-1 0,0 1 0,0-1 0,0 0 0,35-26 0,-32 23 0,29-30 0,-27 26 0,1 1 0,1-1 0,-1 1 0,17-11 0,-24 17 0,1 1 0,0-1 0,1 1 0,-1-1 0,0 1 0,0-1 0,0 1 0,0 0 0,0 0 0,0-1 0,0 1 0,1 0 0,-1 0 0,0 0 0,0 0 0,0 0 0,0 1 0,0-1 0,0 0 0,1 1 0,-1-1 0,0 0 0,0 1 0,0-1 0,1 2 0,1 0 0,-1 0 0,0 0 0,0 0 0,0 0 0,-1 1 0,1-1 0,0 0 0,-1 1 0,0 0 0,2 2 0,2 9 0,0 1 0,-1-1 0,2 17 0,-5-27 0,17 107-1365,-9-66-5461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4:15.5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442 1 24575,'-58'27'0,"10"-4"0,-81 49 0,114-61 0,0 1 0,1 0 0,0 0 0,1 2 0,0 0 0,1 0 0,0 1 0,-16 30 0,15-19 0,2 1 0,1 0 0,1 0 0,1 1 0,2 0 0,1 1 0,1-1 0,1 1 0,1 0 0,4 44 0,8 28 0,34 160 0,-40-242 0,22 85 0,4 0 0,5-3 0,4 0 0,98 177 0,119 235 0,-201-383 0,-7 2 0,34 147 0,36 306 0,63 238 0,-163-757 0,-9-31 0,1 0 0,1-2 0,30 62 0,-38-91-136,0 0-1,0 1 1,0-1-1,1 0 1,0 0-1,-1-1 1,1 1-1,0-1 0,7 4 1,10 5-6690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4:17.0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 24575,'53'-2'0,"44"1"0,-89 2 0,1 0 0,-1 1 0,1-1 0,-1 2 0,0-1 0,0 1 0,0 0 0,15 9 0,2 6 0,-1 0 0,-1 2 0,-1 1 0,29 34 0,72 105 0,-57-60 0,-3 4 0,-5 2 0,-5 2 0,-5 3 0,-4 2 0,-6 1 0,32 158 0,216 1317 0,-272-1495 0,60 316 0,-62-350 0,-3 0 0,3 96 0,-9-83 0,16 84 0,53 542 0,-71-671 0,7 43 0,-5-49 0,-1 0 0,-1 42 0,-2-56 0,0 1 0,-1-1 0,0 1 0,0-1 0,-1 0 0,0 0 0,-1 0 0,1-1 0,-1 1 0,-1-1 0,-5 8 0,-4 3-136,0 0-1,-1-2 1,-1 1-1,-1-2 1,0 0-1,-1-1 1,-1-1-1,0-1 0,-34 17 1,28-20-6690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4:20.3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185 23 24575,'-4'-3'0,"-1"0"0,0 1 0,0-1 0,0 1 0,0 0 0,0 0 0,0 1 0,0-1 0,-1 1 0,1 0 0,-1 1 0,1-1 0,0 1 0,-1 0 0,1 1 0,-1-1 0,1 1 0,-1 0 0,1 0 0,0 1 0,0 0 0,0 0 0,0 0 0,-7 4 0,8-2 0,0 1 0,1 0 0,-1-1 0,1 1 0,0 0 0,0 1 0,1-1 0,0 0 0,0 1 0,0 0 0,0-1 0,0 10 0,-6 77 0,8-73 0,-4 119 0,6 1 0,6 0 0,6-1 0,6-1 0,7-1 0,45 139 0,-70-268 0,3 10 0,1-1 0,0 0 0,15 26 0,-18-38 0,-1 0 0,1 0 0,0 0 0,1 0 0,-1-1 0,1 1 0,-1-1 0,1 0 0,0 0 0,0-1 0,0 1 0,1-1 0,-1 0 0,1 0 0,-1 0 0,1 0 0,7 1 0,7-1 7,-1 0 0,0-1-1,1-1 1,-1-1 0,22-3 0,94-23-210,-62 12-1000,-15 4-5623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17:30:51.7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0 24575,'-19'786'0,"18"-775"0,0 0 0,0 1 0,1 0 0,0-1 0,1 1 0,2 12 0,-2-22 0,-1 0 0,0 0 0,1-1 0,0 1 0,-1 0 0,1 0 0,0-1 0,0 1 0,0 0 0,0-1 0,0 1 0,0-1 0,0 1 0,1-1 0,-1 0 0,1 1 0,-1-1 0,1 0 0,-1 0 0,1 0 0,0 0 0,-1 0 0,1-1 0,0 1 0,0 0 0,-1-1 0,1 1 0,0-1 0,0 0 0,0 0 0,0 0 0,0 1 0,0-2 0,-1 1 0,1 0 0,0 0 0,0-1 0,3 0 0,15-5 0,0-1 0,0-1 0,24-12 0,23-11 0,76-40 0,-109 51-1365,-29 13-5461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4:21.4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123 62 24575,'11'-7'0,"1"-1"0,-1 2 0,1 0 0,0 0 0,1 1 0,-1 1 0,1 0 0,22-4 0,-22 5 0,-5 1 0,-1 1 0,0 0 0,0 0 0,1 1 0,-1 0 0,0 1 0,1-1 0,-1 1 0,0 1 0,0-1 0,0 1 0,0 0 0,0 1 0,0 0 0,-1 0 0,1 0 0,-1 1 0,0 0 0,0 0 0,0 1 0,9 9 0,6 8 0,-1 0 0,-2 2 0,31 48 0,-49-72 0,58 98 0,-4 1 0,50 132 0,47 228 0,-146-443 0,9 35 0,-1 0 0,-3 0 0,7 99 0,-17-146 0,-1 0 0,1 0 0,-1 1 0,0-1 0,0 0 0,0 0 0,-1 0 0,0 0 0,1 0 0,-1-1 0,0 1 0,-1-1 0,1 1 0,-1-1 0,0 1 0,1-1 0,-1 0 0,-1-1 0,1 1 0,0 0 0,-1-1 0,1 0 0,-1 1 0,0-2 0,0 1 0,0 0 0,0-1 0,-5 2 0,-15 3 0,0 0 0,-1-2 0,-45 3 0,33-4 0,-589 87-1365,547-74-5461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4:22.6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0 24575,'-4'0'0,"-2"22"0,5 16 0,7 14 0,2 7 0,4 2 0,1-5 0,-3-4 0,-3-5 0,-2-8 0,2-5 0,0-9-8191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4:23.0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129 0 24575,'0'5'0,"0"5"0,0 5 0,0 9 0,0 5 0,0 6 0,-4 6 0,-10 12 0,-7 7 0,-5 2 0,3 2 0,1-4 0,3-13-8191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4:23.5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 24575,'0'-4'0,"4"-2"0,10 5 0,8 11 0,7 8 0,0 5 0,-1-1 0,-1 0 0,0 1 0,-6 0 0,-1-3 0,-5-1 0,0-4 0,-3-4-8191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4:24.7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 24575,'0'0'0,"0"0"0,0 0 0,0 0 0,0 0 0,1-1 0,-1 1 0,0 0 0,0 0 0,0 0 0,1 0 0,-1 0 0,0 0 0,0 0 0,0 0 0,1-1 0,-1 1 0,0 0 0,0 0 0,1 0 0,-1 0 0,0 0 0,0 0 0,0 0 0,1 0 0,-1 1 0,0-1 0,0 0 0,0 0 0,1 0 0,-1 0 0,0 0 0,0 0 0,0 0 0,1 0 0,-1 0 0,0 1 0,0-1 0,0 0 0,0 0 0,1 0 0,-1 0 0,0 1 0,0-1 0,0 0 0,0 0 0,0 1 0,6 15 0,0 18 0,-4 104 0,-3-102 0,1 0 0,1 0 0,9 42 0,-10-75 0,0 0 0,1 0 0,0 0 0,0 0 0,0-1 0,0 1 0,0 0 0,1-1 0,-1 1 0,1-1 0,-1 1 0,1-1 0,0 0 0,4 4 0,-4-5 0,-1 0 0,1 0 0,0 0 0,-1-1 0,1 1 0,0-1 0,0 1 0,-1-1 0,1 1 0,0-1 0,0 0 0,0 0 0,-1 0 0,1 0 0,0 0 0,0 0 0,0-1 0,2 0 0,3-1 0,0-1 0,0-1 0,0 1 0,0-1 0,0-1 0,-1 1 0,1-1 0,-1 0 0,9-10 0,57-64 0,70-101 0,-140 178 0,-1-1 0,0 1 0,1 1 0,-1-1 0,1 0 0,0 0 0,-1 1 0,1-1 0,0 1 0,0-1 0,0 1 0,3-2 0,-4 3 0,-1 0 0,1 0 0,-1 0 0,0 0 0,1 0 0,-1 1 0,1-1 0,-1 0 0,1 0 0,-1 0 0,0 1 0,1-1 0,-1 0 0,1 0 0,-1 1 0,0-1 0,1 0 0,-1 1 0,0-1 0,1 0 0,-1 1 0,0-1 0,0 1 0,0-1 0,1 0 0,-1 1 0,0-1 0,0 1 0,0-1 0,0 1 0,0-1 0,1 0 0,-1 1 0,0-1 0,0 1 0,0 0 0,0 11 0,1 0 0,-2 1 0,-1 16 0,0-12 0,-5 201-1365,7-193-5461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4:26.6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24575,'1'186'0,"7"0"0,44 244 0,-50-417 0,-1-7 0,0 1 0,0-1 0,1 1 0,-1-1 0,2 1 0,-1-1 0,1 0 0,5 9 0,-8-14 0,1-1 0,0 0 0,-1 1 0,1-1 0,0 0 0,-1 1 0,1-1 0,0 0 0,-1 0 0,1 0 0,0 0 0,-1 1 0,1-1 0,0 0 0,0 0 0,-1-1 0,1 1 0,0 0 0,-1 0 0,1 0 0,0 0 0,-1 0 0,1-1 0,0 1 0,-1 0 0,1-1 0,0 1 0,-1 0 0,1-1 0,-1 1 0,1-1 0,-1 1 0,1-1 0,-1 1 0,1-1 0,-1 0 0,1 1 0,-1-1 0,0 1 0,1-1 0,-1 0 0,0 1 0,0-1 0,1-1 0,16-31 0,-17 33 0,38-110 0,-27 73 0,2 0 0,21-43 0,-34 78 0,1 0 0,0 0 0,0 0 0,0 1 0,0-1 0,1 0 0,-1 0 0,0 1 0,1-1 0,-1 1 0,1-1 0,-1 1 0,1-1 0,0 1 0,0 0 0,0 0 0,-1 0 0,1 0 0,0 0 0,0 1 0,0-1 0,1 0 0,1 0 0,-2 2 0,0 0 0,-1-1 0,1 1 0,0 0 0,0 0 0,-1 0 0,1 0 0,-1 0 0,1 0 0,-1 0 0,1 1 0,-1-1 0,0 1 0,1-1 0,-1 1 0,0-1 0,0 1 0,0-1 0,-1 1 0,1 0 0,0 0 0,0-1 0,-1 1 0,1 0 0,-1 4 0,22 82 11,14 123-1,-17-83-1396,-14-97-5440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4:26.9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1 24575,'0'4'0,"0"10"0,0 8 0,0 7 0,0 9 0,0 5 0,0 1 0,0 1 0,-4 2 0,-6-4 0,-2-4 0,2-4 0,3-9-8191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4:27.3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24575,'5'0'0,"0"5"0,14 14 0,2 12 0,12 19 0,8 4 0,-3-2 0,-3-5 0,-8-12-8191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14:44:27.7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24575,'4'9'0,"11"24"0,6 20 0,0 18 0,-4 18 0,0 7 0,-3-8 0,-4-10 0,0-11 0,-1-11 0,3-12 0,-2-9 0,-2-5 0,-2-4 0,-3-3 0,-1-4-8191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27EB-119A-4EEC-BE89-6FC04536B04A}" type="datetimeFigureOut">
              <a:rPr lang="en-CA" smtClean="0"/>
              <a:t>2024-07-23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4A45-9DC2-4DA4-93DC-020E8A89BB6F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11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27EB-119A-4EEC-BE89-6FC04536B04A}" type="datetimeFigureOut">
              <a:rPr lang="en-CA" smtClean="0"/>
              <a:t>2024-07-23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4A45-9DC2-4DA4-93DC-020E8A89BB6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07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27EB-119A-4EEC-BE89-6FC04536B04A}" type="datetimeFigureOut">
              <a:rPr lang="en-CA" smtClean="0"/>
              <a:t>2024-07-23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4A45-9DC2-4DA4-93DC-020E8A89BB6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511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27EB-119A-4EEC-BE89-6FC04536B04A}" type="datetimeFigureOut">
              <a:rPr lang="en-CA" smtClean="0"/>
              <a:t>2024-07-23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4A45-9DC2-4DA4-93DC-020E8A89BB6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864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27EB-119A-4EEC-BE89-6FC04536B04A}" type="datetimeFigureOut">
              <a:rPr lang="en-CA" smtClean="0"/>
              <a:t>2024-07-23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4A45-9DC2-4DA4-93DC-020E8A89BB6F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33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27EB-119A-4EEC-BE89-6FC04536B04A}" type="datetimeFigureOut">
              <a:rPr lang="en-CA" smtClean="0"/>
              <a:t>2024-07-23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4A45-9DC2-4DA4-93DC-020E8A89BB6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446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27EB-119A-4EEC-BE89-6FC04536B04A}" type="datetimeFigureOut">
              <a:rPr lang="en-CA" smtClean="0"/>
              <a:t>2024-07-23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4A45-9DC2-4DA4-93DC-020E8A89BB6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769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27EB-119A-4EEC-BE89-6FC04536B04A}" type="datetimeFigureOut">
              <a:rPr lang="en-CA" smtClean="0"/>
              <a:t>2024-07-23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4A45-9DC2-4DA4-93DC-020E8A89BB6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018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27EB-119A-4EEC-BE89-6FC04536B04A}" type="datetimeFigureOut">
              <a:rPr lang="en-CA" smtClean="0"/>
              <a:t>2024-07-23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4A45-9DC2-4DA4-93DC-020E8A89BB6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150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44B27EB-119A-4EEC-BE89-6FC04536B04A}" type="datetimeFigureOut">
              <a:rPr lang="en-CA" smtClean="0"/>
              <a:t>2024-07-23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8A4A45-9DC2-4DA4-93DC-020E8A89BB6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653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27EB-119A-4EEC-BE89-6FC04536B04A}" type="datetimeFigureOut">
              <a:rPr lang="en-CA" smtClean="0"/>
              <a:t>2024-07-23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4A45-9DC2-4DA4-93DC-020E8A89BB6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0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4B27EB-119A-4EEC-BE89-6FC04536B04A}" type="datetimeFigureOut">
              <a:rPr lang="en-CA" smtClean="0"/>
              <a:t>2024-07-23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8A4A45-9DC2-4DA4-93DC-020E8A89BB6F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9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8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39" Type="http://schemas.openxmlformats.org/officeDocument/2006/relationships/image" Target="../media/image37.png"/><Relationship Id="rId21" Type="http://schemas.openxmlformats.org/officeDocument/2006/relationships/image" Target="../media/image28.png"/><Relationship Id="rId34" Type="http://schemas.openxmlformats.org/officeDocument/2006/relationships/customXml" Target="../ink/ink35.xml"/><Relationship Id="rId42" Type="http://schemas.openxmlformats.org/officeDocument/2006/relationships/customXml" Target="../ink/ink39.xml"/><Relationship Id="rId47" Type="http://schemas.openxmlformats.org/officeDocument/2006/relationships/image" Target="../media/image41.png"/><Relationship Id="rId50" Type="http://schemas.openxmlformats.org/officeDocument/2006/relationships/customXml" Target="../ink/ink43.xml"/><Relationship Id="rId7" Type="http://schemas.openxmlformats.org/officeDocument/2006/relationships/image" Target="../media/image21.png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29" Type="http://schemas.openxmlformats.org/officeDocument/2006/relationships/image" Target="../media/image32.png"/><Relationship Id="rId11" Type="http://schemas.openxmlformats.org/officeDocument/2006/relationships/image" Target="../media/image23.png"/><Relationship Id="rId24" Type="http://schemas.openxmlformats.org/officeDocument/2006/relationships/customXml" Target="../ink/ink30.xml"/><Relationship Id="rId32" Type="http://schemas.openxmlformats.org/officeDocument/2006/relationships/customXml" Target="../ink/ink34.xml"/><Relationship Id="rId37" Type="http://schemas.openxmlformats.org/officeDocument/2006/relationships/image" Target="../media/image36.png"/><Relationship Id="rId40" Type="http://schemas.openxmlformats.org/officeDocument/2006/relationships/customXml" Target="../ink/ink38.xml"/><Relationship Id="rId45" Type="http://schemas.openxmlformats.org/officeDocument/2006/relationships/image" Target="../media/image40.png"/><Relationship Id="rId53" Type="http://schemas.openxmlformats.org/officeDocument/2006/relationships/image" Target="../media/image44.png"/><Relationship Id="rId5" Type="http://schemas.openxmlformats.org/officeDocument/2006/relationships/image" Target="../media/image20.png"/><Relationship Id="rId10" Type="http://schemas.openxmlformats.org/officeDocument/2006/relationships/customXml" Target="../ink/ink23.xml"/><Relationship Id="rId19" Type="http://schemas.openxmlformats.org/officeDocument/2006/relationships/image" Target="../media/image27.png"/><Relationship Id="rId31" Type="http://schemas.openxmlformats.org/officeDocument/2006/relationships/image" Target="../media/image33.png"/><Relationship Id="rId44" Type="http://schemas.openxmlformats.org/officeDocument/2006/relationships/customXml" Target="../ink/ink40.xml"/><Relationship Id="rId52" Type="http://schemas.openxmlformats.org/officeDocument/2006/relationships/customXml" Target="../ink/ink44.xml"/><Relationship Id="rId4" Type="http://schemas.openxmlformats.org/officeDocument/2006/relationships/customXml" Target="../ink/ink20.xml"/><Relationship Id="rId9" Type="http://schemas.openxmlformats.org/officeDocument/2006/relationships/image" Target="../media/image22.png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31.png"/><Relationship Id="rId30" Type="http://schemas.openxmlformats.org/officeDocument/2006/relationships/customXml" Target="../ink/ink33.xml"/><Relationship Id="rId35" Type="http://schemas.openxmlformats.org/officeDocument/2006/relationships/image" Target="../media/image35.png"/><Relationship Id="rId43" Type="http://schemas.openxmlformats.org/officeDocument/2006/relationships/image" Target="../media/image39.png"/><Relationship Id="rId48" Type="http://schemas.openxmlformats.org/officeDocument/2006/relationships/customXml" Target="../ink/ink42.xml"/><Relationship Id="rId8" Type="http://schemas.openxmlformats.org/officeDocument/2006/relationships/customXml" Target="../ink/ink22.xml"/><Relationship Id="rId51" Type="http://schemas.openxmlformats.org/officeDocument/2006/relationships/image" Target="../media/image43.png"/><Relationship Id="rId3" Type="http://schemas.openxmlformats.org/officeDocument/2006/relationships/image" Target="../media/image19.png"/><Relationship Id="rId12" Type="http://schemas.openxmlformats.org/officeDocument/2006/relationships/customXml" Target="../ink/ink24.xml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33" Type="http://schemas.openxmlformats.org/officeDocument/2006/relationships/image" Target="../media/image34.png"/><Relationship Id="rId38" Type="http://schemas.openxmlformats.org/officeDocument/2006/relationships/customXml" Target="../ink/ink37.xml"/><Relationship Id="rId46" Type="http://schemas.openxmlformats.org/officeDocument/2006/relationships/customXml" Target="../ink/ink41.xml"/><Relationship Id="rId20" Type="http://schemas.openxmlformats.org/officeDocument/2006/relationships/customXml" Target="../ink/ink28.xml"/><Relationship Id="rId41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.xml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4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7.xml"/><Relationship Id="rId21" Type="http://schemas.openxmlformats.org/officeDocument/2006/relationships/image" Target="../media/image54.png"/><Relationship Id="rId42" Type="http://schemas.openxmlformats.org/officeDocument/2006/relationships/customXml" Target="../ink/ink65.xml"/><Relationship Id="rId47" Type="http://schemas.openxmlformats.org/officeDocument/2006/relationships/image" Target="../media/image11.png"/><Relationship Id="rId63" Type="http://schemas.openxmlformats.org/officeDocument/2006/relationships/image" Target="../media/image74.png"/><Relationship Id="rId68" Type="http://schemas.openxmlformats.org/officeDocument/2006/relationships/customXml" Target="../ink/ink78.xml"/><Relationship Id="rId84" Type="http://schemas.openxmlformats.org/officeDocument/2006/relationships/customXml" Target="../ink/ink86.xml"/><Relationship Id="rId89" Type="http://schemas.openxmlformats.org/officeDocument/2006/relationships/image" Target="../media/image87.png"/><Relationship Id="rId16" Type="http://schemas.openxmlformats.org/officeDocument/2006/relationships/customXml" Target="../ink/ink52.xml"/><Relationship Id="rId107" Type="http://schemas.openxmlformats.org/officeDocument/2006/relationships/image" Target="../media/image96.png"/><Relationship Id="rId11" Type="http://schemas.openxmlformats.org/officeDocument/2006/relationships/image" Target="../media/image49.png"/><Relationship Id="rId32" Type="http://schemas.openxmlformats.org/officeDocument/2006/relationships/customXml" Target="../ink/ink60.xml"/><Relationship Id="rId37" Type="http://schemas.openxmlformats.org/officeDocument/2006/relationships/image" Target="../media/image62.png"/><Relationship Id="rId53" Type="http://schemas.openxmlformats.org/officeDocument/2006/relationships/image" Target="../media/image69.png"/><Relationship Id="rId58" Type="http://schemas.openxmlformats.org/officeDocument/2006/relationships/customXml" Target="../ink/ink73.xml"/><Relationship Id="rId74" Type="http://schemas.openxmlformats.org/officeDocument/2006/relationships/customXml" Target="../ink/ink81.xml"/><Relationship Id="rId79" Type="http://schemas.openxmlformats.org/officeDocument/2006/relationships/image" Target="../media/image82.png"/><Relationship Id="rId102" Type="http://schemas.openxmlformats.org/officeDocument/2006/relationships/customXml" Target="../ink/ink95.xml"/><Relationship Id="rId5" Type="http://schemas.openxmlformats.org/officeDocument/2006/relationships/image" Target="../media/image46.png"/><Relationship Id="rId90" Type="http://schemas.openxmlformats.org/officeDocument/2006/relationships/customXml" Target="../ink/ink89.xml"/><Relationship Id="rId95" Type="http://schemas.openxmlformats.org/officeDocument/2006/relationships/image" Target="../media/image90.png"/><Relationship Id="rId22" Type="http://schemas.openxmlformats.org/officeDocument/2006/relationships/customXml" Target="../ink/ink55.xml"/><Relationship Id="rId27" Type="http://schemas.openxmlformats.org/officeDocument/2006/relationships/image" Target="../media/image57.png"/><Relationship Id="rId43" Type="http://schemas.openxmlformats.org/officeDocument/2006/relationships/image" Target="../media/image65.png"/><Relationship Id="rId48" Type="http://schemas.openxmlformats.org/officeDocument/2006/relationships/customXml" Target="../ink/ink68.xml"/><Relationship Id="rId64" Type="http://schemas.openxmlformats.org/officeDocument/2006/relationships/customXml" Target="../ink/ink76.xml"/><Relationship Id="rId69" Type="http://schemas.openxmlformats.org/officeDocument/2006/relationships/image" Target="../media/image77.png"/><Relationship Id="rId80" Type="http://schemas.openxmlformats.org/officeDocument/2006/relationships/customXml" Target="../ink/ink84.xml"/><Relationship Id="rId85" Type="http://schemas.openxmlformats.org/officeDocument/2006/relationships/image" Target="../media/image85.png"/><Relationship Id="rId12" Type="http://schemas.openxmlformats.org/officeDocument/2006/relationships/customXml" Target="../ink/ink50.xml"/><Relationship Id="rId17" Type="http://schemas.openxmlformats.org/officeDocument/2006/relationships/image" Target="../media/image52.png"/><Relationship Id="rId33" Type="http://schemas.openxmlformats.org/officeDocument/2006/relationships/image" Target="../media/image60.png"/><Relationship Id="rId38" Type="http://schemas.openxmlformats.org/officeDocument/2006/relationships/customXml" Target="../ink/ink63.xml"/><Relationship Id="rId59" Type="http://schemas.openxmlformats.org/officeDocument/2006/relationships/image" Target="../media/image72.png"/><Relationship Id="rId103" Type="http://schemas.openxmlformats.org/officeDocument/2006/relationships/image" Target="../media/image94.png"/><Relationship Id="rId108" Type="http://schemas.openxmlformats.org/officeDocument/2006/relationships/customXml" Target="../ink/ink98.xml"/><Relationship Id="rId54" Type="http://schemas.openxmlformats.org/officeDocument/2006/relationships/customXml" Target="../ink/ink71.xml"/><Relationship Id="rId70" Type="http://schemas.openxmlformats.org/officeDocument/2006/relationships/customXml" Target="../ink/ink79.xml"/><Relationship Id="rId75" Type="http://schemas.openxmlformats.org/officeDocument/2006/relationships/image" Target="../media/image80.png"/><Relationship Id="rId91" Type="http://schemas.openxmlformats.org/officeDocument/2006/relationships/image" Target="../media/image88.png"/><Relationship Id="rId96" Type="http://schemas.openxmlformats.org/officeDocument/2006/relationships/customXml" Target="../ink/ink9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7.xml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58.xml"/><Relationship Id="rId36" Type="http://schemas.openxmlformats.org/officeDocument/2006/relationships/customXml" Target="../ink/ink62.xml"/><Relationship Id="rId49" Type="http://schemas.openxmlformats.org/officeDocument/2006/relationships/image" Target="../media/image67.png"/><Relationship Id="rId57" Type="http://schemas.openxmlformats.org/officeDocument/2006/relationships/image" Target="../media/image71.png"/><Relationship Id="rId106" Type="http://schemas.openxmlformats.org/officeDocument/2006/relationships/customXml" Target="../ink/ink97.xml"/><Relationship Id="rId10" Type="http://schemas.openxmlformats.org/officeDocument/2006/relationships/customXml" Target="../ink/ink49.xml"/><Relationship Id="rId31" Type="http://schemas.openxmlformats.org/officeDocument/2006/relationships/image" Target="../media/image59.png"/><Relationship Id="rId44" Type="http://schemas.openxmlformats.org/officeDocument/2006/relationships/customXml" Target="../ink/ink66.xml"/><Relationship Id="rId52" Type="http://schemas.openxmlformats.org/officeDocument/2006/relationships/customXml" Target="../ink/ink70.xml"/><Relationship Id="rId60" Type="http://schemas.openxmlformats.org/officeDocument/2006/relationships/customXml" Target="../ink/ink74.xml"/><Relationship Id="rId65" Type="http://schemas.openxmlformats.org/officeDocument/2006/relationships/image" Target="../media/image75.png"/><Relationship Id="rId73" Type="http://schemas.openxmlformats.org/officeDocument/2006/relationships/image" Target="../media/image79.png"/><Relationship Id="rId78" Type="http://schemas.openxmlformats.org/officeDocument/2006/relationships/customXml" Target="../ink/ink83.xml"/><Relationship Id="rId81" Type="http://schemas.openxmlformats.org/officeDocument/2006/relationships/image" Target="../media/image83.png"/><Relationship Id="rId86" Type="http://schemas.openxmlformats.org/officeDocument/2006/relationships/customXml" Target="../ink/ink87.xml"/><Relationship Id="rId94" Type="http://schemas.openxmlformats.org/officeDocument/2006/relationships/customXml" Target="../ink/ink91.xml"/><Relationship Id="rId99" Type="http://schemas.openxmlformats.org/officeDocument/2006/relationships/image" Target="../media/image92.png"/><Relationship Id="rId101" Type="http://schemas.openxmlformats.org/officeDocument/2006/relationships/image" Target="../media/image93.png"/><Relationship Id="rId4" Type="http://schemas.openxmlformats.org/officeDocument/2006/relationships/customXml" Target="../ink/ink46.xml"/><Relationship Id="rId9" Type="http://schemas.openxmlformats.org/officeDocument/2006/relationships/image" Target="../media/image48.png"/><Relationship Id="rId13" Type="http://schemas.openxmlformats.org/officeDocument/2006/relationships/image" Target="../media/image50.png"/><Relationship Id="rId18" Type="http://schemas.openxmlformats.org/officeDocument/2006/relationships/customXml" Target="../ink/ink53.xml"/><Relationship Id="rId39" Type="http://schemas.openxmlformats.org/officeDocument/2006/relationships/image" Target="../media/image63.png"/><Relationship Id="rId109" Type="http://schemas.openxmlformats.org/officeDocument/2006/relationships/image" Target="../media/image97.png"/><Relationship Id="rId34" Type="http://schemas.openxmlformats.org/officeDocument/2006/relationships/customXml" Target="../ink/ink61.xml"/><Relationship Id="rId50" Type="http://schemas.openxmlformats.org/officeDocument/2006/relationships/customXml" Target="../ink/ink69.xml"/><Relationship Id="rId55" Type="http://schemas.openxmlformats.org/officeDocument/2006/relationships/image" Target="../media/image70.png"/><Relationship Id="rId76" Type="http://schemas.openxmlformats.org/officeDocument/2006/relationships/customXml" Target="../ink/ink82.xml"/><Relationship Id="rId97" Type="http://schemas.openxmlformats.org/officeDocument/2006/relationships/image" Target="../media/image91.png"/><Relationship Id="rId104" Type="http://schemas.openxmlformats.org/officeDocument/2006/relationships/customXml" Target="../ink/ink96.xml"/><Relationship Id="rId7" Type="http://schemas.openxmlformats.org/officeDocument/2006/relationships/image" Target="../media/image47.png"/><Relationship Id="rId71" Type="http://schemas.openxmlformats.org/officeDocument/2006/relationships/image" Target="../media/image78.png"/><Relationship Id="rId92" Type="http://schemas.openxmlformats.org/officeDocument/2006/relationships/customXml" Target="../ink/ink90.xml"/><Relationship Id="rId2" Type="http://schemas.openxmlformats.org/officeDocument/2006/relationships/customXml" Target="../ink/ink45.xml"/><Relationship Id="rId29" Type="http://schemas.openxmlformats.org/officeDocument/2006/relationships/image" Target="../media/image58.png"/><Relationship Id="rId24" Type="http://schemas.openxmlformats.org/officeDocument/2006/relationships/customXml" Target="../ink/ink56.xml"/><Relationship Id="rId40" Type="http://schemas.openxmlformats.org/officeDocument/2006/relationships/customXml" Target="../ink/ink64.xml"/><Relationship Id="rId45" Type="http://schemas.openxmlformats.org/officeDocument/2006/relationships/image" Target="../media/image66.png"/><Relationship Id="rId66" Type="http://schemas.openxmlformats.org/officeDocument/2006/relationships/customXml" Target="../ink/ink77.xml"/><Relationship Id="rId87" Type="http://schemas.openxmlformats.org/officeDocument/2006/relationships/image" Target="../media/image86.png"/><Relationship Id="rId61" Type="http://schemas.openxmlformats.org/officeDocument/2006/relationships/image" Target="../media/image73.png"/><Relationship Id="rId82" Type="http://schemas.openxmlformats.org/officeDocument/2006/relationships/customXml" Target="../ink/ink85.xml"/><Relationship Id="rId19" Type="http://schemas.openxmlformats.org/officeDocument/2006/relationships/image" Target="../media/image53.png"/><Relationship Id="rId14" Type="http://schemas.openxmlformats.org/officeDocument/2006/relationships/customXml" Target="../ink/ink51.xml"/><Relationship Id="rId30" Type="http://schemas.openxmlformats.org/officeDocument/2006/relationships/customXml" Target="../ink/ink59.xml"/><Relationship Id="rId35" Type="http://schemas.openxmlformats.org/officeDocument/2006/relationships/image" Target="../media/image61.png"/><Relationship Id="rId56" Type="http://schemas.openxmlformats.org/officeDocument/2006/relationships/customXml" Target="../ink/ink72.xml"/><Relationship Id="rId77" Type="http://schemas.openxmlformats.org/officeDocument/2006/relationships/image" Target="../media/image81.png"/><Relationship Id="rId100" Type="http://schemas.openxmlformats.org/officeDocument/2006/relationships/customXml" Target="../ink/ink94.xml"/><Relationship Id="rId105" Type="http://schemas.openxmlformats.org/officeDocument/2006/relationships/image" Target="../media/image95.png"/><Relationship Id="rId8" Type="http://schemas.openxmlformats.org/officeDocument/2006/relationships/customXml" Target="../ink/ink48.xml"/><Relationship Id="rId51" Type="http://schemas.openxmlformats.org/officeDocument/2006/relationships/image" Target="../media/image68.png"/><Relationship Id="rId72" Type="http://schemas.openxmlformats.org/officeDocument/2006/relationships/customXml" Target="../ink/ink80.xml"/><Relationship Id="rId93" Type="http://schemas.openxmlformats.org/officeDocument/2006/relationships/image" Target="../media/image89.png"/><Relationship Id="rId98" Type="http://schemas.openxmlformats.org/officeDocument/2006/relationships/customXml" Target="../ink/ink93.xml"/><Relationship Id="rId3" Type="http://schemas.openxmlformats.org/officeDocument/2006/relationships/image" Target="../media/image45.png"/><Relationship Id="rId25" Type="http://schemas.openxmlformats.org/officeDocument/2006/relationships/image" Target="../media/image56.png"/><Relationship Id="rId46" Type="http://schemas.openxmlformats.org/officeDocument/2006/relationships/customXml" Target="../ink/ink67.xml"/><Relationship Id="rId67" Type="http://schemas.openxmlformats.org/officeDocument/2006/relationships/image" Target="../media/image76.png"/><Relationship Id="rId20" Type="http://schemas.openxmlformats.org/officeDocument/2006/relationships/customXml" Target="../ink/ink54.xml"/><Relationship Id="rId41" Type="http://schemas.openxmlformats.org/officeDocument/2006/relationships/image" Target="../media/image64.png"/><Relationship Id="rId62" Type="http://schemas.openxmlformats.org/officeDocument/2006/relationships/customXml" Target="../ink/ink75.xml"/><Relationship Id="rId83" Type="http://schemas.openxmlformats.org/officeDocument/2006/relationships/image" Target="../media/image84.png"/><Relationship Id="rId88" Type="http://schemas.openxmlformats.org/officeDocument/2006/relationships/customXml" Target="../ink/ink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1ADD-F0D2-A6F1-5967-9C011148E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Coordinate Transforms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5225A-F2CB-49D0-4481-B2EFEC2FFE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Dhruv Sharma</a:t>
            </a:r>
          </a:p>
        </p:txBody>
      </p:sp>
    </p:spTree>
    <p:extLst>
      <p:ext uri="{BB962C8B-B14F-4D97-AF65-F5344CB8AC3E}">
        <p14:creationId xmlns:p14="http://schemas.microsoft.com/office/powerpoint/2010/main" val="271543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3296-70F3-4DEC-B8FC-EF34D431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– Transform between lidar and camera frame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98C289B-F1E7-36F5-15DE-94D00762E6BA}"/>
              </a:ext>
            </a:extLst>
          </p:cNvPr>
          <p:cNvGrpSpPr/>
          <p:nvPr/>
        </p:nvGrpSpPr>
        <p:grpSpPr>
          <a:xfrm>
            <a:off x="2633184" y="3236616"/>
            <a:ext cx="767160" cy="788400"/>
            <a:chOff x="2633184" y="3236616"/>
            <a:chExt cx="76716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89F40B9-759D-9B36-8031-5665C6F52DBB}"/>
                    </a:ext>
                  </a:extLst>
                </p14:cNvPr>
                <p14:cNvContentPartPr/>
                <p14:nvPr/>
              </p14:nvContentPartPr>
              <p14:xfrm>
                <a:off x="2861784" y="3254976"/>
                <a:ext cx="360" cy="611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89F40B9-759D-9B36-8031-5665C6F52DB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55664" y="3248856"/>
                  <a:ext cx="1260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258D877-586F-E2E2-18B1-C495245DF150}"/>
                    </a:ext>
                  </a:extLst>
                </p14:cNvPr>
                <p14:cNvContentPartPr/>
                <p14:nvPr/>
              </p14:nvContentPartPr>
              <p14:xfrm>
                <a:off x="2633184" y="3236616"/>
                <a:ext cx="46944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258D877-586F-E2E2-18B1-C495245DF15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7064" y="3230496"/>
                  <a:ext cx="4816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8AE0A10-D794-215D-5817-03FCDACE5C4A}"/>
                    </a:ext>
                  </a:extLst>
                </p14:cNvPr>
                <p14:cNvContentPartPr/>
                <p14:nvPr/>
              </p14:nvContentPartPr>
              <p14:xfrm>
                <a:off x="3090384" y="3849336"/>
                <a:ext cx="172080" cy="65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8AE0A10-D794-215D-5817-03FCDACE5C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84264" y="3843216"/>
                  <a:ext cx="1843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CB5268B-E61F-8529-C76D-E10F1D34907C}"/>
                    </a:ext>
                  </a:extLst>
                </p14:cNvPr>
                <p14:cNvContentPartPr/>
                <p14:nvPr/>
              </p14:nvContentPartPr>
              <p14:xfrm>
                <a:off x="3108744" y="3630096"/>
                <a:ext cx="291600" cy="394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CB5268B-E61F-8529-C76D-E10F1D34907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02624" y="3623976"/>
                  <a:ext cx="303840" cy="40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5A58786-B374-2AA6-BA70-008B62394B9A}"/>
                  </a:ext>
                </a:extLst>
              </p14:cNvPr>
              <p14:cNvContentPartPr/>
              <p14:nvPr/>
            </p14:nvContentPartPr>
            <p14:xfrm>
              <a:off x="1974384" y="2279376"/>
              <a:ext cx="461880" cy="8820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5A58786-B374-2AA6-BA70-008B62394B9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68264" y="2273256"/>
                <a:ext cx="474120" cy="89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796108D8-A2B4-2AD8-B4A4-DEC10E209732}"/>
              </a:ext>
            </a:extLst>
          </p:cNvPr>
          <p:cNvGrpSpPr/>
          <p:nvPr/>
        </p:nvGrpSpPr>
        <p:grpSpPr>
          <a:xfrm>
            <a:off x="6217704" y="3264336"/>
            <a:ext cx="491400" cy="822600"/>
            <a:chOff x="6217704" y="3264336"/>
            <a:chExt cx="491400" cy="82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BE35166-D0DB-6420-7B17-BC45467AC8D0}"/>
                    </a:ext>
                  </a:extLst>
                </p14:cNvPr>
                <p14:cNvContentPartPr/>
                <p14:nvPr/>
              </p14:nvContentPartPr>
              <p14:xfrm>
                <a:off x="6556104" y="3428856"/>
                <a:ext cx="14760" cy="658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BE35166-D0DB-6420-7B17-BC45467AC8D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49984" y="3422736"/>
                  <a:ext cx="27000" cy="67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4997954-DDA8-5C48-56EA-1AC51BA466BA}"/>
                    </a:ext>
                  </a:extLst>
                </p14:cNvPr>
                <p14:cNvContentPartPr/>
                <p14:nvPr/>
              </p14:nvContentPartPr>
              <p14:xfrm>
                <a:off x="6217704" y="3264336"/>
                <a:ext cx="49140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4997954-DDA8-5C48-56EA-1AC51BA466B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11584" y="3258216"/>
                  <a:ext cx="50364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B806441-A631-E2FE-5705-7FD38E62955A}"/>
                  </a:ext>
                </a:extLst>
              </p14:cNvPr>
              <p14:cNvContentPartPr/>
              <p14:nvPr/>
            </p14:nvContentPartPr>
            <p14:xfrm>
              <a:off x="6875784" y="4095936"/>
              <a:ext cx="186120" cy="2908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B806441-A631-E2FE-5705-7FD38E62955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69664" y="4089816"/>
                <a:ext cx="1983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9D05E6F-CA36-5ECF-4A0C-B6C38A41A239}"/>
                  </a:ext>
                </a:extLst>
              </p14:cNvPr>
              <p14:cNvContentPartPr/>
              <p14:nvPr/>
            </p14:nvContentPartPr>
            <p14:xfrm>
              <a:off x="5898744" y="2861856"/>
              <a:ext cx="150120" cy="3301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9D05E6F-CA36-5ECF-4A0C-B6C38A41A23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92624" y="2855736"/>
                <a:ext cx="16236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7B96E51-62D5-2B3C-96D6-713C78DDE465}"/>
                  </a:ext>
                </a:extLst>
              </p14:cNvPr>
              <p14:cNvContentPartPr/>
              <p14:nvPr/>
            </p14:nvContentPartPr>
            <p14:xfrm>
              <a:off x="4946904" y="3630096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7B96E51-62D5-2B3C-96D6-713C78DDE46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40784" y="362397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26DF605-B6F4-7B0D-5006-C7CC1C86DC47}"/>
                  </a:ext>
                </a:extLst>
              </p14:cNvPr>
              <p14:cNvContentPartPr/>
              <p14:nvPr/>
            </p14:nvContentPartPr>
            <p14:xfrm>
              <a:off x="2688264" y="5123376"/>
              <a:ext cx="3880440" cy="255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26DF605-B6F4-7B0D-5006-C7CC1C86DC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82144" y="5117256"/>
                <a:ext cx="389268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96BCE6CC-EC6D-178B-C04C-7CFCA3C4A94F}"/>
              </a:ext>
            </a:extLst>
          </p:cNvPr>
          <p:cNvGrpSpPr/>
          <p:nvPr/>
        </p:nvGrpSpPr>
        <p:grpSpPr>
          <a:xfrm>
            <a:off x="8174664" y="3822336"/>
            <a:ext cx="190440" cy="64080"/>
            <a:chOff x="8174664" y="3822336"/>
            <a:chExt cx="190440" cy="6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AC9B016-AC82-D76B-DBDE-E1DA551679A2}"/>
                    </a:ext>
                  </a:extLst>
                </p14:cNvPr>
                <p14:cNvContentPartPr/>
                <p14:nvPr/>
              </p14:nvContentPartPr>
              <p14:xfrm>
                <a:off x="8174664" y="3822336"/>
                <a:ext cx="19044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AC9B016-AC82-D76B-DBDE-E1DA551679A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68544" y="3816216"/>
                  <a:ext cx="2026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B35405E-D196-ABCE-F8BB-452DB0345558}"/>
                    </a:ext>
                  </a:extLst>
                </p14:cNvPr>
                <p14:cNvContentPartPr/>
                <p14:nvPr/>
              </p14:nvContentPartPr>
              <p14:xfrm>
                <a:off x="8193024" y="3886056"/>
                <a:ext cx="72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B35405E-D196-ABCE-F8BB-452DB034555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86904" y="3879936"/>
                  <a:ext cx="84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08ABB61-AC05-C0B6-1F84-60706FFDACDA}"/>
                  </a:ext>
                </a:extLst>
              </p14:cNvPr>
              <p14:cNvContentPartPr/>
              <p14:nvPr/>
            </p14:nvContentPartPr>
            <p14:xfrm>
              <a:off x="10698264" y="3300696"/>
              <a:ext cx="360" cy="2088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08ABB61-AC05-C0B6-1F84-60706FFDACD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692144" y="3294576"/>
                <a:ext cx="126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3607A66-A3A8-9672-ECCA-D1E9A5B4FCF6}"/>
                  </a:ext>
                </a:extLst>
              </p14:cNvPr>
              <p14:cNvContentPartPr/>
              <p14:nvPr/>
            </p14:nvContentPartPr>
            <p14:xfrm>
              <a:off x="10515384" y="3227616"/>
              <a:ext cx="17460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3607A66-A3A8-9672-ECCA-D1E9A5B4FCF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509264" y="3221496"/>
                <a:ext cx="1868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247E1EB-B53B-AABC-02E2-5C7DE35E8A8B}"/>
                  </a:ext>
                </a:extLst>
              </p14:cNvPr>
              <p14:cNvContentPartPr/>
              <p14:nvPr/>
            </p14:nvContentPartPr>
            <p14:xfrm>
              <a:off x="10938384" y="3565656"/>
              <a:ext cx="317520" cy="2124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247E1EB-B53B-AABC-02E2-5C7DE35E8A8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932264" y="3559536"/>
                <a:ext cx="3297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24E45FA-FA82-7AB7-C726-58EDC4A2AFC0}"/>
                  </a:ext>
                </a:extLst>
              </p14:cNvPr>
              <p14:cNvContentPartPr/>
              <p14:nvPr/>
            </p14:nvContentPartPr>
            <p14:xfrm>
              <a:off x="9956664" y="2643696"/>
              <a:ext cx="284400" cy="5479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24E45FA-FA82-7AB7-C726-58EDC4A2AFC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950544" y="2637576"/>
                <a:ext cx="29664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FF69CFD-AE4F-3B72-EAD5-E5F9201D6D3B}"/>
                  </a:ext>
                </a:extLst>
              </p14:cNvPr>
              <p14:cNvContentPartPr/>
              <p14:nvPr/>
            </p14:nvContentPartPr>
            <p14:xfrm>
              <a:off x="-658656" y="3995856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FF69CFD-AE4F-3B72-EAD5-E5F9201D6D3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664776" y="3989736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868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8F78-A05F-7C57-6BA3-9B9D8FEC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8081-FF48-8998-C373-51B794FDE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298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145F542-F626-9B48-221A-EFE65B03DED7}"/>
              </a:ext>
            </a:extLst>
          </p:cNvPr>
          <p:cNvGrpSpPr/>
          <p:nvPr/>
        </p:nvGrpSpPr>
        <p:grpSpPr>
          <a:xfrm>
            <a:off x="453024" y="1078776"/>
            <a:ext cx="10794240" cy="4348080"/>
            <a:chOff x="453024" y="1078776"/>
            <a:chExt cx="10794240" cy="434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CF24234-1A67-B1B4-ACF4-834BC2B2B538}"/>
                    </a:ext>
                  </a:extLst>
                </p14:cNvPr>
                <p14:cNvContentPartPr/>
                <p14:nvPr/>
              </p14:nvContentPartPr>
              <p14:xfrm>
                <a:off x="10542744" y="2889576"/>
                <a:ext cx="127440" cy="741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CF24234-1A67-B1B4-ACF4-834BC2B2B5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36624" y="2883456"/>
                  <a:ext cx="13968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183A50-B068-BBBF-9267-CDCECEA48E92}"/>
                    </a:ext>
                  </a:extLst>
                </p14:cNvPr>
                <p14:cNvContentPartPr/>
                <p14:nvPr/>
              </p14:nvContentPartPr>
              <p14:xfrm>
                <a:off x="10167984" y="2811456"/>
                <a:ext cx="685080" cy="115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183A50-B068-BBBF-9267-CDCECEA48E9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161864" y="2805336"/>
                  <a:ext cx="697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89BBB8F-00C2-9183-F27C-0E1F92A09DB4}"/>
                    </a:ext>
                  </a:extLst>
                </p14:cNvPr>
                <p14:cNvContentPartPr/>
                <p14:nvPr/>
              </p14:nvContentPartPr>
              <p14:xfrm>
                <a:off x="10734264" y="3675816"/>
                <a:ext cx="513000" cy="542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89BBB8F-00C2-9183-F27C-0E1F92A09D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728144" y="3669696"/>
                  <a:ext cx="52524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9671DFC-1214-CC5A-8806-9C9C916217BF}"/>
                    </a:ext>
                  </a:extLst>
                </p14:cNvPr>
                <p14:cNvContentPartPr/>
                <p14:nvPr/>
              </p14:nvContentPartPr>
              <p14:xfrm>
                <a:off x="9280944" y="2110896"/>
                <a:ext cx="395640" cy="833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9671DFC-1214-CC5A-8806-9C9C916217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74824" y="2104776"/>
                  <a:ext cx="40788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4D9E0F-8AA2-19E2-3690-396D1C6EFECD}"/>
                    </a:ext>
                  </a:extLst>
                </p14:cNvPr>
                <p14:cNvContentPartPr/>
                <p14:nvPr/>
              </p14:nvContentPartPr>
              <p14:xfrm>
                <a:off x="6720624" y="2825496"/>
                <a:ext cx="119160" cy="1339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4D9E0F-8AA2-19E2-3690-396D1C6EFEC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14504" y="2819376"/>
                  <a:ext cx="131400" cy="13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E419EE2-BD29-9B62-2DD2-34C0F6A6F9F3}"/>
                    </a:ext>
                  </a:extLst>
                </p14:cNvPr>
                <p14:cNvContentPartPr/>
                <p14:nvPr/>
              </p14:nvContentPartPr>
              <p14:xfrm>
                <a:off x="6290784" y="2699496"/>
                <a:ext cx="903600" cy="162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E419EE2-BD29-9B62-2DD2-34C0F6A6F9F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84664" y="2693376"/>
                  <a:ext cx="915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EF366C9-44AF-7FCA-83D6-BCC142A83F60}"/>
                    </a:ext>
                  </a:extLst>
                </p14:cNvPr>
                <p14:cNvContentPartPr/>
                <p14:nvPr/>
              </p14:nvContentPartPr>
              <p14:xfrm>
                <a:off x="7290144" y="4196736"/>
                <a:ext cx="561240" cy="59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EF366C9-44AF-7FCA-83D6-BCC142A83F6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84024" y="4190616"/>
                  <a:ext cx="57348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ACB0A6-69C0-E3B3-19C7-00EE99CB34C6}"/>
                    </a:ext>
                  </a:extLst>
                </p14:cNvPr>
                <p14:cNvContentPartPr/>
                <p14:nvPr/>
              </p14:nvContentPartPr>
              <p14:xfrm>
                <a:off x="5503824" y="2386656"/>
                <a:ext cx="480600" cy="548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ACB0A6-69C0-E3B3-19C7-00EE99CB34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97704" y="2380536"/>
                  <a:ext cx="4928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E4F1069-4869-8FD8-0A21-1808125413E2}"/>
                    </a:ext>
                  </a:extLst>
                </p14:cNvPr>
                <p14:cNvContentPartPr/>
                <p14:nvPr/>
              </p14:nvContentPartPr>
              <p14:xfrm>
                <a:off x="2011464" y="2821536"/>
                <a:ext cx="1681200" cy="185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E4F1069-4869-8FD8-0A21-1808125413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05344" y="2815416"/>
                  <a:ext cx="16934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A850F9C-9D16-3E22-DE62-8D287F428F8A}"/>
                    </a:ext>
                  </a:extLst>
                </p14:cNvPr>
                <p14:cNvContentPartPr/>
                <p14:nvPr/>
              </p14:nvContentPartPr>
              <p14:xfrm>
                <a:off x="2843784" y="2916576"/>
                <a:ext cx="91800" cy="903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A850F9C-9D16-3E22-DE62-8D287F428F8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37664" y="2910456"/>
                  <a:ext cx="104040" cy="9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02EBBD1-E3FE-35CE-07CA-032493758296}"/>
                    </a:ext>
                  </a:extLst>
                </p14:cNvPr>
                <p14:cNvContentPartPr/>
                <p14:nvPr/>
              </p14:nvContentPartPr>
              <p14:xfrm>
                <a:off x="3236544" y="3840336"/>
                <a:ext cx="356400" cy="478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02EBBD1-E3FE-35CE-07CA-03249375829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30424" y="3834216"/>
                  <a:ext cx="36864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AB0E2E-5B03-85B3-C035-B02D37D55118}"/>
                    </a:ext>
                  </a:extLst>
                </p14:cNvPr>
                <p14:cNvContentPartPr/>
                <p14:nvPr/>
              </p14:nvContentPartPr>
              <p14:xfrm>
                <a:off x="1161144" y="2289456"/>
                <a:ext cx="496080" cy="964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AB0E2E-5B03-85B3-C035-B02D37D5511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55024" y="2283336"/>
                  <a:ext cx="508320" cy="9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6E1C40C-AD27-9576-5B0B-6A9FAB645DD9}"/>
                    </a:ext>
                  </a:extLst>
                </p14:cNvPr>
                <p14:cNvContentPartPr/>
                <p14:nvPr/>
              </p14:nvContentPartPr>
              <p14:xfrm>
                <a:off x="4617864" y="3236616"/>
                <a:ext cx="356400" cy="463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6E1C40C-AD27-9576-5B0B-6A9FAB645DD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11744" y="3230496"/>
                  <a:ext cx="3686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FA75B5B-7E67-21F0-E827-7F765F8AFC9D}"/>
                    </a:ext>
                  </a:extLst>
                </p14:cNvPr>
                <p14:cNvContentPartPr/>
                <p14:nvPr/>
              </p14:nvContentPartPr>
              <p14:xfrm>
                <a:off x="4626864" y="3335616"/>
                <a:ext cx="479160" cy="446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FA75B5B-7E67-21F0-E827-7F765F8AFC9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20744" y="3329496"/>
                  <a:ext cx="49140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8CDC468-9278-1527-1DB4-4F80538A6D19}"/>
                    </a:ext>
                  </a:extLst>
                </p14:cNvPr>
                <p14:cNvContentPartPr/>
                <p14:nvPr/>
              </p14:nvContentPartPr>
              <p14:xfrm>
                <a:off x="3374064" y="2120976"/>
                <a:ext cx="1015560" cy="2771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8CDC468-9278-1527-1DB4-4F80538A6D1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67944" y="2114856"/>
                  <a:ext cx="1027800" cy="27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61DB672-4CF4-21BF-C64E-2E63B855FDBC}"/>
                    </a:ext>
                  </a:extLst>
                </p14:cNvPr>
                <p14:cNvContentPartPr/>
                <p14:nvPr/>
              </p14:nvContentPartPr>
              <p14:xfrm>
                <a:off x="453024" y="1901736"/>
                <a:ext cx="1059480" cy="3525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61DB672-4CF4-21BF-C64E-2E63B855FD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6904" y="1895616"/>
                  <a:ext cx="1071720" cy="353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8D5AC7C-E82C-86C4-0397-D6B398046B66}"/>
                    </a:ext>
                  </a:extLst>
                </p14:cNvPr>
                <p14:cNvContentPartPr/>
                <p14:nvPr/>
              </p14:nvContentPartPr>
              <p14:xfrm>
                <a:off x="5238144" y="2020536"/>
                <a:ext cx="890640" cy="2611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8D5AC7C-E82C-86C4-0397-D6B398046B6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32024" y="2014416"/>
                  <a:ext cx="902880" cy="262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6B79D49-A3BC-3CF2-85C8-E25C1FD7C7DB}"/>
                    </a:ext>
                  </a:extLst>
                </p14:cNvPr>
                <p14:cNvContentPartPr/>
                <p14:nvPr/>
              </p14:nvContentPartPr>
              <p14:xfrm>
                <a:off x="6976944" y="1078776"/>
                <a:ext cx="1720080" cy="4047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6B79D49-A3BC-3CF2-85C8-E25C1FD7C7D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70824" y="1072656"/>
                  <a:ext cx="1732320" cy="40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111B2CE-7ACB-B808-EAFD-27751471D885}"/>
                    </a:ext>
                  </a:extLst>
                </p14:cNvPr>
                <p14:cNvContentPartPr/>
                <p14:nvPr/>
              </p14:nvContentPartPr>
              <p14:xfrm>
                <a:off x="8823744" y="3400056"/>
                <a:ext cx="228960" cy="38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111B2CE-7ACB-B808-EAFD-27751471D88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17624" y="3393936"/>
                  <a:ext cx="241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279252B-289F-2159-0EB5-FDDC27407864}"/>
                    </a:ext>
                  </a:extLst>
                </p14:cNvPr>
                <p14:cNvContentPartPr/>
                <p14:nvPr/>
              </p14:nvContentPartPr>
              <p14:xfrm>
                <a:off x="8896824" y="3642696"/>
                <a:ext cx="288720" cy="14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279252B-289F-2159-0EB5-FDDC2740786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90704" y="3636576"/>
                  <a:ext cx="300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A8FA4FC-5076-9F41-A8D5-D2A20425D390}"/>
                    </a:ext>
                  </a:extLst>
                </p14:cNvPr>
                <p14:cNvContentPartPr/>
                <p14:nvPr/>
              </p14:nvContentPartPr>
              <p14:xfrm>
                <a:off x="5667624" y="3208536"/>
                <a:ext cx="342360" cy="38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A8FA4FC-5076-9F41-A8D5-D2A20425D39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61504" y="3202416"/>
                  <a:ext cx="354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0F191A4-F6DE-4402-2998-FA66B0A209D1}"/>
                    </a:ext>
                  </a:extLst>
                </p14:cNvPr>
                <p14:cNvContentPartPr/>
                <p14:nvPr/>
              </p14:nvContentPartPr>
              <p14:xfrm>
                <a:off x="3401424" y="4644936"/>
                <a:ext cx="527760" cy="28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0F191A4-F6DE-4402-2998-FA66B0A209D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95304" y="4638816"/>
                  <a:ext cx="540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B66B3E8-F5DD-0E6C-D944-598132729853}"/>
                    </a:ext>
                  </a:extLst>
                </p14:cNvPr>
                <p14:cNvContentPartPr/>
                <p14:nvPr/>
              </p14:nvContentPartPr>
              <p14:xfrm>
                <a:off x="7076304" y="4040136"/>
                <a:ext cx="1327680" cy="1148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B66B3E8-F5DD-0E6C-D944-59813272985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70184" y="4034016"/>
                  <a:ext cx="1339920" cy="11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BA91F2D-9F56-AAF0-829F-5B5238D1919E}"/>
                    </a:ext>
                  </a:extLst>
                </p14:cNvPr>
                <p14:cNvContentPartPr/>
                <p14:nvPr/>
              </p14:nvContentPartPr>
              <p14:xfrm>
                <a:off x="1048824" y="2115216"/>
                <a:ext cx="878040" cy="1635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BA91F2D-9F56-AAF0-829F-5B5238D1919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2704" y="2109096"/>
                  <a:ext cx="890280" cy="16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856F1BA-A212-D01F-2405-5A9E064F260A}"/>
                    </a:ext>
                  </a:extLst>
                </p14:cNvPr>
                <p14:cNvContentPartPr/>
                <p14:nvPr/>
              </p14:nvContentPartPr>
              <p14:xfrm>
                <a:off x="9476064" y="3189096"/>
                <a:ext cx="640440" cy="73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856F1BA-A212-D01F-2405-5A9E064F260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69944" y="3182976"/>
                  <a:ext cx="6526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455723B-D2E0-3FEB-E1A8-A049F5F49786}"/>
                    </a:ext>
                  </a:extLst>
                </p14:cNvPr>
                <p14:cNvContentPartPr/>
                <p14:nvPr/>
              </p14:nvContentPartPr>
              <p14:xfrm>
                <a:off x="10689264" y="4508856"/>
                <a:ext cx="428760" cy="90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455723B-D2E0-3FEB-E1A8-A049F5F497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683144" y="4502736"/>
                  <a:ext cx="441000" cy="10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4671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917CAAA4-558B-CA7E-043D-22CF438DE974}"/>
              </a:ext>
            </a:extLst>
          </p:cNvPr>
          <p:cNvGrpSpPr/>
          <p:nvPr/>
        </p:nvGrpSpPr>
        <p:grpSpPr>
          <a:xfrm>
            <a:off x="7123104" y="4424256"/>
            <a:ext cx="3027240" cy="1707120"/>
            <a:chOff x="7123104" y="4424256"/>
            <a:chExt cx="3027240" cy="170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4CAE21F-0998-6AF1-FDF6-7021D184A1A2}"/>
                    </a:ext>
                  </a:extLst>
                </p14:cNvPr>
                <p14:cNvContentPartPr/>
                <p14:nvPr/>
              </p14:nvContentPartPr>
              <p14:xfrm>
                <a:off x="7123104" y="5495256"/>
                <a:ext cx="940680" cy="15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4CAE21F-0998-6AF1-FDF6-7021D184A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16984" y="5489136"/>
                  <a:ext cx="952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143154A-0E99-D9A6-4167-8A24E25BF831}"/>
                    </a:ext>
                  </a:extLst>
                </p14:cNvPr>
                <p14:cNvContentPartPr/>
                <p14:nvPr/>
              </p14:nvContentPartPr>
              <p14:xfrm>
                <a:off x="7918704" y="5330736"/>
                <a:ext cx="248760" cy="402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143154A-0E99-D9A6-4167-8A24E25BF8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12584" y="5324616"/>
                  <a:ext cx="26100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93D9B53-D77B-EF50-FBAB-53ACF37908CC}"/>
                    </a:ext>
                  </a:extLst>
                </p14:cNvPr>
                <p14:cNvContentPartPr/>
                <p14:nvPr/>
              </p14:nvContentPartPr>
              <p14:xfrm>
                <a:off x="9116424" y="5166216"/>
                <a:ext cx="129240" cy="767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93D9B53-D77B-EF50-FBAB-53ACF37908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10304" y="5160096"/>
                  <a:ext cx="141480" cy="7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66BB105-E450-BDEF-D272-EA590B5E28B5}"/>
                    </a:ext>
                  </a:extLst>
                </p14:cNvPr>
                <p14:cNvContentPartPr/>
                <p14:nvPr/>
              </p14:nvContentPartPr>
              <p14:xfrm>
                <a:off x="9024984" y="4916016"/>
                <a:ext cx="469080" cy="523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66BB105-E450-BDEF-D272-EA590B5E28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18864" y="4909896"/>
                  <a:ext cx="48132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1F755E8-55BD-C2F1-2F34-751894AED4EC}"/>
                    </a:ext>
                  </a:extLst>
                </p14:cNvPr>
                <p14:cNvContentPartPr/>
                <p14:nvPr/>
              </p14:nvContentPartPr>
              <p14:xfrm>
                <a:off x="8612784" y="4836096"/>
                <a:ext cx="258480" cy="465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1F755E8-55BD-C2F1-2F34-751894AED4E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06664" y="4829976"/>
                  <a:ext cx="2707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DE58B3D-0987-CC6E-D0EB-D383FB20ABFF}"/>
                    </a:ext>
                  </a:extLst>
                </p14:cNvPr>
                <p14:cNvContentPartPr/>
                <p14:nvPr/>
              </p14:nvContentPartPr>
              <p14:xfrm>
                <a:off x="8366184" y="4424256"/>
                <a:ext cx="1784160" cy="1707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DE58B3D-0987-CC6E-D0EB-D383FB20ABF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60064" y="4418136"/>
                  <a:ext cx="1796400" cy="171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642B5D2-7911-BDC5-E2B0-06E80DA8C416}"/>
              </a:ext>
            </a:extLst>
          </p:cNvPr>
          <p:cNvGrpSpPr/>
          <p:nvPr/>
        </p:nvGrpSpPr>
        <p:grpSpPr>
          <a:xfrm>
            <a:off x="1140624" y="1334736"/>
            <a:ext cx="6123240" cy="5714280"/>
            <a:chOff x="1140624" y="1334736"/>
            <a:chExt cx="6123240" cy="57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63BC146-AA32-6522-9EB1-34053BF6898B}"/>
                    </a:ext>
                  </a:extLst>
                </p14:cNvPr>
                <p14:cNvContentPartPr/>
                <p14:nvPr/>
              </p14:nvContentPartPr>
              <p14:xfrm>
                <a:off x="1626984" y="1755576"/>
                <a:ext cx="213840" cy="443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63BC146-AA32-6522-9EB1-34053BF689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20864" y="1749456"/>
                  <a:ext cx="22608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0FAF1F4-EAD7-2868-9D8F-595272F4C699}"/>
                    </a:ext>
                  </a:extLst>
                </p14:cNvPr>
                <p14:cNvContentPartPr/>
                <p14:nvPr/>
              </p14:nvContentPartPr>
              <p14:xfrm>
                <a:off x="3675744" y="2551176"/>
                <a:ext cx="896400" cy="93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0FAF1F4-EAD7-2868-9D8F-595272F4C6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69624" y="2545056"/>
                  <a:ext cx="9086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A264F5E-DD85-4059-4CB5-859B0F4A723A}"/>
                    </a:ext>
                  </a:extLst>
                </p14:cNvPr>
                <p14:cNvContentPartPr/>
                <p14:nvPr/>
              </p14:nvContentPartPr>
              <p14:xfrm>
                <a:off x="4526064" y="2487096"/>
                <a:ext cx="150120" cy="280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A264F5E-DD85-4059-4CB5-859B0F4A723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19944" y="2480976"/>
                  <a:ext cx="1623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5920C4B-511A-8AF5-04E5-179A178222C3}"/>
                    </a:ext>
                  </a:extLst>
                </p14:cNvPr>
                <p14:cNvContentPartPr/>
                <p14:nvPr/>
              </p14:nvContentPartPr>
              <p14:xfrm>
                <a:off x="6729624" y="2048256"/>
                <a:ext cx="6120" cy="792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5920C4B-511A-8AF5-04E5-179A178222C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23504" y="2042136"/>
                  <a:ext cx="18360" cy="80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46D0850-E272-86EF-CF90-B461AAEC4D91}"/>
                    </a:ext>
                  </a:extLst>
                </p14:cNvPr>
                <p14:cNvContentPartPr/>
                <p14:nvPr/>
              </p14:nvContentPartPr>
              <p14:xfrm>
                <a:off x="6382224" y="1940616"/>
                <a:ext cx="864000" cy="71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46D0850-E272-86EF-CF90-B461AAEC4D9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76104" y="1934496"/>
                  <a:ext cx="876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87D5D57-59F9-9BA9-0E9A-B350A9DCFB70}"/>
                    </a:ext>
                  </a:extLst>
                </p14:cNvPr>
                <p14:cNvContentPartPr/>
                <p14:nvPr/>
              </p14:nvContentPartPr>
              <p14:xfrm>
                <a:off x="6967584" y="2779416"/>
                <a:ext cx="296280" cy="293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87D5D57-59F9-9BA9-0E9A-B350A9DCFB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61464" y="2773296"/>
                  <a:ext cx="3085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D37478-1C1E-7CB1-677F-72EB55BDBDBF}"/>
                    </a:ext>
                  </a:extLst>
                </p14:cNvPr>
                <p14:cNvContentPartPr/>
                <p14:nvPr/>
              </p14:nvContentPartPr>
              <p14:xfrm>
                <a:off x="5777784" y="1609416"/>
                <a:ext cx="294120" cy="431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D37478-1C1E-7CB1-677F-72EB55BDBD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71664" y="1603296"/>
                  <a:ext cx="30636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AC50F3D-5E23-EE21-879E-D7D652545226}"/>
                    </a:ext>
                  </a:extLst>
                </p14:cNvPr>
                <p14:cNvContentPartPr/>
                <p14:nvPr/>
              </p14:nvContentPartPr>
              <p14:xfrm>
                <a:off x="2651544" y="2194416"/>
                <a:ext cx="62280" cy="849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AC50F3D-5E23-EE21-879E-D7D65254522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45424" y="2188296"/>
                  <a:ext cx="74520" cy="86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8DEF7D5-5BBA-3632-720D-CE756CB65042}"/>
                    </a:ext>
                  </a:extLst>
                </p14:cNvPr>
                <p14:cNvContentPartPr/>
                <p14:nvPr/>
              </p14:nvContentPartPr>
              <p14:xfrm>
                <a:off x="2313144" y="2193336"/>
                <a:ext cx="525240" cy="28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8DEF7D5-5BBA-3632-720D-CE756CB6504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07024" y="2187216"/>
                  <a:ext cx="537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AAB2B59-4043-BE52-8D8A-E1F471ABEA31}"/>
                    </a:ext>
                  </a:extLst>
                </p14:cNvPr>
                <p14:cNvContentPartPr/>
                <p14:nvPr/>
              </p14:nvContentPartPr>
              <p14:xfrm>
                <a:off x="2921544" y="2948616"/>
                <a:ext cx="273600" cy="354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AAB2B59-4043-BE52-8D8A-E1F471ABEA3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15424" y="2942496"/>
                  <a:ext cx="2858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2D148F9-3D38-C039-2796-2B70A9912955}"/>
                    </a:ext>
                  </a:extLst>
                </p14:cNvPr>
                <p14:cNvContentPartPr/>
                <p14:nvPr/>
              </p14:nvContentPartPr>
              <p14:xfrm>
                <a:off x="3090384" y="1828656"/>
                <a:ext cx="378000" cy="91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2D148F9-3D38-C039-2796-2B70A991295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84264" y="1822536"/>
                  <a:ext cx="390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65CA044-5745-6CBC-3EE7-770F661EFD56}"/>
                    </a:ext>
                  </a:extLst>
                </p14:cNvPr>
                <p14:cNvContentPartPr/>
                <p14:nvPr/>
              </p14:nvContentPartPr>
              <p14:xfrm>
                <a:off x="3611664" y="1435536"/>
                <a:ext cx="46800" cy="507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65CA044-5745-6CBC-3EE7-770F661EFD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05544" y="1429416"/>
                  <a:ext cx="5904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C2AF919-E11C-223B-BD19-1EABC34873F8}"/>
                    </a:ext>
                  </a:extLst>
                </p14:cNvPr>
                <p14:cNvContentPartPr/>
                <p14:nvPr/>
              </p14:nvContentPartPr>
              <p14:xfrm>
                <a:off x="2715624" y="1663776"/>
                <a:ext cx="594000" cy="1967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C2AF919-E11C-223B-BD19-1EABC34873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09504" y="1657656"/>
                  <a:ext cx="606240" cy="19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4DA4D91-C395-B7E1-28D0-9229EAA5BEAA}"/>
                    </a:ext>
                  </a:extLst>
                </p14:cNvPr>
                <p14:cNvContentPartPr/>
                <p14:nvPr/>
              </p14:nvContentPartPr>
              <p14:xfrm>
                <a:off x="1140624" y="1334736"/>
                <a:ext cx="651240" cy="2710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4DA4D91-C395-B7E1-28D0-9229EAA5BEA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34504" y="1328616"/>
                  <a:ext cx="663480" cy="27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59C8F12-8E71-1FB8-BF40-44AA741476A7}"/>
                    </a:ext>
                  </a:extLst>
                </p14:cNvPr>
                <p14:cNvContentPartPr/>
                <p14:nvPr/>
              </p14:nvContentPartPr>
              <p14:xfrm>
                <a:off x="6446304" y="3315096"/>
                <a:ext cx="730080" cy="86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59C8F12-8E71-1FB8-BF40-44AA741476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40184" y="3308976"/>
                  <a:ext cx="7423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99D5634-3A76-FD10-3786-E2BBA10A7670}"/>
                    </a:ext>
                  </a:extLst>
                </p14:cNvPr>
                <p14:cNvContentPartPr/>
                <p14:nvPr/>
              </p14:nvContentPartPr>
              <p14:xfrm>
                <a:off x="6620184" y="3532896"/>
                <a:ext cx="574560" cy="70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99D5634-3A76-FD10-3786-E2BBA10A767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14064" y="3526776"/>
                  <a:ext cx="5868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D0A92FC-8E9A-5231-A135-891C8299C82E}"/>
                    </a:ext>
                  </a:extLst>
                </p14:cNvPr>
                <p14:cNvContentPartPr/>
                <p14:nvPr/>
              </p14:nvContentPartPr>
              <p14:xfrm>
                <a:off x="4791384" y="5696496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D0A92FC-8E9A-5231-A135-891C8299C82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85264" y="569037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9479CEC-38C6-08F1-C1AB-4F6A9181281F}"/>
                    </a:ext>
                  </a:extLst>
                </p14:cNvPr>
                <p14:cNvContentPartPr/>
                <p14:nvPr/>
              </p14:nvContentPartPr>
              <p14:xfrm>
                <a:off x="3383424" y="5166216"/>
                <a:ext cx="49320" cy="807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9479CEC-38C6-08F1-C1AB-4F6A9181281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77304" y="5160096"/>
                  <a:ext cx="61560" cy="81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3FB630B-BB53-B4FA-1415-E358A2BDF3D7}"/>
                    </a:ext>
                  </a:extLst>
                </p14:cNvPr>
                <p14:cNvContentPartPr/>
                <p14:nvPr/>
              </p14:nvContentPartPr>
              <p14:xfrm>
                <a:off x="3017304" y="5072976"/>
                <a:ext cx="737640" cy="47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3FB630B-BB53-B4FA-1415-E358A2BDF3D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11184" y="5066856"/>
                  <a:ext cx="7498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FD4D04C-E9E7-39AD-98E5-5EA9A7F35031}"/>
                    </a:ext>
                  </a:extLst>
                </p14:cNvPr>
                <p14:cNvContentPartPr/>
                <p14:nvPr/>
              </p14:nvContentPartPr>
              <p14:xfrm>
                <a:off x="3647664" y="5861376"/>
                <a:ext cx="513000" cy="327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FD4D04C-E9E7-39AD-98E5-5EA9A7F3503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41544" y="5855256"/>
                  <a:ext cx="5252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5A8AAD7-8DFF-A8D7-005A-1D4630A29D94}"/>
                    </a:ext>
                  </a:extLst>
                </p14:cNvPr>
                <p14:cNvContentPartPr/>
                <p14:nvPr/>
              </p14:nvContentPartPr>
              <p14:xfrm>
                <a:off x="2521944" y="4827816"/>
                <a:ext cx="434160" cy="516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5A8AAD7-8DFF-A8D7-005A-1D4630A29D9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15824" y="4821696"/>
                  <a:ext cx="44640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234D64-2768-1ADE-8016-DEB22B6DD503}"/>
                    </a:ext>
                  </a:extLst>
                </p14:cNvPr>
                <p14:cNvContentPartPr/>
                <p14:nvPr/>
              </p14:nvContentPartPr>
              <p14:xfrm>
                <a:off x="5422464" y="5239656"/>
                <a:ext cx="142920" cy="27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234D64-2768-1ADE-8016-DEB22B6DD5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16344" y="5233536"/>
                  <a:ext cx="1551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ABED0A9-F40B-1189-AA6F-34032CCD7094}"/>
                    </a:ext>
                  </a:extLst>
                </p14:cNvPr>
                <p14:cNvContentPartPr/>
                <p14:nvPr/>
              </p14:nvContentPartPr>
              <p14:xfrm>
                <a:off x="3748824" y="6245136"/>
                <a:ext cx="34020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ABED0A9-F40B-1189-AA6F-34032CCD709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42704" y="6239016"/>
                  <a:ext cx="3524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5B96C59-D1EF-9DD6-CE1B-6FC5953EC2EE}"/>
                    </a:ext>
                  </a:extLst>
                </p14:cNvPr>
                <p14:cNvContentPartPr/>
                <p14:nvPr/>
              </p14:nvContentPartPr>
              <p14:xfrm>
                <a:off x="5879664" y="5303376"/>
                <a:ext cx="86040" cy="917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5B96C59-D1EF-9DD6-CE1B-6FC5953EC2E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73544" y="5297256"/>
                  <a:ext cx="98280" cy="9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5924359-1C67-0E2A-1671-5E333997762B}"/>
                    </a:ext>
                  </a:extLst>
                </p14:cNvPr>
                <p14:cNvContentPartPr/>
                <p14:nvPr/>
              </p14:nvContentPartPr>
              <p14:xfrm>
                <a:off x="5859504" y="5055696"/>
                <a:ext cx="279360" cy="466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5924359-1C67-0E2A-1671-5E333997762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53384" y="5049576"/>
                  <a:ext cx="29160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C397A71-BBAC-9345-E0D8-2A22B4D5D220}"/>
                    </a:ext>
                  </a:extLst>
                </p14:cNvPr>
                <p14:cNvContentPartPr/>
                <p14:nvPr/>
              </p14:nvContentPartPr>
              <p14:xfrm>
                <a:off x="5357664" y="4791096"/>
                <a:ext cx="274680" cy="375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C397A71-BBAC-9345-E0D8-2A22B4D5D22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51544" y="4784976"/>
                  <a:ext cx="2869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E7911FB-B41C-E990-0E22-05197044B660}"/>
                    </a:ext>
                  </a:extLst>
                </p14:cNvPr>
                <p14:cNvContentPartPr/>
                <p14:nvPr/>
              </p14:nvContentPartPr>
              <p14:xfrm>
                <a:off x="5202864" y="5357376"/>
                <a:ext cx="355680" cy="55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E7911FB-B41C-E990-0E22-05197044B66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96744" y="5351256"/>
                  <a:ext cx="3679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F6D7FED-7E4B-903D-A3BD-9011E4AD1C6D}"/>
                    </a:ext>
                  </a:extLst>
                </p14:cNvPr>
                <p14:cNvContentPartPr/>
                <p14:nvPr/>
              </p14:nvContentPartPr>
              <p14:xfrm>
                <a:off x="3968424" y="6263496"/>
                <a:ext cx="344520" cy="46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F6D7FED-7E4B-903D-A3BD-9011E4AD1C6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62304" y="6257376"/>
                  <a:ext cx="3567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E97F117-1EF1-6D4A-4D32-7E1837B70922}"/>
                    </a:ext>
                  </a:extLst>
                </p14:cNvPr>
                <p14:cNvContentPartPr/>
                <p14:nvPr/>
              </p14:nvContentPartPr>
              <p14:xfrm>
                <a:off x="2105784" y="4476816"/>
                <a:ext cx="2202840" cy="1912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E97F117-1EF1-6D4A-4D32-7E1837B7092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99664" y="4470696"/>
                  <a:ext cx="2215080" cy="19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38329DC-F802-0D4C-E97E-3A7A85CC7AF7}"/>
                    </a:ext>
                  </a:extLst>
                </p14:cNvPr>
                <p14:cNvContentPartPr/>
                <p14:nvPr/>
              </p14:nvContentPartPr>
              <p14:xfrm>
                <a:off x="4665024" y="3790296"/>
                <a:ext cx="2183040" cy="3258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38329DC-F802-0D4C-E97E-3A7A85CC7AF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58904" y="3784176"/>
                  <a:ext cx="2195280" cy="327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BDF416A-8413-4593-19CC-9D3BBD06C92C}"/>
                  </a:ext>
                </a:extLst>
              </p14:cNvPr>
              <p14:cNvContentPartPr/>
              <p14:nvPr/>
            </p14:nvContentPartPr>
            <p14:xfrm>
              <a:off x="8096904" y="612288"/>
              <a:ext cx="341640" cy="1228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BDF416A-8413-4593-19CC-9D3BBD06C92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090784" y="606168"/>
                <a:ext cx="353880" cy="124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C51A4E1E-71C4-8BF7-10A0-642DC4E18D7C}"/>
              </a:ext>
            </a:extLst>
          </p:cNvPr>
          <p:cNvGrpSpPr/>
          <p:nvPr/>
        </p:nvGrpSpPr>
        <p:grpSpPr>
          <a:xfrm>
            <a:off x="9719784" y="465408"/>
            <a:ext cx="2410920" cy="1847880"/>
            <a:chOff x="9719784" y="465408"/>
            <a:chExt cx="2410920" cy="184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8315F31-0632-A50F-E51E-33406C1BA9A3}"/>
                    </a:ext>
                  </a:extLst>
                </p14:cNvPr>
                <p14:cNvContentPartPr/>
                <p14:nvPr/>
              </p14:nvContentPartPr>
              <p14:xfrm>
                <a:off x="9719784" y="584928"/>
                <a:ext cx="499320" cy="1107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8315F31-0632-A50F-E51E-33406C1BA9A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13664" y="578808"/>
                  <a:ext cx="511560" cy="11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39C1042-5462-27FE-A4CE-969709B74756}"/>
                    </a:ext>
                  </a:extLst>
                </p14:cNvPr>
                <p14:cNvContentPartPr/>
                <p14:nvPr/>
              </p14:nvContentPartPr>
              <p14:xfrm>
                <a:off x="10268784" y="1572408"/>
                <a:ext cx="241200" cy="412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39C1042-5462-27FE-A4CE-969709B7475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62664" y="1566288"/>
                  <a:ext cx="25344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7AC256A-0395-997E-72BD-0508BDEF4741}"/>
                    </a:ext>
                  </a:extLst>
                </p14:cNvPr>
                <p14:cNvContentPartPr/>
                <p14:nvPr/>
              </p14:nvContentPartPr>
              <p14:xfrm>
                <a:off x="10640664" y="1499688"/>
                <a:ext cx="31320" cy="267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7AC256A-0395-997E-72BD-0508BDEF474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634544" y="1493568"/>
                  <a:ext cx="435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637F27E-2565-1BEE-C44F-C5143249CFC8}"/>
                    </a:ext>
                  </a:extLst>
                </p14:cNvPr>
                <p14:cNvContentPartPr/>
                <p14:nvPr/>
              </p14:nvContentPartPr>
              <p14:xfrm>
                <a:off x="10570464" y="1655208"/>
                <a:ext cx="69480" cy="74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637F27E-2565-1BEE-C44F-C5143249CFC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64344" y="1649088"/>
                  <a:ext cx="81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13B6243-6727-9531-85C8-2894139ED04C}"/>
                    </a:ext>
                  </a:extLst>
                </p14:cNvPr>
                <p14:cNvContentPartPr/>
                <p14:nvPr/>
              </p14:nvContentPartPr>
              <p14:xfrm>
                <a:off x="10862784" y="1453608"/>
                <a:ext cx="96480" cy="366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13B6243-6727-9531-85C8-2894139ED04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856664" y="1447488"/>
                  <a:ext cx="1087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1DBFE41-4FEF-1870-9512-234EB36F4C28}"/>
                    </a:ext>
                  </a:extLst>
                </p14:cNvPr>
                <p14:cNvContentPartPr/>
                <p14:nvPr/>
              </p14:nvContentPartPr>
              <p14:xfrm>
                <a:off x="11115504" y="484488"/>
                <a:ext cx="439200" cy="1609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1DBFE41-4FEF-1870-9512-234EB36F4C2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109384" y="478368"/>
                  <a:ext cx="451440" cy="16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2D27F91-BC3C-B5A7-D4EC-376997C647FE}"/>
                    </a:ext>
                  </a:extLst>
                </p14:cNvPr>
                <p14:cNvContentPartPr/>
                <p14:nvPr/>
              </p14:nvContentPartPr>
              <p14:xfrm>
                <a:off x="11603664" y="465408"/>
                <a:ext cx="527040" cy="1847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2D27F91-BC3C-B5A7-D4EC-376997C647F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597544" y="459288"/>
                  <a:ext cx="539280" cy="186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21A0141-1CE7-0471-A2A0-478EAB2D68B8}"/>
                  </a:ext>
                </a:extLst>
              </p14:cNvPr>
              <p14:cNvContentPartPr/>
              <p14:nvPr/>
            </p14:nvContentPartPr>
            <p14:xfrm>
              <a:off x="9086544" y="3054888"/>
              <a:ext cx="235800" cy="527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21A0141-1CE7-0471-A2A0-478EAB2D68B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80424" y="3048768"/>
                <a:ext cx="248040" cy="53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28322B83-CC8C-5864-2CE9-71FD527979C0}"/>
              </a:ext>
            </a:extLst>
          </p:cNvPr>
          <p:cNvGrpSpPr/>
          <p:nvPr/>
        </p:nvGrpSpPr>
        <p:grpSpPr>
          <a:xfrm>
            <a:off x="11467944" y="3022488"/>
            <a:ext cx="734040" cy="817200"/>
            <a:chOff x="11467944" y="3022488"/>
            <a:chExt cx="734040" cy="81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0D39A53-A808-26DD-BC89-B7609FF3F2FA}"/>
                    </a:ext>
                  </a:extLst>
                </p14:cNvPr>
                <p14:cNvContentPartPr/>
                <p14:nvPr/>
              </p14:nvContentPartPr>
              <p14:xfrm>
                <a:off x="11467944" y="3022488"/>
                <a:ext cx="346320" cy="584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0D39A53-A808-26DD-BC89-B7609FF3F2F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461824" y="3016368"/>
                  <a:ext cx="35856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5FB4DA7-D8D6-D947-C2CC-FC9341E62CAD}"/>
                    </a:ext>
                  </a:extLst>
                </p14:cNvPr>
                <p14:cNvContentPartPr/>
                <p14:nvPr/>
              </p14:nvContentPartPr>
              <p14:xfrm>
                <a:off x="11791584" y="3648168"/>
                <a:ext cx="27000" cy="174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5FB4DA7-D8D6-D947-C2CC-FC9341E62CA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785464" y="3642048"/>
                  <a:ext cx="39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0B7CA47-C66A-9FFC-5C83-290C90F4675B}"/>
                    </a:ext>
                  </a:extLst>
                </p14:cNvPr>
                <p14:cNvContentPartPr/>
                <p14:nvPr/>
              </p14:nvContentPartPr>
              <p14:xfrm>
                <a:off x="11931984" y="3657528"/>
                <a:ext cx="46800" cy="182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0B7CA47-C66A-9FFC-5C83-290C90F467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925864" y="3651408"/>
                  <a:ext cx="590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EF6DCF5-6680-58D8-F27F-DB3CB11F7B8C}"/>
                    </a:ext>
                  </a:extLst>
                </p14:cNvPr>
                <p14:cNvContentPartPr/>
                <p14:nvPr/>
              </p14:nvContentPartPr>
              <p14:xfrm>
                <a:off x="11886984" y="3735648"/>
                <a:ext cx="95040" cy="74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EF6DCF5-6680-58D8-F27F-DB3CB11F7B8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880864" y="3729528"/>
                  <a:ext cx="1072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7C3F5DE-4B38-E16B-8FF8-278561A16417}"/>
                    </a:ext>
                  </a:extLst>
                </p14:cNvPr>
                <p14:cNvContentPartPr/>
                <p14:nvPr/>
              </p14:nvContentPartPr>
              <p14:xfrm>
                <a:off x="12051504" y="3665808"/>
                <a:ext cx="150480" cy="155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7C3F5DE-4B38-E16B-8FF8-278561A1641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045384" y="3659688"/>
                  <a:ext cx="16272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D0FA261-B207-F388-7869-76AEA31C4143}"/>
              </a:ext>
            </a:extLst>
          </p:cNvPr>
          <p:cNvGrpSpPr/>
          <p:nvPr/>
        </p:nvGrpSpPr>
        <p:grpSpPr>
          <a:xfrm>
            <a:off x="11942064" y="2377368"/>
            <a:ext cx="284400" cy="374040"/>
            <a:chOff x="11942064" y="2377368"/>
            <a:chExt cx="284400" cy="3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64248BA-2F56-C4C0-453B-0692A6475DFD}"/>
                    </a:ext>
                  </a:extLst>
                </p14:cNvPr>
                <p14:cNvContentPartPr/>
                <p14:nvPr/>
              </p14:nvContentPartPr>
              <p14:xfrm>
                <a:off x="11942064" y="2377368"/>
                <a:ext cx="136080" cy="374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64248BA-2F56-C4C0-453B-0692A6475DF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935944" y="2371248"/>
                  <a:ext cx="1483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3BB2771-5EE5-A873-DA49-E078BAFE1520}"/>
                    </a:ext>
                  </a:extLst>
                </p14:cNvPr>
                <p14:cNvContentPartPr/>
                <p14:nvPr/>
              </p14:nvContentPartPr>
              <p14:xfrm>
                <a:off x="12127464" y="2496168"/>
                <a:ext cx="15840" cy="155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3BB2771-5EE5-A873-DA49-E078BAFE152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121344" y="2490048"/>
                  <a:ext cx="280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D192BA-C517-DB99-33D0-171AE0C7C090}"/>
                    </a:ext>
                  </a:extLst>
                </p14:cNvPr>
                <p14:cNvContentPartPr/>
                <p14:nvPr/>
              </p14:nvContentPartPr>
              <p14:xfrm>
                <a:off x="12106584" y="2550888"/>
                <a:ext cx="81000" cy="105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D192BA-C517-DB99-33D0-171AE0C7C09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2100464" y="2544768"/>
                  <a:ext cx="932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83C39F3-0D87-1EEA-0A7F-4BE770CE2DAA}"/>
                    </a:ext>
                  </a:extLst>
                </p14:cNvPr>
                <p14:cNvContentPartPr/>
                <p14:nvPr/>
              </p14:nvContentPartPr>
              <p14:xfrm>
                <a:off x="12161664" y="2432088"/>
                <a:ext cx="64800" cy="294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83C39F3-0D87-1EEA-0A7F-4BE770CE2DA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155544" y="2425968"/>
                  <a:ext cx="77040" cy="30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337262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3322</TotalTime>
  <Words>12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Coordinate Transforms</vt:lpstr>
      <vt:lpstr>Example – Transform between lidar and camera frame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Sakshi Jangra</dc:creator>
  <cp:lastModifiedBy>Sakshi Jangra</cp:lastModifiedBy>
  <cp:revision>10</cp:revision>
  <dcterms:created xsi:type="dcterms:W3CDTF">2024-06-28T22:18:37Z</dcterms:created>
  <dcterms:modified xsi:type="dcterms:W3CDTF">2024-07-23T20:47:25Z</dcterms:modified>
</cp:coreProperties>
</file>