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p:scale>
          <a:sx n="66" d="100"/>
          <a:sy n="66" d="100"/>
        </p:scale>
        <p:origin x="408" y="8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09634F-B00B-4933-9CBB-D32B625A22A9}" type="datetimeFigureOut">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3614499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09634F-B00B-4933-9CBB-D32B625A22A9}" type="datetimeFigureOut">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2963681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09634F-B00B-4933-9CBB-D32B625A22A9}" type="datetimeFigureOut">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77106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09634F-B00B-4933-9CBB-D32B625A22A9}" type="datetimeFigureOut">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29730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09634F-B00B-4933-9CBB-D32B625A22A9}" type="datetimeFigureOut">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118476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09634F-B00B-4933-9CBB-D32B625A22A9}" type="datetimeFigureOut">
              <a:rPr lang="en-US" smtClean="0"/>
              <a:t>6/9/2015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198982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09634F-B00B-4933-9CBB-D32B625A22A9}" type="datetimeFigureOut">
              <a:rPr lang="en-US" smtClean="0"/>
              <a:t>6/9/2015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363603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09634F-B00B-4933-9CBB-D32B625A22A9}" type="datetimeFigureOut">
              <a:rPr lang="en-US" smtClean="0"/>
              <a:t>6/9/2015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176717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9634F-B00B-4933-9CBB-D32B625A22A9}" type="datetimeFigureOut">
              <a:rPr lang="en-US" smtClean="0"/>
              <a:t>6/9/2015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1063188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09634F-B00B-4933-9CBB-D32B625A22A9}" type="datetimeFigureOut">
              <a:rPr lang="en-US" smtClean="0"/>
              <a:t>6/9/2015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42219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09634F-B00B-4933-9CBB-D32B625A22A9}" type="datetimeFigureOut">
              <a:rPr lang="en-US" smtClean="0"/>
              <a:t>6/9/2015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236515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9634F-B00B-4933-9CBB-D32B625A22A9}" type="datetimeFigureOut">
              <a:rPr lang="en-US" smtClean="0"/>
              <a:t>6/9/2015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AB143-79F8-4400-817A-1BDFDD4A7295}" type="slidenum">
              <a:rPr lang="en-US" smtClean="0"/>
              <a:t>‹#›</a:t>
            </a:fld>
            <a:endParaRPr lang="en-US"/>
          </a:p>
        </p:txBody>
      </p:sp>
    </p:spTree>
    <p:extLst>
      <p:ext uri="{BB962C8B-B14F-4D97-AF65-F5344CB8AC3E}">
        <p14:creationId xmlns:p14="http://schemas.microsoft.com/office/powerpoint/2010/main" val="170071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hyperlink" Target="http://www.jmp.com/en_us/hom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54679438"/>
              </p:ext>
            </p:extLst>
          </p:nvPr>
        </p:nvGraphicFramePr>
        <p:xfrm>
          <a:off x="284480" y="1087126"/>
          <a:ext cx="11592566" cy="4505792"/>
        </p:xfrm>
        <a:graphic>
          <a:graphicData uri="http://schemas.openxmlformats.org/drawingml/2006/table">
            <a:tbl>
              <a:tblPr>
                <a:tableStyleId>{5C22544A-7EE6-4342-B048-85BDC9FD1C3A}</a:tableStyleId>
              </a:tblPr>
              <a:tblGrid>
                <a:gridCol w="1442174"/>
                <a:gridCol w="725028"/>
                <a:gridCol w="725028"/>
                <a:gridCol w="725028"/>
                <a:gridCol w="725028"/>
                <a:gridCol w="725028"/>
                <a:gridCol w="725028"/>
                <a:gridCol w="725028"/>
                <a:gridCol w="725028"/>
                <a:gridCol w="725028"/>
                <a:gridCol w="725028"/>
                <a:gridCol w="725028"/>
                <a:gridCol w="725028"/>
                <a:gridCol w="725028"/>
                <a:gridCol w="725028"/>
              </a:tblGrid>
              <a:tr h="1136316">
                <a:tc>
                  <a:txBody>
                    <a:bodyPr/>
                    <a:lstStyle/>
                    <a:p>
                      <a:pPr algn="l" fontAlgn="b"/>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latin typeface="+mn-lt"/>
                        </a:rPr>
                        <a:t>Sum of UNITS</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Field_sourceCol_F_value_A2</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Count of VEND</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DOLLARS</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Count of ITEM</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Field_sourceCol_D_value_2</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Field_sourceCol_D_value_1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Field_sourceCol_D_value_0</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a:t>
                      </a:r>
                      <a:r>
                        <a:rPr lang="en-US" sz="800" u="none" strike="noStrike" dirty="0" err="1">
                          <a:effectLst/>
                          <a:latin typeface="+mn-lt"/>
                        </a:rPr>
                        <a:t>Field_sourceCol_F_value_A</a:t>
                      </a:r>
                      <a:r>
                        <a:rPr lang="en-US" sz="800" u="none" strike="noStrike" dirty="0">
                          <a:effectLst/>
                          <a:latin typeface="+mn-lt"/>
                        </a:rPr>
                        <a:t>+</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a:t>
                      </a:r>
                      <a:r>
                        <a:rPr lang="en-US" sz="800" u="none" strike="noStrike" dirty="0" err="1">
                          <a:effectLst/>
                          <a:latin typeface="+mn-lt"/>
                        </a:rPr>
                        <a:t>Field_sourceCol_F_value_C</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a:t>
                      </a:r>
                      <a:r>
                        <a:rPr lang="en-US" sz="800" u="none" strike="noStrike" dirty="0" err="1">
                          <a:effectLst/>
                          <a:latin typeface="+mn-lt"/>
                        </a:rPr>
                        <a:t>Field_sourceCol_F_value_B</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latin typeface="+mn-lt"/>
                        </a:rPr>
                        <a:t>Sum of Field_sourceCol_F_value_A</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latin typeface="+mn-lt"/>
                        </a:rPr>
                        <a:t>Sum of Field_sourceCol_F_value_NONE</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latin typeface="+mn-lt"/>
                        </a:rPr>
                        <a:t>Sum of PR</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dirty="0">
                          <a:effectLst/>
                          <a:latin typeface="+mn-lt"/>
                        </a:rPr>
                        <a:t>Sum of UNITS</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0.2191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0.9919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0.9919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0.2163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0.2067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0.9839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-0.0322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0.026</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0.0303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0.2191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0.9883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0.3872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Field_sourceCol_F_value_A2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0.2191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0.2575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0.0865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0.5643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0.1601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0.4751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Count of VEND</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0.9919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0.9879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0.1935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0.0441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0.224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0.9961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DOLLARS</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0.2575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0.9879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0.9879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0.9797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-0.0222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0.0654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0.2575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0.9803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Count of ITEM</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0.9919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0.9879</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0.1935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-0.034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0.0441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0.9961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Field_sourceCol_D_value_2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0.2163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0.0865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0.2287</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-0.0982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0.2031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-0.0464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0.0083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0.0413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0.0865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0.2245</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0.286</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Field_sourceCol_D_value_1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0.2067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0.5643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0.1935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0.1935</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-0.0982</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0.0859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0.2256</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0.2091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0.5643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0.5233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Field_sourceCol_D_value_0</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0.9839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0.1601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0.9797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0.2031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0.0859</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-0.0501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-0.0147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0.0191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0.1601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0.9953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0.2993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Field_sourceCol_F_value_A+</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-0.0322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-0.0222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-0.0464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0.1475</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-0.0501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0.0164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-0.0571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0.1857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Field_sourceCol_F_value_C</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0.026</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0.0083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0.2256</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-0.0147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0.0164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0.1068</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-0.0249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0.2315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Field_sourceCol_F_value_B</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0.0303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0.0441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0.0654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0.0441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0.0413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0.2091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0.0191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0.1068</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0.0003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0.1313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Field_sourceCol_F_value_A</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0.2191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0.2575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0.0865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0.5643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0.1601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0.202</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0.1393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0.4751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Field_sourceCol_F_value_NONE</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0.9883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0.9961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0.9803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0.9961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0.9953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-0.0571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-0.0249</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0.0003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0.3234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PR</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0.3872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0.4751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0.3634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0.286</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0.5233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0.2993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0.1857</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0.2315</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0.1313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0.4751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0.3234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Title 1"/>
          <p:cNvSpPr>
            <a:spLocks noGrp="1"/>
          </p:cNvSpPr>
          <p:nvPr>
            <p:ph type="title"/>
          </p:nvPr>
        </p:nvSpPr>
        <p:spPr>
          <a:xfrm>
            <a:off x="838200" y="294640"/>
            <a:ext cx="10515600" cy="593408"/>
          </a:xfrm>
        </p:spPr>
        <p:txBody>
          <a:bodyPr>
            <a:normAutofit fontScale="90000"/>
          </a:bodyPr>
          <a:lstStyle/>
          <a:p>
            <a:r>
              <a:rPr lang="en-US" dirty="0" smtClean="0"/>
              <a:t>Cross correlations (scatter matrix)</a:t>
            </a:r>
            <a:endParaRPr lang="en-US" dirty="0"/>
          </a:p>
        </p:txBody>
      </p:sp>
    </p:spTree>
    <p:extLst>
      <p:ext uri="{BB962C8B-B14F-4D97-AF65-F5344CB8AC3E}">
        <p14:creationId xmlns:p14="http://schemas.microsoft.com/office/powerpoint/2010/main" val="937621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63201" y="314960"/>
            <a:ext cx="6302719" cy="6264978"/>
          </a:xfrm>
          <a:prstGeom prst="rect">
            <a:avLst/>
          </a:prstGeom>
        </p:spPr>
      </p:pic>
      <p:sp>
        <p:nvSpPr>
          <p:cNvPr id="2" name="Title 1"/>
          <p:cNvSpPr>
            <a:spLocks noGrp="1"/>
          </p:cNvSpPr>
          <p:nvPr>
            <p:ph type="title"/>
          </p:nvPr>
        </p:nvSpPr>
        <p:spPr>
          <a:xfrm>
            <a:off x="274320" y="457200"/>
            <a:ext cx="2580641" cy="1600200"/>
          </a:xfrm>
        </p:spPr>
        <p:txBody>
          <a:bodyPr/>
          <a:lstStyle/>
          <a:p>
            <a:r>
              <a:rPr lang="en-US" dirty="0" smtClean="0"/>
              <a:t>Correlations</a:t>
            </a:r>
            <a:endParaRPr lang="en-US" dirty="0"/>
          </a:p>
        </p:txBody>
      </p:sp>
    </p:spTree>
    <p:extLst>
      <p:ext uri="{BB962C8B-B14F-4D97-AF65-F5344CB8AC3E}">
        <p14:creationId xmlns:p14="http://schemas.microsoft.com/office/powerpoint/2010/main" val="1499310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159887" y="155186"/>
            <a:ext cx="6602873" cy="6563918"/>
          </a:xfrm>
          <a:prstGeom prst="rect">
            <a:avLst/>
          </a:prstGeom>
        </p:spPr>
      </p:pic>
    </p:spTree>
    <p:extLst>
      <p:ext uri="{BB962C8B-B14F-4D97-AF65-F5344CB8AC3E}">
        <p14:creationId xmlns:p14="http://schemas.microsoft.com/office/powerpoint/2010/main" val="2970573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87600" y="-229964"/>
            <a:ext cx="5890569" cy="9846922"/>
          </a:xfrm>
          <a:prstGeom prst="rect">
            <a:avLst/>
          </a:prstGeom>
        </p:spPr>
      </p:pic>
      <p:sp>
        <p:nvSpPr>
          <p:cNvPr id="3" name="Title 1"/>
          <p:cNvSpPr txBox="1">
            <a:spLocks/>
          </p:cNvSpPr>
          <p:nvPr/>
        </p:nvSpPr>
        <p:spPr>
          <a:xfrm>
            <a:off x="274321" y="457200"/>
            <a:ext cx="2001520" cy="1600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Correlations</a:t>
            </a:r>
            <a:endParaRPr lang="en-US" sz="2800" dirty="0"/>
          </a:p>
        </p:txBody>
      </p:sp>
    </p:spTree>
    <p:extLst>
      <p:ext uri="{BB962C8B-B14F-4D97-AF65-F5344CB8AC3E}">
        <p14:creationId xmlns:p14="http://schemas.microsoft.com/office/powerpoint/2010/main" val="3825967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12967" y="311853"/>
            <a:ext cx="3063505" cy="6546147"/>
          </a:xfrm>
          <a:prstGeom prst="rect">
            <a:avLst/>
          </a:prstGeom>
        </p:spPr>
      </p:pic>
      <p:sp>
        <p:nvSpPr>
          <p:cNvPr id="3" name="Title 2"/>
          <p:cNvSpPr>
            <a:spLocks noGrp="1"/>
          </p:cNvSpPr>
          <p:nvPr>
            <p:ph type="title"/>
          </p:nvPr>
        </p:nvSpPr>
        <p:spPr>
          <a:xfrm>
            <a:off x="7372668" y="457200"/>
            <a:ext cx="3932237" cy="1600200"/>
          </a:xfrm>
        </p:spPr>
        <p:txBody>
          <a:bodyPr/>
          <a:lstStyle/>
          <a:p>
            <a:r>
              <a:rPr lang="en-US" dirty="0" smtClean="0"/>
              <a:t>Vendor count vs sum of units</a:t>
            </a:r>
            <a:endParaRPr lang="en-US" dirty="0"/>
          </a:p>
        </p:txBody>
      </p:sp>
      <p:sp>
        <p:nvSpPr>
          <p:cNvPr id="5" name="Text Placeholder 4"/>
          <p:cNvSpPr>
            <a:spLocks noGrp="1"/>
          </p:cNvSpPr>
          <p:nvPr>
            <p:ph type="body" sz="half" idx="2"/>
          </p:nvPr>
        </p:nvSpPr>
        <p:spPr>
          <a:xfrm>
            <a:off x="7372668" y="2219960"/>
            <a:ext cx="3932237" cy="3811588"/>
          </a:xfrm>
        </p:spPr>
        <p:txBody>
          <a:bodyPr/>
          <a:lstStyle/>
          <a:p>
            <a:endParaRPr lang="en-US"/>
          </a:p>
        </p:txBody>
      </p:sp>
    </p:spTree>
    <p:extLst>
      <p:ext uri="{BB962C8B-B14F-4D97-AF65-F5344CB8AC3E}">
        <p14:creationId xmlns:p14="http://schemas.microsoft.com/office/powerpoint/2010/main" val="2203942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7427" y="1878211"/>
            <a:ext cx="10439212" cy="4136509"/>
          </a:xfrm>
          <a:prstGeom prst="rect">
            <a:avLst/>
          </a:prstGeom>
        </p:spPr>
      </p:pic>
      <p:sp>
        <p:nvSpPr>
          <p:cNvPr id="3" name="Title 2"/>
          <p:cNvSpPr>
            <a:spLocks noGrp="1"/>
          </p:cNvSpPr>
          <p:nvPr>
            <p:ph type="title"/>
          </p:nvPr>
        </p:nvSpPr>
        <p:spPr/>
        <p:txBody>
          <a:bodyPr/>
          <a:lstStyle/>
          <a:p>
            <a:r>
              <a:rPr lang="en-US" dirty="0" smtClean="0"/>
              <a:t>PCA</a:t>
            </a:r>
            <a:endParaRPr lang="en-US" dirty="0"/>
          </a:p>
        </p:txBody>
      </p:sp>
    </p:spTree>
    <p:extLst>
      <p:ext uri="{BB962C8B-B14F-4D97-AF65-F5344CB8AC3E}">
        <p14:creationId xmlns:p14="http://schemas.microsoft.com/office/powerpoint/2010/main" val="3370372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522825" y="732541"/>
            <a:ext cx="3581710" cy="5738357"/>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7576665" y="732541"/>
            <a:ext cx="3581710" cy="5738357"/>
          </a:xfrm>
          <a:prstGeom prst="rect">
            <a:avLst/>
          </a:prstGeom>
          <a:ln>
            <a:solidFill>
              <a:schemeClr val="accent1"/>
            </a:solidFill>
          </a:ln>
        </p:spPr>
      </p:pic>
      <p:sp>
        <p:nvSpPr>
          <p:cNvPr id="7" name="Title 2"/>
          <p:cNvSpPr>
            <a:spLocks noGrp="1"/>
          </p:cNvSpPr>
          <p:nvPr>
            <p:ph type="title"/>
          </p:nvPr>
        </p:nvSpPr>
        <p:spPr>
          <a:xfrm>
            <a:off x="803475" y="943860"/>
            <a:ext cx="2367987" cy="5306469"/>
          </a:xfrm>
        </p:spPr>
        <p:txBody>
          <a:bodyPr>
            <a:normAutofit fontScale="90000"/>
          </a:bodyPr>
          <a:lstStyle/>
          <a:p>
            <a:r>
              <a:rPr lang="en-US" dirty="0" err="1" smtClean="0"/>
              <a:t>Arima</a:t>
            </a:r>
            <a:r>
              <a:rPr lang="en-US" dirty="0" smtClean="0"/>
              <a:t> </a:t>
            </a:r>
            <a:br>
              <a:rPr lang="en-US" dirty="0" smtClean="0"/>
            </a:br>
            <a:r>
              <a:rPr lang="en-US" dirty="0" smtClean="0"/>
              <a:t>models</a:t>
            </a:r>
            <a:br>
              <a:rPr lang="en-US" dirty="0" smtClean="0"/>
            </a:br>
            <a:r>
              <a:rPr lang="en-US" dirty="0" smtClean="0"/>
              <a:t>Using </a:t>
            </a:r>
            <a:r>
              <a:rPr lang="en-US" dirty="0" smtClean="0">
                <a:hlinkClick r:id="rId4"/>
              </a:rPr>
              <a:t>JMP</a:t>
            </a:r>
            <a:r>
              <a:rPr lang="en-US" dirty="0" smtClean="0"/>
              <a:t/>
            </a:r>
            <a:br>
              <a:rPr lang="en-US" dirty="0" smtClean="0"/>
            </a:br>
            <a:r>
              <a:rPr lang="en-US" sz="2700" dirty="0" smtClean="0"/>
              <a:t>(left off last year),</a:t>
            </a:r>
            <a:br>
              <a:rPr lang="en-US" sz="2700" dirty="0" smtClean="0"/>
            </a:br>
            <a:r>
              <a:rPr lang="en-US" sz="2700" dirty="0" smtClean="0"/>
              <a:t>would need to figure out</a:t>
            </a:r>
            <a:br>
              <a:rPr lang="en-US" sz="2700" dirty="0" smtClean="0"/>
            </a:br>
            <a:r>
              <a:rPr lang="en-US" sz="2700" dirty="0" smtClean="0"/>
              <a:t>a) what model parameters are</a:t>
            </a:r>
            <a:br>
              <a:rPr lang="en-US" sz="2700" dirty="0" smtClean="0"/>
            </a:br>
            <a:r>
              <a:rPr lang="en-US" sz="2700" dirty="0" smtClean="0"/>
              <a:t>b) how to plot last  year </a:t>
            </a:r>
            <a:br>
              <a:rPr lang="en-US" sz="2700" dirty="0" smtClean="0"/>
            </a:br>
            <a:r>
              <a:rPr lang="en-US" sz="2700" dirty="0" smtClean="0"/>
              <a:t>c) how to compare model prediction and actual</a:t>
            </a:r>
            <a:r>
              <a:rPr lang="en-US" dirty="0" smtClean="0"/>
              <a:t/>
            </a:r>
            <a:br>
              <a:rPr lang="en-US" dirty="0" smtClean="0"/>
            </a:br>
            <a:endParaRPr lang="en-US" dirty="0"/>
          </a:p>
        </p:txBody>
      </p:sp>
    </p:spTree>
    <p:extLst>
      <p:ext uri="{BB962C8B-B14F-4D97-AF65-F5344CB8AC3E}">
        <p14:creationId xmlns:p14="http://schemas.microsoft.com/office/powerpoint/2010/main" val="1403009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320</Words>
  <Application>Microsoft Office PowerPoint</Application>
  <PresentationFormat>Widescreen</PresentationFormat>
  <Paragraphs>230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Cross correlations (scatter matrix)</vt:lpstr>
      <vt:lpstr>Correlations</vt:lpstr>
      <vt:lpstr>PowerPoint Presentation</vt:lpstr>
      <vt:lpstr>PowerPoint Presentation</vt:lpstr>
      <vt:lpstr>Vendor count vs sum of units</vt:lpstr>
      <vt:lpstr>PCA</vt:lpstr>
      <vt:lpstr>Arima  models Using JMP (left off last year), would need to figure out a) what model parameters are b) how to plot last  year  c) how to compare model prediction and actual </vt:lpstr>
    </vt:vector>
  </TitlesOfParts>
  <Company>Qualcomm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Levin, Jordan</dc:creator>
  <cp:lastModifiedBy>Levin, Jordan</cp:lastModifiedBy>
  <cp:revision>8</cp:revision>
  <dcterms:created xsi:type="dcterms:W3CDTF">2015-06-09T20:34:18Z</dcterms:created>
  <dcterms:modified xsi:type="dcterms:W3CDTF">2015-06-09T21:39:26Z</dcterms:modified>
</cp:coreProperties>
</file>