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5"/>
  </p:notesMasterIdLst>
  <p:sldIdLst>
    <p:sldId id="256" r:id="rId2"/>
    <p:sldId id="257" r:id="rId3"/>
    <p:sldId id="311" r:id="rId4"/>
    <p:sldId id="258" r:id="rId5"/>
    <p:sldId id="259" r:id="rId6"/>
    <p:sldId id="260" r:id="rId7"/>
    <p:sldId id="261" r:id="rId8"/>
    <p:sldId id="262" r:id="rId9"/>
    <p:sldId id="264" r:id="rId10"/>
    <p:sldId id="338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313" r:id="rId25"/>
    <p:sldId id="289" r:id="rId26"/>
    <p:sldId id="290" r:id="rId27"/>
    <p:sldId id="291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40" r:id="rId36"/>
    <p:sldId id="300" r:id="rId37"/>
    <p:sldId id="301" r:id="rId38"/>
    <p:sldId id="341" r:id="rId39"/>
    <p:sldId id="342" r:id="rId40"/>
    <p:sldId id="303" r:id="rId41"/>
    <p:sldId id="343" r:id="rId42"/>
    <p:sldId id="344" r:id="rId43"/>
    <p:sldId id="308" r:id="rId44"/>
    <p:sldId id="306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21" r:id="rId59"/>
    <p:sldId id="322" r:id="rId60"/>
    <p:sldId id="324" r:id="rId61"/>
    <p:sldId id="336" r:id="rId62"/>
    <p:sldId id="358" r:id="rId63"/>
    <p:sldId id="312" r:id="rId64"/>
    <p:sldId id="277" r:id="rId65"/>
    <p:sldId id="278" r:id="rId66"/>
    <p:sldId id="279" r:id="rId67"/>
    <p:sldId id="280" r:id="rId68"/>
    <p:sldId id="281" r:id="rId69"/>
    <p:sldId id="282" r:id="rId70"/>
    <p:sldId id="283" r:id="rId71"/>
    <p:sldId id="285" r:id="rId72"/>
    <p:sldId id="284" r:id="rId73"/>
    <p:sldId id="286" r:id="rId74"/>
    <p:sldId id="287" r:id="rId75"/>
    <p:sldId id="359" r:id="rId76"/>
    <p:sldId id="360" r:id="rId77"/>
    <p:sldId id="361" r:id="rId78"/>
    <p:sldId id="362" r:id="rId79"/>
    <p:sldId id="363" r:id="rId80"/>
    <p:sldId id="364" r:id="rId81"/>
    <p:sldId id="365" r:id="rId82"/>
    <p:sldId id="366" r:id="rId83"/>
    <p:sldId id="367" r:id="rId84"/>
    <p:sldId id="368" r:id="rId85"/>
    <p:sldId id="369" r:id="rId86"/>
    <p:sldId id="337" r:id="rId87"/>
    <p:sldId id="334" r:id="rId88"/>
    <p:sldId id="335" r:id="rId89"/>
    <p:sldId id="331" r:id="rId90"/>
    <p:sldId id="370" r:id="rId91"/>
    <p:sldId id="371" r:id="rId92"/>
    <p:sldId id="333" r:id="rId93"/>
    <p:sldId id="332" r:id="rId9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D22921-B688-4E8A-BE7C-10DFD8B168C0}">
          <p14:sldIdLst>
            <p14:sldId id="256"/>
            <p14:sldId id="257"/>
            <p14:sldId id="311"/>
            <p14:sldId id="258"/>
            <p14:sldId id="259"/>
            <p14:sldId id="260"/>
            <p14:sldId id="261"/>
            <p14:sldId id="262"/>
            <p14:sldId id="264"/>
            <p14:sldId id="338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313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40"/>
            <p14:sldId id="300"/>
            <p14:sldId id="301"/>
            <p14:sldId id="341"/>
            <p14:sldId id="342"/>
            <p14:sldId id="303"/>
            <p14:sldId id="343"/>
            <p14:sldId id="344"/>
            <p14:sldId id="308"/>
            <p14:sldId id="306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21"/>
            <p14:sldId id="322"/>
            <p14:sldId id="324"/>
            <p14:sldId id="336"/>
            <p14:sldId id="358"/>
            <p14:sldId id="312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4"/>
            <p14:sldId id="286"/>
            <p14:sldId id="28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37"/>
            <p14:sldId id="334"/>
            <p14:sldId id="335"/>
            <p14:sldId id="331"/>
            <p14:sldId id="370"/>
            <p14:sldId id="371"/>
            <p14:sldId id="333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E48E4-CEF7-45A2-B72A-0879C7FD19BA}" v="46" dt="2022-06-11T19:29:45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1594" autoAdjust="0"/>
  </p:normalViewPr>
  <p:slideViewPr>
    <p:cSldViewPr snapToGrid="0" snapToObjects="1">
      <p:cViewPr varScale="1">
        <p:scale>
          <a:sx n="95" d="100"/>
          <a:sy n="95" d="100"/>
        </p:scale>
        <p:origin x="16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y Ákos" userId="ab7147a0-fa73-4aab-99a1-3c97a4bca06e" providerId="ADAL" clId="{B3DE48E4-CEF7-45A2-B72A-0879C7FD19BA}"/>
    <pc:docChg chg="undo redo custSel addSld delSld modSld sldOrd modMainMaster addSection delSection modSection">
      <pc:chgData name="Nagy Ákos" userId="ab7147a0-fa73-4aab-99a1-3c97a4bca06e" providerId="ADAL" clId="{B3DE48E4-CEF7-45A2-B72A-0879C7FD19BA}" dt="2022-06-11T20:08:05.282" v="24485" actId="20577"/>
      <pc:docMkLst>
        <pc:docMk/>
      </pc:docMkLst>
      <pc:sldChg chg="modSp new mod">
        <pc:chgData name="Nagy Ákos" userId="ab7147a0-fa73-4aab-99a1-3c97a4bca06e" providerId="ADAL" clId="{B3DE48E4-CEF7-45A2-B72A-0879C7FD19BA}" dt="2022-06-06T16:41:39.703" v="126" actId="27636"/>
        <pc:sldMkLst>
          <pc:docMk/>
          <pc:sldMk cId="1105404673" sldId="256"/>
        </pc:sldMkLst>
        <pc:spChg chg="mod">
          <ac:chgData name="Nagy Ákos" userId="ab7147a0-fa73-4aab-99a1-3c97a4bca06e" providerId="ADAL" clId="{B3DE48E4-CEF7-45A2-B72A-0879C7FD19BA}" dt="2022-06-06T16:41:25.842" v="84" actId="20577"/>
          <ac:spMkLst>
            <pc:docMk/>
            <pc:sldMk cId="1105404673" sldId="256"/>
            <ac:spMk id="2" creationId="{2B6FB556-BAB4-2038-AC86-BBFA25C7EA48}"/>
          </ac:spMkLst>
        </pc:spChg>
        <pc:spChg chg="mod">
          <ac:chgData name="Nagy Ákos" userId="ab7147a0-fa73-4aab-99a1-3c97a4bca06e" providerId="ADAL" clId="{B3DE48E4-CEF7-45A2-B72A-0879C7FD19BA}" dt="2022-06-06T16:41:39.703" v="126" actId="27636"/>
          <ac:spMkLst>
            <pc:docMk/>
            <pc:sldMk cId="1105404673" sldId="256"/>
            <ac:spMk id="3" creationId="{C7732944-80C2-0D68-1433-1BEE5299731C}"/>
          </ac:spMkLst>
        </pc:spChg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2505937440" sldId="256"/>
        </pc:sldMkLst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594264588" sldId="257"/>
        </pc:sldMkLst>
      </pc:sldChg>
      <pc:sldChg chg="addSp delSp modSp new mod modClrScheme chgLayout">
        <pc:chgData name="Nagy Ákos" userId="ab7147a0-fa73-4aab-99a1-3c97a4bca06e" providerId="ADAL" clId="{B3DE48E4-CEF7-45A2-B72A-0879C7FD19BA}" dt="2022-06-11T20:08:05.282" v="24485" actId="20577"/>
        <pc:sldMkLst>
          <pc:docMk/>
          <pc:sldMk cId="1967287310" sldId="257"/>
        </pc:sldMkLst>
        <pc:spChg chg="del mod ord">
          <ac:chgData name="Nagy Ákos" userId="ab7147a0-fa73-4aab-99a1-3c97a4bca06e" providerId="ADAL" clId="{B3DE48E4-CEF7-45A2-B72A-0879C7FD19BA}" dt="2022-06-06T16:41:56.892" v="128" actId="700"/>
          <ac:spMkLst>
            <pc:docMk/>
            <pc:sldMk cId="1967287310" sldId="257"/>
            <ac:spMk id="2" creationId="{12FA3232-B91A-3B45-DB90-90BAA1B2D460}"/>
          </ac:spMkLst>
        </pc:spChg>
        <pc:spChg chg="add mod ord">
          <ac:chgData name="Nagy Ákos" userId="ab7147a0-fa73-4aab-99a1-3c97a4bca06e" providerId="ADAL" clId="{B3DE48E4-CEF7-45A2-B72A-0879C7FD19BA}" dt="2022-06-11T20:08:05.282" v="24485" actId="20577"/>
          <ac:spMkLst>
            <pc:docMk/>
            <pc:sldMk cId="1967287310" sldId="257"/>
            <ac:spMk id="2" creationId="{73D27C88-7CDA-59F4-FAC7-098AC58CFCB8}"/>
          </ac:spMkLst>
        </pc:spChg>
        <pc:spChg chg="del mod ord">
          <ac:chgData name="Nagy Ákos" userId="ab7147a0-fa73-4aab-99a1-3c97a4bca06e" providerId="ADAL" clId="{B3DE48E4-CEF7-45A2-B72A-0879C7FD19BA}" dt="2022-06-06T16:41:56.892" v="128" actId="700"/>
          <ac:spMkLst>
            <pc:docMk/>
            <pc:sldMk cId="1967287310" sldId="257"/>
            <ac:spMk id="3" creationId="{34D7759C-02C3-11FF-6017-2A7773BD8A08}"/>
          </ac:spMkLst>
        </pc:spChg>
        <pc:spChg chg="add mod ord">
          <ac:chgData name="Nagy Ákos" userId="ab7147a0-fa73-4aab-99a1-3c97a4bca06e" providerId="ADAL" clId="{B3DE48E4-CEF7-45A2-B72A-0879C7FD19BA}" dt="2022-06-11T20:07:31.039" v="24349" actId="700"/>
          <ac:spMkLst>
            <pc:docMk/>
            <pc:sldMk cId="1967287310" sldId="257"/>
            <ac:spMk id="4" creationId="{24F71FEF-9AD5-B083-43BE-9A46B641131D}"/>
          </ac:spMkLst>
        </pc:spChg>
        <pc:spChg chg="add del mod ord">
          <ac:chgData name="Nagy Ákos" userId="ab7147a0-fa73-4aab-99a1-3c97a4bca06e" providerId="ADAL" clId="{B3DE48E4-CEF7-45A2-B72A-0879C7FD19BA}" dt="2022-06-11T20:07:31.039" v="24349" actId="700"/>
          <ac:spMkLst>
            <pc:docMk/>
            <pc:sldMk cId="1967287310" sldId="257"/>
            <ac:spMk id="5" creationId="{B94FC979-B5C2-E99A-0D3E-70A16C8EEE61}"/>
          </ac:spMkLst>
        </pc:spChg>
        <pc:spChg chg="add del mod ord">
          <ac:chgData name="Nagy Ákos" userId="ab7147a0-fa73-4aab-99a1-3c97a4bca06e" providerId="ADAL" clId="{B3DE48E4-CEF7-45A2-B72A-0879C7FD19BA}" dt="2022-06-11T20:07:31.039" v="24349" actId="700"/>
          <ac:spMkLst>
            <pc:docMk/>
            <pc:sldMk cId="1967287310" sldId="257"/>
            <ac:spMk id="6" creationId="{9BCF6D46-99F6-4729-FB91-EDA6109173B1}"/>
          </ac:spMkLst>
        </pc:spChg>
      </pc:sldChg>
      <pc:sldChg chg="addSp delSp modSp new mod modClrScheme chgLayout">
        <pc:chgData name="Nagy Ákos" userId="ab7147a0-fa73-4aab-99a1-3c97a4bca06e" providerId="ADAL" clId="{B3DE48E4-CEF7-45A2-B72A-0879C7FD19BA}" dt="2022-06-06T16:46:07.333" v="597" actId="403"/>
        <pc:sldMkLst>
          <pc:docMk/>
          <pc:sldMk cId="1398251980" sldId="258"/>
        </pc:sldMkLst>
        <pc:spChg chg="del mod ord">
          <ac:chgData name="Nagy Ákos" userId="ab7147a0-fa73-4aab-99a1-3c97a4bca06e" providerId="ADAL" clId="{B3DE48E4-CEF7-45A2-B72A-0879C7FD19BA}" dt="2022-06-06T16:43:40.021" v="241" actId="700"/>
          <ac:spMkLst>
            <pc:docMk/>
            <pc:sldMk cId="1398251980" sldId="258"/>
            <ac:spMk id="2" creationId="{8ACF78E3-75FC-87DB-AD76-83D049708E5A}"/>
          </ac:spMkLst>
        </pc:spChg>
        <pc:spChg chg="del mod ord">
          <ac:chgData name="Nagy Ákos" userId="ab7147a0-fa73-4aab-99a1-3c97a4bca06e" providerId="ADAL" clId="{B3DE48E4-CEF7-45A2-B72A-0879C7FD19BA}" dt="2022-06-06T16:43:40.021" v="241" actId="700"/>
          <ac:spMkLst>
            <pc:docMk/>
            <pc:sldMk cId="1398251980" sldId="258"/>
            <ac:spMk id="3" creationId="{FC3C86D3-C905-3229-AC9C-B0D7D8C1926C}"/>
          </ac:spMkLst>
        </pc:spChg>
        <pc:spChg chg="del">
          <ac:chgData name="Nagy Ákos" userId="ab7147a0-fa73-4aab-99a1-3c97a4bca06e" providerId="ADAL" clId="{B3DE48E4-CEF7-45A2-B72A-0879C7FD19BA}" dt="2022-06-06T16:43:40.021" v="241" actId="700"/>
          <ac:spMkLst>
            <pc:docMk/>
            <pc:sldMk cId="1398251980" sldId="258"/>
            <ac:spMk id="4" creationId="{976506F1-E1E5-9BB8-26FA-F85C461CFD7F}"/>
          </ac:spMkLst>
        </pc:spChg>
        <pc:spChg chg="add mod ord">
          <ac:chgData name="Nagy Ákos" userId="ab7147a0-fa73-4aab-99a1-3c97a4bca06e" providerId="ADAL" clId="{B3DE48E4-CEF7-45A2-B72A-0879C7FD19BA}" dt="2022-06-06T16:44:08.792" v="275" actId="20577"/>
          <ac:spMkLst>
            <pc:docMk/>
            <pc:sldMk cId="1398251980" sldId="258"/>
            <ac:spMk id="5" creationId="{217D3DC5-375C-4459-7082-1F94454A6140}"/>
          </ac:spMkLst>
        </pc:spChg>
        <pc:spChg chg="add mod ord">
          <ac:chgData name="Nagy Ákos" userId="ab7147a0-fa73-4aab-99a1-3c97a4bca06e" providerId="ADAL" clId="{B3DE48E4-CEF7-45A2-B72A-0879C7FD19BA}" dt="2022-06-06T16:46:07.333" v="597" actId="403"/>
          <ac:spMkLst>
            <pc:docMk/>
            <pc:sldMk cId="1398251980" sldId="258"/>
            <ac:spMk id="6" creationId="{BBF4058C-BDE7-7D19-107F-0D6254BAC0C9}"/>
          </ac:spMkLst>
        </pc:spChg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3806211387" sldId="258"/>
        </pc:sldMkLst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3062724542" sldId="259"/>
        </pc:sldMkLst>
      </pc:sldChg>
      <pc:sldChg chg="addSp delSp modSp add del mod modClrScheme chgLayout">
        <pc:chgData name="Nagy Ákos" userId="ab7147a0-fa73-4aab-99a1-3c97a4bca06e" providerId="ADAL" clId="{B3DE48E4-CEF7-45A2-B72A-0879C7FD19BA}" dt="2022-06-06T16:57:27.119" v="710" actId="1076"/>
        <pc:sldMkLst>
          <pc:docMk/>
          <pc:sldMk cId="4198282790" sldId="259"/>
        </pc:sldMkLst>
        <pc:spChg chg="add del mod ord">
          <ac:chgData name="Nagy Ákos" userId="ab7147a0-fa73-4aab-99a1-3c97a4bca06e" providerId="ADAL" clId="{B3DE48E4-CEF7-45A2-B72A-0879C7FD19BA}" dt="2022-06-06T16:46:28.003" v="600" actId="700"/>
          <ac:spMkLst>
            <pc:docMk/>
            <pc:sldMk cId="4198282790" sldId="259"/>
            <ac:spMk id="2" creationId="{23CACEF6-D33F-09B6-F96F-29972EA3B862}"/>
          </ac:spMkLst>
        </pc:spChg>
        <pc:spChg chg="add mod ord">
          <ac:chgData name="Nagy Ákos" userId="ab7147a0-fa73-4aab-99a1-3c97a4bca06e" providerId="ADAL" clId="{B3DE48E4-CEF7-45A2-B72A-0879C7FD19BA}" dt="2022-06-06T16:46:28.003" v="600" actId="700"/>
          <ac:spMkLst>
            <pc:docMk/>
            <pc:sldMk cId="4198282790" sldId="259"/>
            <ac:spMk id="3" creationId="{49E17354-655F-CA90-C58B-79A4CF7780A9}"/>
          </ac:spMkLst>
        </pc:spChg>
        <pc:spChg chg="mod ord">
          <ac:chgData name="Nagy Ákos" userId="ab7147a0-fa73-4aab-99a1-3c97a4bca06e" providerId="ADAL" clId="{B3DE48E4-CEF7-45A2-B72A-0879C7FD19BA}" dt="2022-06-06T16:46:28.003" v="600" actId="700"/>
          <ac:spMkLst>
            <pc:docMk/>
            <pc:sldMk cId="4198282790" sldId="259"/>
            <ac:spMk id="5" creationId="{217D3DC5-375C-4459-7082-1F94454A6140}"/>
          </ac:spMkLst>
        </pc:spChg>
        <pc:spChg chg="mod ord">
          <ac:chgData name="Nagy Ákos" userId="ab7147a0-fa73-4aab-99a1-3c97a4bca06e" providerId="ADAL" clId="{B3DE48E4-CEF7-45A2-B72A-0879C7FD19BA}" dt="2022-06-06T16:47:12.404" v="699" actId="20577"/>
          <ac:spMkLst>
            <pc:docMk/>
            <pc:sldMk cId="4198282790" sldId="259"/>
            <ac:spMk id="6" creationId="{BBF4058C-BDE7-7D19-107F-0D6254BAC0C9}"/>
          </ac:spMkLst>
        </pc:spChg>
        <pc:spChg chg="add mod">
          <ac:chgData name="Nagy Ákos" userId="ab7147a0-fa73-4aab-99a1-3c97a4bca06e" providerId="ADAL" clId="{B3DE48E4-CEF7-45A2-B72A-0879C7FD19BA}" dt="2022-06-06T16:56:22.637" v="700"/>
          <ac:spMkLst>
            <pc:docMk/>
            <pc:sldMk cId="4198282790" sldId="259"/>
            <ac:spMk id="8" creationId="{8FA3CC7F-5BAA-941B-9D93-8833DA026B0F}"/>
          </ac:spMkLst>
        </pc:spChg>
        <pc:spChg chg="add mod">
          <ac:chgData name="Nagy Ákos" userId="ab7147a0-fa73-4aab-99a1-3c97a4bca06e" providerId="ADAL" clId="{B3DE48E4-CEF7-45A2-B72A-0879C7FD19BA}" dt="2022-06-06T16:56:22.637" v="700"/>
          <ac:spMkLst>
            <pc:docMk/>
            <pc:sldMk cId="4198282790" sldId="259"/>
            <ac:spMk id="9" creationId="{855D1F24-CB09-8E44-0CA4-46DD078141E2}"/>
          </ac:spMkLst>
        </pc:spChg>
        <pc:spChg chg="add mod">
          <ac:chgData name="Nagy Ákos" userId="ab7147a0-fa73-4aab-99a1-3c97a4bca06e" providerId="ADAL" clId="{B3DE48E4-CEF7-45A2-B72A-0879C7FD19BA}" dt="2022-06-06T16:56:22.637" v="700"/>
          <ac:spMkLst>
            <pc:docMk/>
            <pc:sldMk cId="4198282790" sldId="259"/>
            <ac:spMk id="10" creationId="{A213133B-2084-21AF-E277-9605DD1D8E87}"/>
          </ac:spMkLst>
        </pc:spChg>
        <pc:spChg chg="add mod">
          <ac:chgData name="Nagy Ákos" userId="ab7147a0-fa73-4aab-99a1-3c97a4bca06e" providerId="ADAL" clId="{B3DE48E4-CEF7-45A2-B72A-0879C7FD19BA}" dt="2022-06-06T16:56:22.637" v="700"/>
          <ac:spMkLst>
            <pc:docMk/>
            <pc:sldMk cId="4198282790" sldId="259"/>
            <ac:spMk id="11" creationId="{D4861DBA-AB87-22A8-F40F-BA80D2D76E02}"/>
          </ac:spMkLst>
        </pc:spChg>
        <pc:spChg chg="add mod">
          <ac:chgData name="Nagy Ákos" userId="ab7147a0-fa73-4aab-99a1-3c97a4bca06e" providerId="ADAL" clId="{B3DE48E4-CEF7-45A2-B72A-0879C7FD19BA}" dt="2022-06-06T16:56:22.637" v="700"/>
          <ac:spMkLst>
            <pc:docMk/>
            <pc:sldMk cId="4198282790" sldId="259"/>
            <ac:spMk id="12" creationId="{EBBBF537-26F9-DAB2-04EF-55C72BF12E90}"/>
          </ac:spMkLst>
        </pc:spChg>
        <pc:spChg chg="add mod">
          <ac:chgData name="Nagy Ákos" userId="ab7147a0-fa73-4aab-99a1-3c97a4bca06e" providerId="ADAL" clId="{B3DE48E4-CEF7-45A2-B72A-0879C7FD19BA}" dt="2022-06-06T16:57:17.699" v="707"/>
          <ac:spMkLst>
            <pc:docMk/>
            <pc:sldMk cId="4198282790" sldId="259"/>
            <ac:spMk id="14" creationId="{05A6ED1C-B4F4-7104-6DA5-A74AFFE4494E}"/>
          </ac:spMkLst>
        </pc:spChg>
        <pc:spChg chg="add mod">
          <ac:chgData name="Nagy Ákos" userId="ab7147a0-fa73-4aab-99a1-3c97a4bca06e" providerId="ADAL" clId="{B3DE48E4-CEF7-45A2-B72A-0879C7FD19BA}" dt="2022-06-06T16:57:17.699" v="707"/>
          <ac:spMkLst>
            <pc:docMk/>
            <pc:sldMk cId="4198282790" sldId="259"/>
            <ac:spMk id="15" creationId="{E886A906-E42E-BA61-667B-B3F8328517EB}"/>
          </ac:spMkLst>
        </pc:spChg>
        <pc:spChg chg="add mod">
          <ac:chgData name="Nagy Ákos" userId="ab7147a0-fa73-4aab-99a1-3c97a4bca06e" providerId="ADAL" clId="{B3DE48E4-CEF7-45A2-B72A-0879C7FD19BA}" dt="2022-06-06T16:57:17.699" v="707"/>
          <ac:spMkLst>
            <pc:docMk/>
            <pc:sldMk cId="4198282790" sldId="259"/>
            <ac:spMk id="16" creationId="{0000C994-F3D6-8507-7A47-E759935249BD}"/>
          </ac:spMkLst>
        </pc:spChg>
        <pc:spChg chg="add mod">
          <ac:chgData name="Nagy Ákos" userId="ab7147a0-fa73-4aab-99a1-3c97a4bca06e" providerId="ADAL" clId="{B3DE48E4-CEF7-45A2-B72A-0879C7FD19BA}" dt="2022-06-06T16:57:17.699" v="707"/>
          <ac:spMkLst>
            <pc:docMk/>
            <pc:sldMk cId="4198282790" sldId="259"/>
            <ac:spMk id="17" creationId="{79329A13-FA07-0DA0-766B-631E35A42BC9}"/>
          </ac:spMkLst>
        </pc:spChg>
        <pc:spChg chg="add mod">
          <ac:chgData name="Nagy Ákos" userId="ab7147a0-fa73-4aab-99a1-3c97a4bca06e" providerId="ADAL" clId="{B3DE48E4-CEF7-45A2-B72A-0879C7FD19BA}" dt="2022-06-06T16:57:17.699" v="707"/>
          <ac:spMkLst>
            <pc:docMk/>
            <pc:sldMk cId="4198282790" sldId="259"/>
            <ac:spMk id="18" creationId="{35BC8B3E-4894-0EDA-7862-9925E525DE75}"/>
          </ac:spMkLst>
        </pc:spChg>
        <pc:grpChg chg="add del mod">
          <ac:chgData name="Nagy Ákos" userId="ab7147a0-fa73-4aab-99a1-3c97a4bca06e" providerId="ADAL" clId="{B3DE48E4-CEF7-45A2-B72A-0879C7FD19BA}" dt="2022-06-06T16:57:15.542" v="706" actId="478"/>
          <ac:grpSpMkLst>
            <pc:docMk/>
            <pc:sldMk cId="4198282790" sldId="259"/>
            <ac:grpSpMk id="7" creationId="{E576F268-0BF1-664C-1EC4-E910F6F97C78}"/>
          </ac:grpSpMkLst>
        </pc:grpChg>
        <pc:grpChg chg="add mod">
          <ac:chgData name="Nagy Ákos" userId="ab7147a0-fa73-4aab-99a1-3c97a4bca06e" providerId="ADAL" clId="{B3DE48E4-CEF7-45A2-B72A-0879C7FD19BA}" dt="2022-06-06T16:57:27.119" v="710" actId="1076"/>
          <ac:grpSpMkLst>
            <pc:docMk/>
            <pc:sldMk cId="4198282790" sldId="259"/>
            <ac:grpSpMk id="13" creationId="{AEF5CFD9-E4C5-5A6D-132B-1BF7D9898524}"/>
          </ac:grpSpMkLst>
        </pc:grpChg>
      </pc:sldChg>
      <pc:sldChg chg="addSp delSp modSp new mod modClrScheme chgLayout">
        <pc:chgData name="Nagy Ákos" userId="ab7147a0-fa73-4aab-99a1-3c97a4bca06e" providerId="ADAL" clId="{B3DE48E4-CEF7-45A2-B72A-0879C7FD19BA}" dt="2022-06-06T17:01:35.585" v="1184" actId="403"/>
        <pc:sldMkLst>
          <pc:docMk/>
          <pc:sldMk cId="765682484" sldId="260"/>
        </pc:sldMkLst>
        <pc:spChg chg="del">
          <ac:chgData name="Nagy Ákos" userId="ab7147a0-fa73-4aab-99a1-3c97a4bca06e" providerId="ADAL" clId="{B3DE48E4-CEF7-45A2-B72A-0879C7FD19BA}" dt="2022-06-06T16:58:20.064" v="714" actId="700"/>
          <ac:spMkLst>
            <pc:docMk/>
            <pc:sldMk cId="765682484" sldId="260"/>
            <ac:spMk id="2" creationId="{0EE05EB9-0CDC-BEDB-156C-7C62439B05CB}"/>
          </ac:spMkLst>
        </pc:spChg>
        <pc:spChg chg="del">
          <ac:chgData name="Nagy Ákos" userId="ab7147a0-fa73-4aab-99a1-3c97a4bca06e" providerId="ADAL" clId="{B3DE48E4-CEF7-45A2-B72A-0879C7FD19BA}" dt="2022-06-06T16:58:20.064" v="714" actId="700"/>
          <ac:spMkLst>
            <pc:docMk/>
            <pc:sldMk cId="765682484" sldId="260"/>
            <ac:spMk id="3" creationId="{9D491FBD-BF2D-BDDD-F9FA-0426A94CB5C2}"/>
          </ac:spMkLst>
        </pc:spChg>
        <pc:spChg chg="del">
          <ac:chgData name="Nagy Ákos" userId="ab7147a0-fa73-4aab-99a1-3c97a4bca06e" providerId="ADAL" clId="{B3DE48E4-CEF7-45A2-B72A-0879C7FD19BA}" dt="2022-06-06T16:58:20.064" v="714" actId="700"/>
          <ac:spMkLst>
            <pc:docMk/>
            <pc:sldMk cId="765682484" sldId="260"/>
            <ac:spMk id="4" creationId="{92F3FF20-0871-FAEB-7427-D3ECEB34E4DB}"/>
          </ac:spMkLst>
        </pc:spChg>
        <pc:spChg chg="add del mod ord">
          <ac:chgData name="Nagy Ákos" userId="ab7147a0-fa73-4aab-99a1-3c97a4bca06e" providerId="ADAL" clId="{B3DE48E4-CEF7-45A2-B72A-0879C7FD19BA}" dt="2022-06-06T16:58:28.067" v="715" actId="700"/>
          <ac:spMkLst>
            <pc:docMk/>
            <pc:sldMk cId="765682484" sldId="260"/>
            <ac:spMk id="5" creationId="{690BF69A-4DCB-9809-66B6-5BFCC9B977F8}"/>
          </ac:spMkLst>
        </pc:spChg>
        <pc:spChg chg="add del mod ord">
          <ac:chgData name="Nagy Ákos" userId="ab7147a0-fa73-4aab-99a1-3c97a4bca06e" providerId="ADAL" clId="{B3DE48E4-CEF7-45A2-B72A-0879C7FD19BA}" dt="2022-06-06T16:58:28.067" v="715" actId="700"/>
          <ac:spMkLst>
            <pc:docMk/>
            <pc:sldMk cId="765682484" sldId="260"/>
            <ac:spMk id="6" creationId="{12513EE4-AC29-CB48-21C5-331B1E4C8CBE}"/>
          </ac:spMkLst>
        </pc:spChg>
        <pc:spChg chg="add del mod ord">
          <ac:chgData name="Nagy Ákos" userId="ab7147a0-fa73-4aab-99a1-3c97a4bca06e" providerId="ADAL" clId="{B3DE48E4-CEF7-45A2-B72A-0879C7FD19BA}" dt="2022-06-06T16:58:28.067" v="715" actId="700"/>
          <ac:spMkLst>
            <pc:docMk/>
            <pc:sldMk cId="765682484" sldId="260"/>
            <ac:spMk id="7" creationId="{70212C84-C0D2-3C0C-7326-F2FABEBAE902}"/>
          </ac:spMkLst>
        </pc:spChg>
        <pc:spChg chg="add mod ord">
          <ac:chgData name="Nagy Ákos" userId="ab7147a0-fa73-4aab-99a1-3c97a4bca06e" providerId="ADAL" clId="{B3DE48E4-CEF7-45A2-B72A-0879C7FD19BA}" dt="2022-06-06T16:58:35.205" v="742" actId="20577"/>
          <ac:spMkLst>
            <pc:docMk/>
            <pc:sldMk cId="765682484" sldId="260"/>
            <ac:spMk id="8" creationId="{7B23D731-0E79-5C68-AA67-7CBEC554940B}"/>
          </ac:spMkLst>
        </pc:spChg>
        <pc:spChg chg="add mod ord">
          <ac:chgData name="Nagy Ákos" userId="ab7147a0-fa73-4aab-99a1-3c97a4bca06e" providerId="ADAL" clId="{B3DE48E4-CEF7-45A2-B72A-0879C7FD19BA}" dt="2022-06-06T17:01:35.585" v="1184" actId="403"/>
          <ac:spMkLst>
            <pc:docMk/>
            <pc:sldMk cId="765682484" sldId="260"/>
            <ac:spMk id="9" creationId="{C159E0D6-3CD0-BFA8-9767-15FB3C9772BA}"/>
          </ac:spMkLst>
        </pc:spChg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3110048471" sldId="260"/>
        </pc:sldMkLst>
      </pc:sldChg>
      <pc:sldChg chg="add del">
        <pc:chgData name="Nagy Ákos" userId="ab7147a0-fa73-4aab-99a1-3c97a4bca06e" providerId="ADAL" clId="{B3DE48E4-CEF7-45A2-B72A-0879C7FD19BA}" dt="2022-06-06T16:58:03.386" v="712" actId="47"/>
        <pc:sldMkLst>
          <pc:docMk/>
          <pc:sldMk cId="4199787190" sldId="260"/>
        </pc:sldMkLst>
      </pc:sldChg>
      <pc:sldChg chg="modSp add mod">
        <pc:chgData name="Nagy Ákos" userId="ab7147a0-fa73-4aab-99a1-3c97a4bca06e" providerId="ADAL" clId="{B3DE48E4-CEF7-45A2-B72A-0879C7FD19BA}" dt="2022-06-06T17:07:19.156" v="1740" actId="20577"/>
        <pc:sldMkLst>
          <pc:docMk/>
          <pc:sldMk cId="3297252342" sldId="261"/>
        </pc:sldMkLst>
        <pc:spChg chg="mod">
          <ac:chgData name="Nagy Ákos" userId="ab7147a0-fa73-4aab-99a1-3c97a4bca06e" providerId="ADAL" clId="{B3DE48E4-CEF7-45A2-B72A-0879C7FD19BA}" dt="2022-06-06T17:01:47.131" v="1194" actId="20577"/>
          <ac:spMkLst>
            <pc:docMk/>
            <pc:sldMk cId="3297252342" sldId="261"/>
            <ac:spMk id="8" creationId="{7B23D731-0E79-5C68-AA67-7CBEC554940B}"/>
          </ac:spMkLst>
        </pc:spChg>
        <pc:spChg chg="mod">
          <ac:chgData name="Nagy Ákos" userId="ab7147a0-fa73-4aab-99a1-3c97a4bca06e" providerId="ADAL" clId="{B3DE48E4-CEF7-45A2-B72A-0879C7FD19BA}" dt="2022-06-06T17:07:19.156" v="1740" actId="20577"/>
          <ac:spMkLst>
            <pc:docMk/>
            <pc:sldMk cId="3297252342" sldId="261"/>
            <ac:spMk id="9" creationId="{C159E0D6-3CD0-BFA8-9767-15FB3C9772BA}"/>
          </ac:spMkLst>
        </pc:spChg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3788581454" sldId="261"/>
        </pc:sldMkLst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1776952194" sldId="262"/>
        </pc:sldMkLst>
      </pc:sldChg>
      <pc:sldChg chg="modSp add mod">
        <pc:chgData name="Nagy Ákos" userId="ab7147a0-fa73-4aab-99a1-3c97a4bca06e" providerId="ADAL" clId="{B3DE48E4-CEF7-45A2-B72A-0879C7FD19BA}" dt="2022-06-06T17:07:41.930" v="1781" actId="20577"/>
        <pc:sldMkLst>
          <pc:docMk/>
          <pc:sldMk cId="2361691290" sldId="262"/>
        </pc:sldMkLst>
        <pc:spChg chg="mod">
          <ac:chgData name="Nagy Ákos" userId="ab7147a0-fa73-4aab-99a1-3c97a4bca06e" providerId="ADAL" clId="{B3DE48E4-CEF7-45A2-B72A-0879C7FD19BA}" dt="2022-06-06T17:03:40.755" v="1508" actId="20577"/>
          <ac:spMkLst>
            <pc:docMk/>
            <pc:sldMk cId="2361691290" sldId="262"/>
            <ac:spMk id="8" creationId="{7B23D731-0E79-5C68-AA67-7CBEC554940B}"/>
          </ac:spMkLst>
        </pc:spChg>
        <pc:spChg chg="mod">
          <ac:chgData name="Nagy Ákos" userId="ab7147a0-fa73-4aab-99a1-3c97a4bca06e" providerId="ADAL" clId="{B3DE48E4-CEF7-45A2-B72A-0879C7FD19BA}" dt="2022-06-06T17:07:41.930" v="1781" actId="20577"/>
          <ac:spMkLst>
            <pc:docMk/>
            <pc:sldMk cId="2361691290" sldId="262"/>
            <ac:spMk id="9" creationId="{C159E0D6-3CD0-BFA8-9767-15FB3C9772BA}"/>
          </ac:spMkLst>
        </pc:spChg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87744131" sldId="263"/>
        </pc:sldMkLst>
      </pc:sldChg>
      <pc:sldChg chg="addSp delSp modSp add mod ord chgLayout">
        <pc:chgData name="Nagy Ákos" userId="ab7147a0-fa73-4aab-99a1-3c97a4bca06e" providerId="ADAL" clId="{B3DE48E4-CEF7-45A2-B72A-0879C7FD19BA}" dt="2022-06-06T17:14:17.851" v="2649" actId="403"/>
        <pc:sldMkLst>
          <pc:docMk/>
          <pc:sldMk cId="2571511693" sldId="263"/>
        </pc:sldMkLst>
        <pc:spChg chg="add mod ord">
          <ac:chgData name="Nagy Ákos" userId="ab7147a0-fa73-4aab-99a1-3c97a4bca06e" providerId="ADAL" clId="{B3DE48E4-CEF7-45A2-B72A-0879C7FD19BA}" dt="2022-06-06T17:14:17.851" v="2649" actId="403"/>
          <ac:spMkLst>
            <pc:docMk/>
            <pc:sldMk cId="2571511693" sldId="263"/>
            <ac:spMk id="2" creationId="{24657DE8-4BC7-683E-85E3-F4C6034D26A8}"/>
          </ac:spMkLst>
        </pc:spChg>
        <pc:spChg chg="mod ord">
          <ac:chgData name="Nagy Ákos" userId="ab7147a0-fa73-4aab-99a1-3c97a4bca06e" providerId="ADAL" clId="{B3DE48E4-CEF7-45A2-B72A-0879C7FD19BA}" dt="2022-06-06T17:12:56.294" v="2575" actId="20577"/>
          <ac:spMkLst>
            <pc:docMk/>
            <pc:sldMk cId="2571511693" sldId="263"/>
            <ac:spMk id="8" creationId="{7B23D731-0E79-5C68-AA67-7CBEC554940B}"/>
          </ac:spMkLst>
        </pc:spChg>
        <pc:spChg chg="del mod">
          <ac:chgData name="Nagy Ákos" userId="ab7147a0-fa73-4aab-99a1-3c97a4bca06e" providerId="ADAL" clId="{B3DE48E4-CEF7-45A2-B72A-0879C7FD19BA}" dt="2022-06-06T17:10:01.022" v="2047" actId="700"/>
          <ac:spMkLst>
            <pc:docMk/>
            <pc:sldMk cId="2571511693" sldId="263"/>
            <ac:spMk id="9" creationId="{C159E0D6-3CD0-BFA8-9767-15FB3C9772BA}"/>
          </ac:spMkLst>
        </pc:spChg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3668123405" sldId="264"/>
        </pc:sldMkLst>
      </pc:sldChg>
      <pc:sldChg chg="modSp add mod">
        <pc:chgData name="Nagy Ákos" userId="ab7147a0-fa73-4aab-99a1-3c97a4bca06e" providerId="ADAL" clId="{B3DE48E4-CEF7-45A2-B72A-0879C7FD19BA}" dt="2022-06-06T17:12:45.505" v="2551" actId="20577"/>
        <pc:sldMkLst>
          <pc:docMk/>
          <pc:sldMk cId="3959674345" sldId="264"/>
        </pc:sldMkLst>
        <pc:spChg chg="mod">
          <ac:chgData name="Nagy Ákos" userId="ab7147a0-fa73-4aab-99a1-3c97a4bca06e" providerId="ADAL" clId="{B3DE48E4-CEF7-45A2-B72A-0879C7FD19BA}" dt="2022-06-06T17:12:35.207" v="2537" actId="20577"/>
          <ac:spMkLst>
            <pc:docMk/>
            <pc:sldMk cId="3959674345" sldId="264"/>
            <ac:spMk id="2" creationId="{24657DE8-4BC7-683E-85E3-F4C6034D26A8}"/>
          </ac:spMkLst>
        </pc:spChg>
        <pc:spChg chg="mod">
          <ac:chgData name="Nagy Ákos" userId="ab7147a0-fa73-4aab-99a1-3c97a4bca06e" providerId="ADAL" clId="{B3DE48E4-CEF7-45A2-B72A-0879C7FD19BA}" dt="2022-06-06T17:12:45.505" v="2551" actId="20577"/>
          <ac:spMkLst>
            <pc:docMk/>
            <pc:sldMk cId="3959674345" sldId="264"/>
            <ac:spMk id="8" creationId="{7B23D731-0E79-5C68-AA67-7CBEC554940B}"/>
          </ac:spMkLst>
        </pc:spChg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3074130014" sldId="265"/>
        </pc:sldMkLst>
      </pc:sldChg>
      <pc:sldChg chg="modSp add mod">
        <pc:chgData name="Nagy Ákos" userId="ab7147a0-fa73-4aab-99a1-3c97a4bca06e" providerId="ADAL" clId="{B3DE48E4-CEF7-45A2-B72A-0879C7FD19BA}" dt="2022-06-06T17:16:41.688" v="3158" actId="20577"/>
        <pc:sldMkLst>
          <pc:docMk/>
          <pc:sldMk cId="3899722272" sldId="265"/>
        </pc:sldMkLst>
        <pc:spChg chg="mod">
          <ac:chgData name="Nagy Ákos" userId="ab7147a0-fa73-4aab-99a1-3c97a4bca06e" providerId="ADAL" clId="{B3DE48E4-CEF7-45A2-B72A-0879C7FD19BA}" dt="2022-06-06T17:16:41.688" v="3158" actId="20577"/>
          <ac:spMkLst>
            <pc:docMk/>
            <pc:sldMk cId="3899722272" sldId="265"/>
            <ac:spMk id="2" creationId="{24657DE8-4BC7-683E-85E3-F4C6034D26A8}"/>
          </ac:spMkLst>
        </pc:spChg>
        <pc:spChg chg="mod">
          <ac:chgData name="Nagy Ákos" userId="ab7147a0-fa73-4aab-99a1-3c97a4bca06e" providerId="ADAL" clId="{B3DE48E4-CEF7-45A2-B72A-0879C7FD19BA}" dt="2022-06-06T17:14:24.494" v="2663" actId="20577"/>
          <ac:spMkLst>
            <pc:docMk/>
            <pc:sldMk cId="3899722272" sldId="265"/>
            <ac:spMk id="8" creationId="{7B23D731-0E79-5C68-AA67-7CBEC554940B}"/>
          </ac:spMkLst>
        </pc:spChg>
      </pc:sldChg>
      <pc:sldChg chg="modSp add mod">
        <pc:chgData name="Nagy Ákos" userId="ab7147a0-fa73-4aab-99a1-3c97a4bca06e" providerId="ADAL" clId="{B3DE48E4-CEF7-45A2-B72A-0879C7FD19BA}" dt="2022-06-06T17:18:22.073" v="3426" actId="5793"/>
        <pc:sldMkLst>
          <pc:docMk/>
          <pc:sldMk cId="2245592436" sldId="266"/>
        </pc:sldMkLst>
        <pc:spChg chg="mod">
          <ac:chgData name="Nagy Ákos" userId="ab7147a0-fa73-4aab-99a1-3c97a4bca06e" providerId="ADAL" clId="{B3DE48E4-CEF7-45A2-B72A-0879C7FD19BA}" dt="2022-06-06T17:18:22.073" v="3426" actId="5793"/>
          <ac:spMkLst>
            <pc:docMk/>
            <pc:sldMk cId="2245592436" sldId="266"/>
            <ac:spMk id="2" creationId="{24657DE8-4BC7-683E-85E3-F4C6034D26A8}"/>
          </ac:spMkLst>
        </pc:spChg>
        <pc:spChg chg="mod">
          <ac:chgData name="Nagy Ákos" userId="ab7147a0-fa73-4aab-99a1-3c97a4bca06e" providerId="ADAL" clId="{B3DE48E4-CEF7-45A2-B72A-0879C7FD19BA}" dt="2022-06-06T17:16:52.144" v="3172" actId="20577"/>
          <ac:spMkLst>
            <pc:docMk/>
            <pc:sldMk cId="2245592436" sldId="266"/>
            <ac:spMk id="8" creationId="{7B23D731-0E79-5C68-AA67-7CBEC554940B}"/>
          </ac:spMkLst>
        </pc:spChg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4085674267" sldId="266"/>
        </pc:sldMkLst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1181688591" sldId="267"/>
        </pc:sldMkLst>
      </pc:sldChg>
      <pc:sldChg chg="modSp add mod">
        <pc:chgData name="Nagy Ákos" userId="ab7147a0-fa73-4aab-99a1-3c97a4bca06e" providerId="ADAL" clId="{B3DE48E4-CEF7-45A2-B72A-0879C7FD19BA}" dt="2022-06-06T17:19:00.318" v="3555" actId="20577"/>
        <pc:sldMkLst>
          <pc:docMk/>
          <pc:sldMk cId="4123690480" sldId="267"/>
        </pc:sldMkLst>
        <pc:spChg chg="mod">
          <ac:chgData name="Nagy Ákos" userId="ab7147a0-fa73-4aab-99a1-3c97a4bca06e" providerId="ADAL" clId="{B3DE48E4-CEF7-45A2-B72A-0879C7FD19BA}" dt="2022-06-06T17:19:00.318" v="3555" actId="20577"/>
          <ac:spMkLst>
            <pc:docMk/>
            <pc:sldMk cId="4123690480" sldId="267"/>
            <ac:spMk id="2" creationId="{24657DE8-4BC7-683E-85E3-F4C6034D26A8}"/>
          </ac:spMkLst>
        </pc:spChg>
        <pc:spChg chg="mod">
          <ac:chgData name="Nagy Ákos" userId="ab7147a0-fa73-4aab-99a1-3c97a4bca06e" providerId="ADAL" clId="{B3DE48E4-CEF7-45A2-B72A-0879C7FD19BA}" dt="2022-06-06T17:18:42.755" v="3451" actId="20577"/>
          <ac:spMkLst>
            <pc:docMk/>
            <pc:sldMk cId="4123690480" sldId="267"/>
            <ac:spMk id="8" creationId="{7B23D731-0E79-5C68-AA67-7CBEC554940B}"/>
          </ac:spMkLst>
        </pc:spChg>
      </pc:sldChg>
      <pc:sldChg chg="modSp add mod">
        <pc:chgData name="Nagy Ákos" userId="ab7147a0-fa73-4aab-99a1-3c97a4bca06e" providerId="ADAL" clId="{B3DE48E4-CEF7-45A2-B72A-0879C7FD19BA}" dt="2022-06-06T17:20:09.256" v="3751" actId="20577"/>
        <pc:sldMkLst>
          <pc:docMk/>
          <pc:sldMk cId="775734037" sldId="268"/>
        </pc:sldMkLst>
        <pc:spChg chg="mod">
          <ac:chgData name="Nagy Ákos" userId="ab7147a0-fa73-4aab-99a1-3c97a4bca06e" providerId="ADAL" clId="{B3DE48E4-CEF7-45A2-B72A-0879C7FD19BA}" dt="2022-06-06T17:20:09.256" v="3751" actId="20577"/>
          <ac:spMkLst>
            <pc:docMk/>
            <pc:sldMk cId="775734037" sldId="268"/>
            <ac:spMk id="2" creationId="{24657DE8-4BC7-683E-85E3-F4C6034D26A8}"/>
          </ac:spMkLst>
        </pc:spChg>
        <pc:spChg chg="mod">
          <ac:chgData name="Nagy Ákos" userId="ab7147a0-fa73-4aab-99a1-3c97a4bca06e" providerId="ADAL" clId="{B3DE48E4-CEF7-45A2-B72A-0879C7FD19BA}" dt="2022-06-06T17:19:30.418" v="3588" actId="20577"/>
          <ac:spMkLst>
            <pc:docMk/>
            <pc:sldMk cId="775734037" sldId="268"/>
            <ac:spMk id="8" creationId="{7B23D731-0E79-5C68-AA67-7CBEC554940B}"/>
          </ac:spMkLst>
        </pc:spChg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3353522965" sldId="268"/>
        </pc:sldMkLst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704171116" sldId="269"/>
        </pc:sldMkLst>
      </pc:sldChg>
      <pc:sldChg chg="modSp new mod">
        <pc:chgData name="Nagy Ákos" userId="ab7147a0-fa73-4aab-99a1-3c97a4bca06e" providerId="ADAL" clId="{B3DE48E4-CEF7-45A2-B72A-0879C7FD19BA}" dt="2022-06-06T17:24:28.431" v="4441" actId="20577"/>
        <pc:sldMkLst>
          <pc:docMk/>
          <pc:sldMk cId="1392425701" sldId="269"/>
        </pc:sldMkLst>
        <pc:spChg chg="mod">
          <ac:chgData name="Nagy Ákos" userId="ab7147a0-fa73-4aab-99a1-3c97a4bca06e" providerId="ADAL" clId="{B3DE48E4-CEF7-45A2-B72A-0879C7FD19BA}" dt="2022-06-06T17:22:07.795" v="3816" actId="20577"/>
          <ac:spMkLst>
            <pc:docMk/>
            <pc:sldMk cId="1392425701" sldId="269"/>
            <ac:spMk id="2" creationId="{F01E8ED3-B90D-7F54-60F5-97FADAC07A02}"/>
          </ac:spMkLst>
        </pc:spChg>
        <pc:spChg chg="mod">
          <ac:chgData name="Nagy Ákos" userId="ab7147a0-fa73-4aab-99a1-3c97a4bca06e" providerId="ADAL" clId="{B3DE48E4-CEF7-45A2-B72A-0879C7FD19BA}" dt="2022-06-06T17:24:28.431" v="4441" actId="20577"/>
          <ac:spMkLst>
            <pc:docMk/>
            <pc:sldMk cId="1392425701" sldId="269"/>
            <ac:spMk id="3" creationId="{F9E348EB-8D57-DBD3-19B8-7AB34339CDA1}"/>
          </ac:spMkLst>
        </pc:spChg>
      </pc:sldChg>
      <pc:sldChg chg="modSp add mod">
        <pc:chgData name="Nagy Ákos" userId="ab7147a0-fa73-4aab-99a1-3c97a4bca06e" providerId="ADAL" clId="{B3DE48E4-CEF7-45A2-B72A-0879C7FD19BA}" dt="2022-06-06T17:38:40.016" v="4627" actId="403"/>
        <pc:sldMkLst>
          <pc:docMk/>
          <pc:sldMk cId="3928292806" sldId="270"/>
        </pc:sldMkLst>
        <pc:spChg chg="mod">
          <ac:chgData name="Nagy Ákos" userId="ab7147a0-fa73-4aab-99a1-3c97a4bca06e" providerId="ADAL" clId="{B3DE48E4-CEF7-45A2-B72A-0879C7FD19BA}" dt="2022-06-06T17:38:40.016" v="4627" actId="403"/>
          <ac:spMkLst>
            <pc:docMk/>
            <pc:sldMk cId="3928292806" sldId="270"/>
            <ac:spMk id="3" creationId="{F9E348EB-8D57-DBD3-19B8-7AB34339CDA1}"/>
          </ac:spMkLst>
        </pc:spChg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4246097971" sldId="270"/>
        </pc:sldMkLst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35818176" sldId="271"/>
        </pc:sldMkLst>
      </pc:sldChg>
      <pc:sldChg chg="modSp add mod">
        <pc:chgData name="Nagy Ákos" userId="ab7147a0-fa73-4aab-99a1-3c97a4bca06e" providerId="ADAL" clId="{B3DE48E4-CEF7-45A2-B72A-0879C7FD19BA}" dt="2022-06-06T17:41:14.370" v="5102" actId="20577"/>
        <pc:sldMkLst>
          <pc:docMk/>
          <pc:sldMk cId="2468792840" sldId="271"/>
        </pc:sldMkLst>
        <pc:spChg chg="mod">
          <ac:chgData name="Nagy Ákos" userId="ab7147a0-fa73-4aab-99a1-3c97a4bca06e" providerId="ADAL" clId="{B3DE48E4-CEF7-45A2-B72A-0879C7FD19BA}" dt="2022-06-06T17:38:57.635" v="4652" actId="20577"/>
          <ac:spMkLst>
            <pc:docMk/>
            <pc:sldMk cId="2468792840" sldId="271"/>
            <ac:spMk id="2" creationId="{F01E8ED3-B90D-7F54-60F5-97FADAC07A02}"/>
          </ac:spMkLst>
        </pc:spChg>
        <pc:spChg chg="mod">
          <ac:chgData name="Nagy Ákos" userId="ab7147a0-fa73-4aab-99a1-3c97a4bca06e" providerId="ADAL" clId="{B3DE48E4-CEF7-45A2-B72A-0879C7FD19BA}" dt="2022-06-06T17:41:14.370" v="5102" actId="20577"/>
          <ac:spMkLst>
            <pc:docMk/>
            <pc:sldMk cId="2468792840" sldId="271"/>
            <ac:spMk id="3" creationId="{F9E348EB-8D57-DBD3-19B8-7AB34339CDA1}"/>
          </ac:spMkLst>
        </pc:spChg>
      </pc:sldChg>
      <pc:sldChg chg="del">
        <pc:chgData name="Nagy Ákos" userId="ab7147a0-fa73-4aab-99a1-3c97a4bca06e" providerId="ADAL" clId="{B3DE48E4-CEF7-45A2-B72A-0879C7FD19BA}" dt="2022-06-06T16:39:59.914" v="0" actId="47"/>
        <pc:sldMkLst>
          <pc:docMk/>
          <pc:sldMk cId="4185857934" sldId="272"/>
        </pc:sldMkLst>
      </pc:sldChg>
      <pc:sldChg chg="modSp add mod modNotesTx">
        <pc:chgData name="Nagy Ákos" userId="ab7147a0-fa73-4aab-99a1-3c97a4bca06e" providerId="ADAL" clId="{B3DE48E4-CEF7-45A2-B72A-0879C7FD19BA}" dt="2022-06-06T20:31:46.750" v="7400" actId="6549"/>
        <pc:sldMkLst>
          <pc:docMk/>
          <pc:sldMk cId="4193774315" sldId="272"/>
        </pc:sldMkLst>
        <pc:spChg chg="mod">
          <ac:chgData name="Nagy Ákos" userId="ab7147a0-fa73-4aab-99a1-3c97a4bca06e" providerId="ADAL" clId="{B3DE48E4-CEF7-45A2-B72A-0879C7FD19BA}" dt="2022-06-06T17:46:25.206" v="5540" actId="20577"/>
          <ac:spMkLst>
            <pc:docMk/>
            <pc:sldMk cId="4193774315" sldId="272"/>
            <ac:spMk id="3" creationId="{F9E348EB-8D57-DBD3-19B8-7AB34339CDA1}"/>
          </ac:spMkLst>
        </pc:spChg>
      </pc:sldChg>
      <pc:sldChg chg="modSp add mod">
        <pc:chgData name="Nagy Ákos" userId="ab7147a0-fa73-4aab-99a1-3c97a4bca06e" providerId="ADAL" clId="{B3DE48E4-CEF7-45A2-B72A-0879C7FD19BA}" dt="2022-06-06T17:49:39.256" v="6183" actId="403"/>
        <pc:sldMkLst>
          <pc:docMk/>
          <pc:sldMk cId="2179326149" sldId="273"/>
        </pc:sldMkLst>
        <pc:spChg chg="mod">
          <ac:chgData name="Nagy Ákos" userId="ab7147a0-fa73-4aab-99a1-3c97a4bca06e" providerId="ADAL" clId="{B3DE48E4-CEF7-45A2-B72A-0879C7FD19BA}" dt="2022-06-06T17:49:39.256" v="6183" actId="403"/>
          <ac:spMkLst>
            <pc:docMk/>
            <pc:sldMk cId="2179326149" sldId="273"/>
            <ac:spMk id="3" creationId="{F9E348EB-8D57-DBD3-19B8-7AB34339CDA1}"/>
          </ac:spMkLst>
        </pc:spChg>
      </pc:sldChg>
      <pc:sldChg chg="modSp add mod">
        <pc:chgData name="Nagy Ákos" userId="ab7147a0-fa73-4aab-99a1-3c97a4bca06e" providerId="ADAL" clId="{B3DE48E4-CEF7-45A2-B72A-0879C7FD19BA}" dt="2022-06-06T17:53:25.726" v="6688" actId="255"/>
        <pc:sldMkLst>
          <pc:docMk/>
          <pc:sldMk cId="3013399270" sldId="274"/>
        </pc:sldMkLst>
        <pc:spChg chg="mod">
          <ac:chgData name="Nagy Ákos" userId="ab7147a0-fa73-4aab-99a1-3c97a4bca06e" providerId="ADAL" clId="{B3DE48E4-CEF7-45A2-B72A-0879C7FD19BA}" dt="2022-06-06T17:53:25.726" v="6688" actId="255"/>
          <ac:spMkLst>
            <pc:docMk/>
            <pc:sldMk cId="3013399270" sldId="274"/>
            <ac:spMk id="3" creationId="{F9E348EB-8D57-DBD3-19B8-7AB34339CDA1}"/>
          </ac:spMkLst>
        </pc:spChg>
      </pc:sldChg>
      <pc:sldChg chg="modSp add mod">
        <pc:chgData name="Nagy Ákos" userId="ab7147a0-fa73-4aab-99a1-3c97a4bca06e" providerId="ADAL" clId="{B3DE48E4-CEF7-45A2-B72A-0879C7FD19BA}" dt="2022-06-06T18:00:02.062" v="7397" actId="20577"/>
        <pc:sldMkLst>
          <pc:docMk/>
          <pc:sldMk cId="2678328321" sldId="275"/>
        </pc:sldMkLst>
        <pc:spChg chg="mod">
          <ac:chgData name="Nagy Ákos" userId="ab7147a0-fa73-4aab-99a1-3c97a4bca06e" providerId="ADAL" clId="{B3DE48E4-CEF7-45A2-B72A-0879C7FD19BA}" dt="2022-06-06T18:00:02.062" v="7397" actId="20577"/>
          <ac:spMkLst>
            <pc:docMk/>
            <pc:sldMk cId="2678328321" sldId="275"/>
            <ac:spMk id="3" creationId="{F9E348EB-8D57-DBD3-19B8-7AB34339CDA1}"/>
          </ac:spMkLst>
        </pc:spChg>
      </pc:sldChg>
      <pc:sldChg chg="modSp add mod">
        <pc:chgData name="Nagy Ákos" userId="ab7147a0-fa73-4aab-99a1-3c97a4bca06e" providerId="ADAL" clId="{B3DE48E4-CEF7-45A2-B72A-0879C7FD19BA}" dt="2022-06-06T17:59:14.426" v="7321" actId="20577"/>
        <pc:sldMkLst>
          <pc:docMk/>
          <pc:sldMk cId="461447372" sldId="276"/>
        </pc:sldMkLst>
        <pc:spChg chg="mod">
          <ac:chgData name="Nagy Ákos" userId="ab7147a0-fa73-4aab-99a1-3c97a4bca06e" providerId="ADAL" clId="{B3DE48E4-CEF7-45A2-B72A-0879C7FD19BA}" dt="2022-06-06T17:55:14.436" v="6874" actId="20577"/>
          <ac:spMkLst>
            <pc:docMk/>
            <pc:sldMk cId="461447372" sldId="276"/>
            <ac:spMk id="2" creationId="{F01E8ED3-B90D-7F54-60F5-97FADAC07A02}"/>
          </ac:spMkLst>
        </pc:spChg>
        <pc:spChg chg="mod">
          <ac:chgData name="Nagy Ákos" userId="ab7147a0-fa73-4aab-99a1-3c97a4bca06e" providerId="ADAL" clId="{B3DE48E4-CEF7-45A2-B72A-0879C7FD19BA}" dt="2022-06-06T17:59:14.426" v="7321" actId="20577"/>
          <ac:spMkLst>
            <pc:docMk/>
            <pc:sldMk cId="461447372" sldId="276"/>
            <ac:spMk id="3" creationId="{F9E348EB-8D57-DBD3-19B8-7AB34339CDA1}"/>
          </ac:spMkLst>
        </pc:spChg>
      </pc:sldChg>
      <pc:sldChg chg="modSp add mod">
        <pc:chgData name="Nagy Ákos" userId="ab7147a0-fa73-4aab-99a1-3c97a4bca06e" providerId="ADAL" clId="{B3DE48E4-CEF7-45A2-B72A-0879C7FD19BA}" dt="2022-06-07T18:48:20.272" v="8289" actId="20577"/>
        <pc:sldMkLst>
          <pc:docMk/>
          <pc:sldMk cId="1813636601" sldId="277"/>
        </pc:sldMkLst>
        <pc:spChg chg="mod">
          <ac:chgData name="Nagy Ákos" userId="ab7147a0-fa73-4aab-99a1-3c97a4bca06e" providerId="ADAL" clId="{B3DE48E4-CEF7-45A2-B72A-0879C7FD19BA}" dt="2022-06-07T18:44:15.089" v="7415" actId="20577"/>
          <ac:spMkLst>
            <pc:docMk/>
            <pc:sldMk cId="1813636601" sldId="277"/>
            <ac:spMk id="2" creationId="{F01E8ED3-B90D-7F54-60F5-97FADAC07A02}"/>
          </ac:spMkLst>
        </pc:spChg>
        <pc:spChg chg="mod">
          <ac:chgData name="Nagy Ákos" userId="ab7147a0-fa73-4aab-99a1-3c97a4bca06e" providerId="ADAL" clId="{B3DE48E4-CEF7-45A2-B72A-0879C7FD19BA}" dt="2022-06-07T18:48:20.272" v="8289" actId="20577"/>
          <ac:spMkLst>
            <pc:docMk/>
            <pc:sldMk cId="1813636601" sldId="277"/>
            <ac:spMk id="3" creationId="{F9E348EB-8D57-DBD3-19B8-7AB34339CDA1}"/>
          </ac:spMkLst>
        </pc:spChg>
      </pc:sldChg>
      <pc:sldChg chg="modSp new mod modNotesTx">
        <pc:chgData name="Nagy Ákos" userId="ab7147a0-fa73-4aab-99a1-3c97a4bca06e" providerId="ADAL" clId="{B3DE48E4-CEF7-45A2-B72A-0879C7FD19BA}" dt="2022-06-07T18:50:26.229" v="8674" actId="20577"/>
        <pc:sldMkLst>
          <pc:docMk/>
          <pc:sldMk cId="3435311673" sldId="278"/>
        </pc:sldMkLst>
        <pc:spChg chg="mod">
          <ac:chgData name="Nagy Ákos" userId="ab7147a0-fa73-4aab-99a1-3c97a4bca06e" providerId="ADAL" clId="{B3DE48E4-CEF7-45A2-B72A-0879C7FD19BA}" dt="2022-06-07T18:48:40.983" v="8313" actId="20577"/>
          <ac:spMkLst>
            <pc:docMk/>
            <pc:sldMk cId="3435311673" sldId="278"/>
            <ac:spMk id="2" creationId="{34BAA262-FEFC-5A5C-42B3-E334700E9E34}"/>
          </ac:spMkLst>
        </pc:spChg>
        <pc:spChg chg="mod">
          <ac:chgData name="Nagy Ákos" userId="ab7147a0-fa73-4aab-99a1-3c97a4bca06e" providerId="ADAL" clId="{B3DE48E4-CEF7-45A2-B72A-0879C7FD19BA}" dt="2022-06-07T18:49:29.132" v="8469" actId="403"/>
          <ac:spMkLst>
            <pc:docMk/>
            <pc:sldMk cId="3435311673" sldId="278"/>
            <ac:spMk id="3" creationId="{DAEF688F-EAE2-E353-36FE-6D665CC6F980}"/>
          </ac:spMkLst>
        </pc:spChg>
      </pc:sldChg>
      <pc:sldChg chg="modSp add mod modNotesTx">
        <pc:chgData name="Nagy Ákos" userId="ab7147a0-fa73-4aab-99a1-3c97a4bca06e" providerId="ADAL" clId="{B3DE48E4-CEF7-45A2-B72A-0879C7FD19BA}" dt="2022-06-07T18:58:08.328" v="9387" actId="20577"/>
        <pc:sldMkLst>
          <pc:docMk/>
          <pc:sldMk cId="2614626442" sldId="279"/>
        </pc:sldMkLst>
        <pc:spChg chg="mod">
          <ac:chgData name="Nagy Ákos" userId="ab7147a0-fa73-4aab-99a1-3c97a4bca06e" providerId="ADAL" clId="{B3DE48E4-CEF7-45A2-B72A-0879C7FD19BA}" dt="2022-06-07T18:58:08.328" v="9387" actId="20577"/>
          <ac:spMkLst>
            <pc:docMk/>
            <pc:sldMk cId="2614626442" sldId="279"/>
            <ac:spMk id="2" creationId="{34BAA262-FEFC-5A5C-42B3-E334700E9E34}"/>
          </ac:spMkLst>
        </pc:spChg>
        <pc:spChg chg="mod">
          <ac:chgData name="Nagy Ákos" userId="ab7147a0-fa73-4aab-99a1-3c97a4bca06e" providerId="ADAL" clId="{B3DE48E4-CEF7-45A2-B72A-0879C7FD19BA}" dt="2022-06-07T18:55:23.939" v="9309" actId="20577"/>
          <ac:spMkLst>
            <pc:docMk/>
            <pc:sldMk cId="2614626442" sldId="279"/>
            <ac:spMk id="3" creationId="{DAEF688F-EAE2-E353-36FE-6D665CC6F980}"/>
          </ac:spMkLst>
        </pc:spChg>
      </pc:sldChg>
      <pc:sldChg chg="modSp add mod modNotesTx">
        <pc:chgData name="Nagy Ákos" userId="ab7147a0-fa73-4aab-99a1-3c97a4bca06e" providerId="ADAL" clId="{B3DE48E4-CEF7-45A2-B72A-0879C7FD19BA}" dt="2022-06-07T18:59:41.759" v="9644" actId="20577"/>
        <pc:sldMkLst>
          <pc:docMk/>
          <pc:sldMk cId="2056458774" sldId="280"/>
        </pc:sldMkLst>
        <pc:spChg chg="mod">
          <ac:chgData name="Nagy Ákos" userId="ab7147a0-fa73-4aab-99a1-3c97a4bca06e" providerId="ADAL" clId="{B3DE48E4-CEF7-45A2-B72A-0879C7FD19BA}" dt="2022-06-07T18:58:13.042" v="9391" actId="20577"/>
          <ac:spMkLst>
            <pc:docMk/>
            <pc:sldMk cId="2056458774" sldId="280"/>
            <ac:spMk id="2" creationId="{34BAA262-FEFC-5A5C-42B3-E334700E9E34}"/>
          </ac:spMkLst>
        </pc:spChg>
        <pc:spChg chg="mod">
          <ac:chgData name="Nagy Ákos" userId="ab7147a0-fa73-4aab-99a1-3c97a4bca06e" providerId="ADAL" clId="{B3DE48E4-CEF7-45A2-B72A-0879C7FD19BA}" dt="2022-06-07T18:59:03.642" v="9484" actId="20577"/>
          <ac:spMkLst>
            <pc:docMk/>
            <pc:sldMk cId="2056458774" sldId="280"/>
            <ac:spMk id="3" creationId="{DAEF688F-EAE2-E353-36FE-6D665CC6F980}"/>
          </ac:spMkLst>
        </pc:spChg>
      </pc:sldChg>
      <pc:sldChg chg="modSp add mod modNotesTx">
        <pc:chgData name="Nagy Ákos" userId="ab7147a0-fa73-4aab-99a1-3c97a4bca06e" providerId="ADAL" clId="{B3DE48E4-CEF7-45A2-B72A-0879C7FD19BA}" dt="2022-06-07T19:22:10.205" v="10535" actId="27636"/>
        <pc:sldMkLst>
          <pc:docMk/>
          <pc:sldMk cId="2773629458" sldId="281"/>
        </pc:sldMkLst>
        <pc:spChg chg="mod">
          <ac:chgData name="Nagy Ákos" userId="ab7147a0-fa73-4aab-99a1-3c97a4bca06e" providerId="ADAL" clId="{B3DE48E4-CEF7-45A2-B72A-0879C7FD19BA}" dt="2022-06-07T19:05:35.622" v="9665" actId="20577"/>
          <ac:spMkLst>
            <pc:docMk/>
            <pc:sldMk cId="2773629458" sldId="281"/>
            <ac:spMk id="2" creationId="{34BAA262-FEFC-5A5C-42B3-E334700E9E34}"/>
          </ac:spMkLst>
        </pc:spChg>
        <pc:spChg chg="mod">
          <ac:chgData name="Nagy Ákos" userId="ab7147a0-fa73-4aab-99a1-3c97a4bca06e" providerId="ADAL" clId="{B3DE48E4-CEF7-45A2-B72A-0879C7FD19BA}" dt="2022-06-07T19:22:10.205" v="10535" actId="27636"/>
          <ac:spMkLst>
            <pc:docMk/>
            <pc:sldMk cId="2773629458" sldId="281"/>
            <ac:spMk id="3" creationId="{DAEF688F-EAE2-E353-36FE-6D665CC6F980}"/>
          </ac:spMkLst>
        </pc:spChg>
      </pc:sldChg>
      <pc:sldChg chg="modSp new mod">
        <pc:chgData name="Nagy Ákos" userId="ab7147a0-fa73-4aab-99a1-3c97a4bca06e" providerId="ADAL" clId="{B3DE48E4-CEF7-45A2-B72A-0879C7FD19BA}" dt="2022-06-09T19:00:38.407" v="10837" actId="20577"/>
        <pc:sldMkLst>
          <pc:docMk/>
          <pc:sldMk cId="3218428245" sldId="282"/>
        </pc:sldMkLst>
        <pc:spChg chg="mod">
          <ac:chgData name="Nagy Ákos" userId="ab7147a0-fa73-4aab-99a1-3c97a4bca06e" providerId="ADAL" clId="{B3DE48E4-CEF7-45A2-B72A-0879C7FD19BA}" dt="2022-06-09T18:58:52.789" v="10546" actId="20577"/>
          <ac:spMkLst>
            <pc:docMk/>
            <pc:sldMk cId="3218428245" sldId="282"/>
            <ac:spMk id="2" creationId="{DBD69E31-EF73-B8CE-6106-8DBEC79CCC94}"/>
          </ac:spMkLst>
        </pc:spChg>
        <pc:spChg chg="mod">
          <ac:chgData name="Nagy Ákos" userId="ab7147a0-fa73-4aab-99a1-3c97a4bca06e" providerId="ADAL" clId="{B3DE48E4-CEF7-45A2-B72A-0879C7FD19BA}" dt="2022-06-09T19:00:38.407" v="10837" actId="20577"/>
          <ac:spMkLst>
            <pc:docMk/>
            <pc:sldMk cId="3218428245" sldId="282"/>
            <ac:spMk id="3" creationId="{84E5D163-D4B2-F487-C1E0-1903B1A39552}"/>
          </ac:spMkLst>
        </pc:spChg>
      </pc:sldChg>
      <pc:sldChg chg="modSp add mod">
        <pc:chgData name="Nagy Ákos" userId="ab7147a0-fa73-4aab-99a1-3c97a4bca06e" providerId="ADAL" clId="{B3DE48E4-CEF7-45A2-B72A-0879C7FD19BA}" dt="2022-06-09T19:44:54.739" v="12144" actId="20577"/>
        <pc:sldMkLst>
          <pc:docMk/>
          <pc:sldMk cId="3037203953" sldId="283"/>
        </pc:sldMkLst>
        <pc:spChg chg="mod">
          <ac:chgData name="Nagy Ákos" userId="ab7147a0-fa73-4aab-99a1-3c97a4bca06e" providerId="ADAL" clId="{B3DE48E4-CEF7-45A2-B72A-0879C7FD19BA}" dt="2022-06-09T19:01:33.835" v="10850" actId="20577"/>
          <ac:spMkLst>
            <pc:docMk/>
            <pc:sldMk cId="3037203953" sldId="283"/>
            <ac:spMk id="2" creationId="{DBD69E31-EF73-B8CE-6106-8DBEC79CCC94}"/>
          </ac:spMkLst>
        </pc:spChg>
        <pc:spChg chg="mod">
          <ac:chgData name="Nagy Ákos" userId="ab7147a0-fa73-4aab-99a1-3c97a4bca06e" providerId="ADAL" clId="{B3DE48E4-CEF7-45A2-B72A-0879C7FD19BA}" dt="2022-06-09T19:44:54.739" v="12144" actId="20577"/>
          <ac:spMkLst>
            <pc:docMk/>
            <pc:sldMk cId="3037203953" sldId="283"/>
            <ac:spMk id="3" creationId="{84E5D163-D4B2-F487-C1E0-1903B1A39552}"/>
          </ac:spMkLst>
        </pc:spChg>
      </pc:sldChg>
      <pc:sldChg chg="modSp add mod modNotesTx">
        <pc:chgData name="Nagy Ákos" userId="ab7147a0-fa73-4aab-99a1-3c97a4bca06e" providerId="ADAL" clId="{B3DE48E4-CEF7-45A2-B72A-0879C7FD19BA}" dt="2022-06-09T19:13:00.526" v="11836" actId="20577"/>
        <pc:sldMkLst>
          <pc:docMk/>
          <pc:sldMk cId="1356385679" sldId="284"/>
        </pc:sldMkLst>
        <pc:spChg chg="mod">
          <ac:chgData name="Nagy Ákos" userId="ab7147a0-fa73-4aab-99a1-3c97a4bca06e" providerId="ADAL" clId="{B3DE48E4-CEF7-45A2-B72A-0879C7FD19BA}" dt="2022-06-09T19:08:01.188" v="11272" actId="20577"/>
          <ac:spMkLst>
            <pc:docMk/>
            <pc:sldMk cId="1356385679" sldId="284"/>
            <ac:spMk id="2" creationId="{DBD69E31-EF73-B8CE-6106-8DBEC79CCC94}"/>
          </ac:spMkLst>
        </pc:spChg>
        <pc:spChg chg="mod">
          <ac:chgData name="Nagy Ákos" userId="ab7147a0-fa73-4aab-99a1-3c97a4bca06e" providerId="ADAL" clId="{B3DE48E4-CEF7-45A2-B72A-0879C7FD19BA}" dt="2022-06-09T19:12:23.278" v="11710" actId="20577"/>
          <ac:spMkLst>
            <pc:docMk/>
            <pc:sldMk cId="1356385679" sldId="284"/>
            <ac:spMk id="3" creationId="{84E5D163-D4B2-F487-C1E0-1903B1A39552}"/>
          </ac:spMkLst>
        </pc:spChg>
      </pc:sldChg>
      <pc:sldChg chg="modSp add mod">
        <pc:chgData name="Nagy Ákos" userId="ab7147a0-fa73-4aab-99a1-3c97a4bca06e" providerId="ADAL" clId="{B3DE48E4-CEF7-45A2-B72A-0879C7FD19BA}" dt="2022-06-09T19:45:26.314" v="12195" actId="20577"/>
        <pc:sldMkLst>
          <pc:docMk/>
          <pc:sldMk cId="3995424575" sldId="285"/>
        </pc:sldMkLst>
        <pc:spChg chg="mod">
          <ac:chgData name="Nagy Ákos" userId="ab7147a0-fa73-4aab-99a1-3c97a4bca06e" providerId="ADAL" clId="{B3DE48E4-CEF7-45A2-B72A-0879C7FD19BA}" dt="2022-06-09T19:14:18.451" v="11846" actId="20577"/>
          <ac:spMkLst>
            <pc:docMk/>
            <pc:sldMk cId="3995424575" sldId="285"/>
            <ac:spMk id="2" creationId="{DBD69E31-EF73-B8CE-6106-8DBEC79CCC94}"/>
          </ac:spMkLst>
        </pc:spChg>
        <pc:spChg chg="mod">
          <ac:chgData name="Nagy Ákos" userId="ab7147a0-fa73-4aab-99a1-3c97a4bca06e" providerId="ADAL" clId="{B3DE48E4-CEF7-45A2-B72A-0879C7FD19BA}" dt="2022-06-09T19:45:26.314" v="12195" actId="20577"/>
          <ac:spMkLst>
            <pc:docMk/>
            <pc:sldMk cId="3995424575" sldId="285"/>
            <ac:spMk id="3" creationId="{84E5D163-D4B2-F487-C1E0-1903B1A39552}"/>
          </ac:spMkLst>
        </pc:spChg>
      </pc:sldChg>
      <pc:sldChg chg="modSp new mod">
        <pc:chgData name="Nagy Ákos" userId="ab7147a0-fa73-4aab-99a1-3c97a4bca06e" providerId="ADAL" clId="{B3DE48E4-CEF7-45A2-B72A-0879C7FD19BA}" dt="2022-06-09T19:52:00.663" v="12994" actId="20577"/>
        <pc:sldMkLst>
          <pc:docMk/>
          <pc:sldMk cId="377106609" sldId="286"/>
        </pc:sldMkLst>
        <pc:spChg chg="mod">
          <ac:chgData name="Nagy Ákos" userId="ab7147a0-fa73-4aab-99a1-3c97a4bca06e" providerId="ADAL" clId="{B3DE48E4-CEF7-45A2-B72A-0879C7FD19BA}" dt="2022-06-09T19:49:31.951" v="12221" actId="20577"/>
          <ac:spMkLst>
            <pc:docMk/>
            <pc:sldMk cId="377106609" sldId="286"/>
            <ac:spMk id="2" creationId="{28D01F77-9B5A-ECBC-794C-819A1438795F}"/>
          </ac:spMkLst>
        </pc:spChg>
        <pc:spChg chg="mod">
          <ac:chgData name="Nagy Ákos" userId="ab7147a0-fa73-4aab-99a1-3c97a4bca06e" providerId="ADAL" clId="{B3DE48E4-CEF7-45A2-B72A-0879C7FD19BA}" dt="2022-06-09T19:52:00.663" v="12994" actId="20577"/>
          <ac:spMkLst>
            <pc:docMk/>
            <pc:sldMk cId="377106609" sldId="286"/>
            <ac:spMk id="3" creationId="{AB17F6EB-7600-D594-7227-568C276465DF}"/>
          </ac:spMkLst>
        </pc:spChg>
      </pc:sldChg>
      <pc:sldChg chg="modSp add mod">
        <pc:chgData name="Nagy Ákos" userId="ab7147a0-fa73-4aab-99a1-3c97a4bca06e" providerId="ADAL" clId="{B3DE48E4-CEF7-45A2-B72A-0879C7FD19BA}" dt="2022-06-09T19:54:46.339" v="13487" actId="20577"/>
        <pc:sldMkLst>
          <pc:docMk/>
          <pc:sldMk cId="3471754264" sldId="287"/>
        </pc:sldMkLst>
        <pc:spChg chg="mod">
          <ac:chgData name="Nagy Ákos" userId="ab7147a0-fa73-4aab-99a1-3c97a4bca06e" providerId="ADAL" clId="{B3DE48E4-CEF7-45A2-B72A-0879C7FD19BA}" dt="2022-06-09T19:54:46.339" v="13487" actId="20577"/>
          <ac:spMkLst>
            <pc:docMk/>
            <pc:sldMk cId="3471754264" sldId="287"/>
            <ac:spMk id="3" creationId="{AB17F6EB-7600-D594-7227-568C276465DF}"/>
          </ac:spMkLst>
        </pc:spChg>
      </pc:sldChg>
      <pc:sldChg chg="add">
        <pc:chgData name="Nagy Ákos" userId="ab7147a0-fa73-4aab-99a1-3c97a4bca06e" providerId="ADAL" clId="{B3DE48E4-CEF7-45A2-B72A-0879C7FD19BA}" dt="2022-06-11T10:59:55.895" v="13488"/>
        <pc:sldMkLst>
          <pc:docMk/>
          <pc:sldMk cId="453760980" sldId="288"/>
        </pc:sldMkLst>
      </pc:sldChg>
      <pc:sldChg chg="modSp new mod">
        <pc:chgData name="Nagy Ákos" userId="ab7147a0-fa73-4aab-99a1-3c97a4bca06e" providerId="ADAL" clId="{B3DE48E4-CEF7-45A2-B72A-0879C7FD19BA}" dt="2022-06-11T11:04:33.975" v="13894" actId="404"/>
        <pc:sldMkLst>
          <pc:docMk/>
          <pc:sldMk cId="4268611696" sldId="289"/>
        </pc:sldMkLst>
        <pc:spChg chg="mod">
          <ac:chgData name="Nagy Ákos" userId="ab7147a0-fa73-4aab-99a1-3c97a4bca06e" providerId="ADAL" clId="{B3DE48E4-CEF7-45A2-B72A-0879C7FD19BA}" dt="2022-06-11T11:00:19.165" v="13515" actId="20577"/>
          <ac:spMkLst>
            <pc:docMk/>
            <pc:sldMk cId="4268611696" sldId="289"/>
            <ac:spMk id="2" creationId="{D08C39EA-814B-DFFA-5896-D7864F17EAAE}"/>
          </ac:spMkLst>
        </pc:spChg>
        <pc:spChg chg="mod">
          <ac:chgData name="Nagy Ákos" userId="ab7147a0-fa73-4aab-99a1-3c97a4bca06e" providerId="ADAL" clId="{B3DE48E4-CEF7-45A2-B72A-0879C7FD19BA}" dt="2022-06-11T11:04:33.975" v="13894" actId="404"/>
          <ac:spMkLst>
            <pc:docMk/>
            <pc:sldMk cId="4268611696" sldId="289"/>
            <ac:spMk id="3" creationId="{CAA8B7C6-78DC-62DD-FBD2-BF1D175B83CA}"/>
          </ac:spMkLst>
        </pc:spChg>
      </pc:sldChg>
      <pc:sldChg chg="modSp add mod">
        <pc:chgData name="Nagy Ákos" userId="ab7147a0-fa73-4aab-99a1-3c97a4bca06e" providerId="ADAL" clId="{B3DE48E4-CEF7-45A2-B72A-0879C7FD19BA}" dt="2022-06-11T11:08:21.860" v="14503" actId="20577"/>
        <pc:sldMkLst>
          <pc:docMk/>
          <pc:sldMk cId="4170456907" sldId="290"/>
        </pc:sldMkLst>
        <pc:spChg chg="mod">
          <ac:chgData name="Nagy Ákos" userId="ab7147a0-fa73-4aab-99a1-3c97a4bca06e" providerId="ADAL" clId="{B3DE48E4-CEF7-45A2-B72A-0879C7FD19BA}" dt="2022-06-11T11:05:06.760" v="13910" actId="20577"/>
          <ac:spMkLst>
            <pc:docMk/>
            <pc:sldMk cId="4170456907" sldId="290"/>
            <ac:spMk id="2" creationId="{D08C39EA-814B-DFFA-5896-D7864F17EAAE}"/>
          </ac:spMkLst>
        </pc:spChg>
        <pc:spChg chg="mod">
          <ac:chgData name="Nagy Ákos" userId="ab7147a0-fa73-4aab-99a1-3c97a4bca06e" providerId="ADAL" clId="{B3DE48E4-CEF7-45A2-B72A-0879C7FD19BA}" dt="2022-06-11T11:08:21.860" v="14503" actId="20577"/>
          <ac:spMkLst>
            <pc:docMk/>
            <pc:sldMk cId="4170456907" sldId="290"/>
            <ac:spMk id="3" creationId="{CAA8B7C6-78DC-62DD-FBD2-BF1D175B83CA}"/>
          </ac:spMkLst>
        </pc:spChg>
      </pc:sldChg>
      <pc:sldChg chg="modSp add mod">
        <pc:chgData name="Nagy Ákos" userId="ab7147a0-fa73-4aab-99a1-3c97a4bca06e" providerId="ADAL" clId="{B3DE48E4-CEF7-45A2-B72A-0879C7FD19BA}" dt="2022-06-11T11:11:38.198" v="14697" actId="20577"/>
        <pc:sldMkLst>
          <pc:docMk/>
          <pc:sldMk cId="3674851419" sldId="291"/>
        </pc:sldMkLst>
        <pc:spChg chg="mod">
          <ac:chgData name="Nagy Ákos" userId="ab7147a0-fa73-4aab-99a1-3c97a4bca06e" providerId="ADAL" clId="{B3DE48E4-CEF7-45A2-B72A-0879C7FD19BA}" dt="2022-06-11T11:10:32.022" v="14520" actId="20577"/>
          <ac:spMkLst>
            <pc:docMk/>
            <pc:sldMk cId="3674851419" sldId="291"/>
            <ac:spMk id="2" creationId="{D08C39EA-814B-DFFA-5896-D7864F17EAAE}"/>
          </ac:spMkLst>
        </pc:spChg>
        <pc:spChg chg="mod">
          <ac:chgData name="Nagy Ákos" userId="ab7147a0-fa73-4aab-99a1-3c97a4bca06e" providerId="ADAL" clId="{B3DE48E4-CEF7-45A2-B72A-0879C7FD19BA}" dt="2022-06-11T11:11:38.198" v="14697" actId="20577"/>
          <ac:spMkLst>
            <pc:docMk/>
            <pc:sldMk cId="3674851419" sldId="291"/>
            <ac:spMk id="3" creationId="{CAA8B7C6-78DC-62DD-FBD2-BF1D175B83CA}"/>
          </ac:spMkLst>
        </pc:spChg>
      </pc:sldChg>
      <pc:sldChg chg="modSp add mod">
        <pc:chgData name="Nagy Ákos" userId="ab7147a0-fa73-4aab-99a1-3c97a4bca06e" providerId="ADAL" clId="{B3DE48E4-CEF7-45A2-B72A-0879C7FD19BA}" dt="2022-06-11T11:20:45.747" v="15653" actId="5793"/>
        <pc:sldMkLst>
          <pc:docMk/>
          <pc:sldMk cId="139032859" sldId="292"/>
        </pc:sldMkLst>
        <pc:spChg chg="mod">
          <ac:chgData name="Nagy Ákos" userId="ab7147a0-fa73-4aab-99a1-3c97a4bca06e" providerId="ADAL" clId="{B3DE48E4-CEF7-45A2-B72A-0879C7FD19BA}" dt="2022-06-11T11:13:37.247" v="14707" actId="20577"/>
          <ac:spMkLst>
            <pc:docMk/>
            <pc:sldMk cId="139032859" sldId="292"/>
            <ac:spMk id="2" creationId="{D08C39EA-814B-DFFA-5896-D7864F17EAAE}"/>
          </ac:spMkLst>
        </pc:spChg>
        <pc:spChg chg="mod">
          <ac:chgData name="Nagy Ákos" userId="ab7147a0-fa73-4aab-99a1-3c97a4bca06e" providerId="ADAL" clId="{B3DE48E4-CEF7-45A2-B72A-0879C7FD19BA}" dt="2022-06-11T11:20:45.747" v="15653" actId="5793"/>
          <ac:spMkLst>
            <pc:docMk/>
            <pc:sldMk cId="139032859" sldId="292"/>
            <ac:spMk id="3" creationId="{CAA8B7C6-78DC-62DD-FBD2-BF1D175B83CA}"/>
          </ac:spMkLst>
        </pc:spChg>
      </pc:sldChg>
      <pc:sldChg chg="modSp add mod">
        <pc:chgData name="Nagy Ákos" userId="ab7147a0-fa73-4aab-99a1-3c97a4bca06e" providerId="ADAL" clId="{B3DE48E4-CEF7-45A2-B72A-0879C7FD19BA}" dt="2022-06-11T11:27:05.096" v="16398" actId="20577"/>
        <pc:sldMkLst>
          <pc:docMk/>
          <pc:sldMk cId="3900304934" sldId="293"/>
        </pc:sldMkLst>
        <pc:spChg chg="mod">
          <ac:chgData name="Nagy Ákos" userId="ab7147a0-fa73-4aab-99a1-3c97a4bca06e" providerId="ADAL" clId="{B3DE48E4-CEF7-45A2-B72A-0879C7FD19BA}" dt="2022-06-11T11:27:05.096" v="16398" actId="20577"/>
          <ac:spMkLst>
            <pc:docMk/>
            <pc:sldMk cId="3900304934" sldId="293"/>
            <ac:spMk id="3" creationId="{CAA8B7C6-78DC-62DD-FBD2-BF1D175B83CA}"/>
          </ac:spMkLst>
        </pc:spChg>
      </pc:sldChg>
      <pc:sldChg chg="modSp add mod">
        <pc:chgData name="Nagy Ákos" userId="ab7147a0-fa73-4aab-99a1-3c97a4bca06e" providerId="ADAL" clId="{B3DE48E4-CEF7-45A2-B72A-0879C7FD19BA}" dt="2022-06-11T11:36:13.945" v="16816" actId="20577"/>
        <pc:sldMkLst>
          <pc:docMk/>
          <pc:sldMk cId="1395105561" sldId="294"/>
        </pc:sldMkLst>
        <pc:spChg chg="mod">
          <ac:chgData name="Nagy Ákos" userId="ab7147a0-fa73-4aab-99a1-3c97a4bca06e" providerId="ADAL" clId="{B3DE48E4-CEF7-45A2-B72A-0879C7FD19BA}" dt="2022-06-11T11:34:40.945" v="16425" actId="20577"/>
          <ac:spMkLst>
            <pc:docMk/>
            <pc:sldMk cId="1395105561" sldId="294"/>
            <ac:spMk id="2" creationId="{D08C39EA-814B-DFFA-5896-D7864F17EAAE}"/>
          </ac:spMkLst>
        </pc:spChg>
        <pc:spChg chg="mod">
          <ac:chgData name="Nagy Ákos" userId="ab7147a0-fa73-4aab-99a1-3c97a4bca06e" providerId="ADAL" clId="{B3DE48E4-CEF7-45A2-B72A-0879C7FD19BA}" dt="2022-06-11T11:36:13.945" v="16816" actId="20577"/>
          <ac:spMkLst>
            <pc:docMk/>
            <pc:sldMk cId="1395105561" sldId="294"/>
            <ac:spMk id="3" creationId="{CAA8B7C6-78DC-62DD-FBD2-BF1D175B83CA}"/>
          </ac:spMkLst>
        </pc:spChg>
      </pc:sldChg>
      <pc:sldChg chg="modSp add mod modNotesTx">
        <pc:chgData name="Nagy Ákos" userId="ab7147a0-fa73-4aab-99a1-3c97a4bca06e" providerId="ADAL" clId="{B3DE48E4-CEF7-45A2-B72A-0879C7FD19BA}" dt="2022-06-11T11:47:56.572" v="17789" actId="20577"/>
        <pc:sldMkLst>
          <pc:docMk/>
          <pc:sldMk cId="3747885018" sldId="295"/>
        </pc:sldMkLst>
        <pc:spChg chg="mod">
          <ac:chgData name="Nagy Ákos" userId="ab7147a0-fa73-4aab-99a1-3c97a4bca06e" providerId="ADAL" clId="{B3DE48E4-CEF7-45A2-B72A-0879C7FD19BA}" dt="2022-06-11T11:47:56.572" v="17789" actId="20577"/>
          <ac:spMkLst>
            <pc:docMk/>
            <pc:sldMk cId="3747885018" sldId="295"/>
            <ac:spMk id="2" creationId="{D08C39EA-814B-DFFA-5896-D7864F17EAAE}"/>
          </ac:spMkLst>
        </pc:spChg>
        <pc:spChg chg="mod">
          <ac:chgData name="Nagy Ákos" userId="ab7147a0-fa73-4aab-99a1-3c97a4bca06e" providerId="ADAL" clId="{B3DE48E4-CEF7-45A2-B72A-0879C7FD19BA}" dt="2022-06-11T11:47:49.324" v="17788" actId="20577"/>
          <ac:spMkLst>
            <pc:docMk/>
            <pc:sldMk cId="3747885018" sldId="295"/>
            <ac:spMk id="3" creationId="{CAA8B7C6-78DC-62DD-FBD2-BF1D175B83CA}"/>
          </ac:spMkLst>
        </pc:spChg>
      </pc:sldChg>
      <pc:sldChg chg="modSp add mod modNotesTx">
        <pc:chgData name="Nagy Ákos" userId="ab7147a0-fa73-4aab-99a1-3c97a4bca06e" providerId="ADAL" clId="{B3DE48E4-CEF7-45A2-B72A-0879C7FD19BA}" dt="2022-06-11T11:51:28.217" v="18304" actId="20577"/>
        <pc:sldMkLst>
          <pc:docMk/>
          <pc:sldMk cId="1028967596" sldId="296"/>
        </pc:sldMkLst>
        <pc:spChg chg="mod">
          <ac:chgData name="Nagy Ákos" userId="ab7147a0-fa73-4aab-99a1-3c97a4bca06e" providerId="ADAL" clId="{B3DE48E4-CEF7-45A2-B72A-0879C7FD19BA}" dt="2022-06-11T11:48:08.722" v="17797" actId="20577"/>
          <ac:spMkLst>
            <pc:docMk/>
            <pc:sldMk cId="1028967596" sldId="296"/>
            <ac:spMk id="2" creationId="{D08C39EA-814B-DFFA-5896-D7864F17EAAE}"/>
          </ac:spMkLst>
        </pc:spChg>
        <pc:spChg chg="mod">
          <ac:chgData name="Nagy Ákos" userId="ab7147a0-fa73-4aab-99a1-3c97a4bca06e" providerId="ADAL" clId="{B3DE48E4-CEF7-45A2-B72A-0879C7FD19BA}" dt="2022-06-11T11:50:26.699" v="18180" actId="20577"/>
          <ac:spMkLst>
            <pc:docMk/>
            <pc:sldMk cId="1028967596" sldId="296"/>
            <ac:spMk id="3" creationId="{CAA8B7C6-78DC-62DD-FBD2-BF1D175B83CA}"/>
          </ac:spMkLst>
        </pc:spChg>
      </pc:sldChg>
      <pc:sldChg chg="modSp add mod modNotesTx">
        <pc:chgData name="Nagy Ákos" userId="ab7147a0-fa73-4aab-99a1-3c97a4bca06e" providerId="ADAL" clId="{B3DE48E4-CEF7-45A2-B72A-0879C7FD19BA}" dt="2022-06-11T11:54:59.731" v="18801" actId="6549"/>
        <pc:sldMkLst>
          <pc:docMk/>
          <pc:sldMk cId="3741662320" sldId="297"/>
        </pc:sldMkLst>
        <pc:spChg chg="mod">
          <ac:chgData name="Nagy Ákos" userId="ab7147a0-fa73-4aab-99a1-3c97a4bca06e" providerId="ADAL" clId="{B3DE48E4-CEF7-45A2-B72A-0879C7FD19BA}" dt="2022-06-11T11:53:07.664" v="18321" actId="20577"/>
          <ac:spMkLst>
            <pc:docMk/>
            <pc:sldMk cId="3741662320" sldId="297"/>
            <ac:spMk id="2" creationId="{D08C39EA-814B-DFFA-5896-D7864F17EAAE}"/>
          </ac:spMkLst>
        </pc:spChg>
        <pc:spChg chg="mod">
          <ac:chgData name="Nagy Ákos" userId="ab7147a0-fa73-4aab-99a1-3c97a4bca06e" providerId="ADAL" clId="{B3DE48E4-CEF7-45A2-B72A-0879C7FD19BA}" dt="2022-06-11T11:54:56.805" v="18800" actId="20577"/>
          <ac:spMkLst>
            <pc:docMk/>
            <pc:sldMk cId="3741662320" sldId="297"/>
            <ac:spMk id="3" creationId="{CAA8B7C6-78DC-62DD-FBD2-BF1D175B83CA}"/>
          </ac:spMkLst>
        </pc:spChg>
      </pc:sldChg>
      <pc:sldChg chg="modSp add mod">
        <pc:chgData name="Nagy Ákos" userId="ab7147a0-fa73-4aab-99a1-3c97a4bca06e" providerId="ADAL" clId="{B3DE48E4-CEF7-45A2-B72A-0879C7FD19BA}" dt="2022-06-11T11:57:04.278" v="19161" actId="20577"/>
        <pc:sldMkLst>
          <pc:docMk/>
          <pc:sldMk cId="2806938970" sldId="298"/>
        </pc:sldMkLst>
        <pc:spChg chg="mod">
          <ac:chgData name="Nagy Ákos" userId="ab7147a0-fa73-4aab-99a1-3c97a4bca06e" providerId="ADAL" clId="{B3DE48E4-CEF7-45A2-B72A-0879C7FD19BA}" dt="2022-06-11T11:55:42.878" v="18828" actId="20577"/>
          <ac:spMkLst>
            <pc:docMk/>
            <pc:sldMk cId="2806938970" sldId="298"/>
            <ac:spMk id="2" creationId="{D08C39EA-814B-DFFA-5896-D7864F17EAAE}"/>
          </ac:spMkLst>
        </pc:spChg>
        <pc:spChg chg="mod">
          <ac:chgData name="Nagy Ákos" userId="ab7147a0-fa73-4aab-99a1-3c97a4bca06e" providerId="ADAL" clId="{B3DE48E4-CEF7-45A2-B72A-0879C7FD19BA}" dt="2022-06-11T11:57:04.278" v="19161" actId="20577"/>
          <ac:spMkLst>
            <pc:docMk/>
            <pc:sldMk cId="2806938970" sldId="298"/>
            <ac:spMk id="3" creationId="{CAA8B7C6-78DC-62DD-FBD2-BF1D175B83CA}"/>
          </ac:spMkLst>
        </pc:spChg>
      </pc:sldChg>
      <pc:sldChg chg="modSp add mod">
        <pc:chgData name="Nagy Ákos" userId="ab7147a0-fa73-4aab-99a1-3c97a4bca06e" providerId="ADAL" clId="{B3DE48E4-CEF7-45A2-B72A-0879C7FD19BA}" dt="2022-06-11T20:05:13.121" v="24151" actId="6549"/>
        <pc:sldMkLst>
          <pc:docMk/>
          <pc:sldMk cId="605427146" sldId="299"/>
        </pc:sldMkLst>
        <pc:spChg chg="mod">
          <ac:chgData name="Nagy Ákos" userId="ab7147a0-fa73-4aab-99a1-3c97a4bca06e" providerId="ADAL" clId="{B3DE48E4-CEF7-45A2-B72A-0879C7FD19BA}" dt="2022-06-11T12:00:49.278" v="19175" actId="20577"/>
          <ac:spMkLst>
            <pc:docMk/>
            <pc:sldMk cId="605427146" sldId="299"/>
            <ac:spMk id="2" creationId="{D08C39EA-814B-DFFA-5896-D7864F17EAAE}"/>
          </ac:spMkLst>
        </pc:spChg>
        <pc:spChg chg="mod">
          <ac:chgData name="Nagy Ákos" userId="ab7147a0-fa73-4aab-99a1-3c97a4bca06e" providerId="ADAL" clId="{B3DE48E4-CEF7-45A2-B72A-0879C7FD19BA}" dt="2022-06-11T20:05:13.121" v="24151" actId="6549"/>
          <ac:spMkLst>
            <pc:docMk/>
            <pc:sldMk cId="605427146" sldId="299"/>
            <ac:spMk id="3" creationId="{CAA8B7C6-78DC-62DD-FBD2-BF1D175B83CA}"/>
          </ac:spMkLst>
        </pc:spChg>
      </pc:sldChg>
      <pc:sldChg chg="modSp new mod">
        <pc:chgData name="Nagy Ákos" userId="ab7147a0-fa73-4aab-99a1-3c97a4bca06e" providerId="ADAL" clId="{B3DE48E4-CEF7-45A2-B72A-0879C7FD19BA}" dt="2022-06-11T18:20:19.491" v="20651" actId="20577"/>
        <pc:sldMkLst>
          <pc:docMk/>
          <pc:sldMk cId="2315274056" sldId="300"/>
        </pc:sldMkLst>
        <pc:spChg chg="mod">
          <ac:chgData name="Nagy Ákos" userId="ab7147a0-fa73-4aab-99a1-3c97a4bca06e" providerId="ADAL" clId="{B3DE48E4-CEF7-45A2-B72A-0879C7FD19BA}" dt="2022-06-11T17:02:40.655" v="19608" actId="20577"/>
          <ac:spMkLst>
            <pc:docMk/>
            <pc:sldMk cId="2315274056" sldId="300"/>
            <ac:spMk id="2" creationId="{A1403877-7E6E-15C3-ECD5-69AF64532CED}"/>
          </ac:spMkLst>
        </pc:spChg>
        <pc:spChg chg="mod">
          <ac:chgData name="Nagy Ákos" userId="ab7147a0-fa73-4aab-99a1-3c97a4bca06e" providerId="ADAL" clId="{B3DE48E4-CEF7-45A2-B72A-0879C7FD19BA}" dt="2022-06-11T18:20:19.491" v="20651" actId="20577"/>
          <ac:spMkLst>
            <pc:docMk/>
            <pc:sldMk cId="2315274056" sldId="300"/>
            <ac:spMk id="3" creationId="{06400FAD-0675-4232-B543-A8AC217707FB}"/>
          </ac:spMkLst>
        </pc:spChg>
      </pc:sldChg>
      <pc:sldChg chg="modSp new mod modNotesTx">
        <pc:chgData name="Nagy Ákos" userId="ab7147a0-fa73-4aab-99a1-3c97a4bca06e" providerId="ADAL" clId="{B3DE48E4-CEF7-45A2-B72A-0879C7FD19BA}" dt="2022-06-11T18:38:41.402" v="20856"/>
        <pc:sldMkLst>
          <pc:docMk/>
          <pc:sldMk cId="780901244" sldId="301"/>
        </pc:sldMkLst>
        <pc:spChg chg="mod">
          <ac:chgData name="Nagy Ákos" userId="ab7147a0-fa73-4aab-99a1-3c97a4bca06e" providerId="ADAL" clId="{B3DE48E4-CEF7-45A2-B72A-0879C7FD19BA}" dt="2022-06-11T18:21:50.659" v="20667" actId="20577"/>
          <ac:spMkLst>
            <pc:docMk/>
            <pc:sldMk cId="780901244" sldId="301"/>
            <ac:spMk id="2" creationId="{72C88ECA-7055-36BE-B38A-050D7A4B24B6}"/>
          </ac:spMkLst>
        </pc:spChg>
        <pc:spChg chg="mod">
          <ac:chgData name="Nagy Ákos" userId="ab7147a0-fa73-4aab-99a1-3c97a4bca06e" providerId="ADAL" clId="{B3DE48E4-CEF7-45A2-B72A-0879C7FD19BA}" dt="2022-06-11T18:38:41.402" v="20856"/>
          <ac:spMkLst>
            <pc:docMk/>
            <pc:sldMk cId="780901244" sldId="301"/>
            <ac:spMk id="3" creationId="{65441D87-0F27-86CE-B20F-2F3376B88B2B}"/>
          </ac:spMkLst>
        </pc:spChg>
      </pc:sldChg>
      <pc:sldChg chg="modSp new mod modNotesTx">
        <pc:chgData name="Nagy Ákos" userId="ab7147a0-fa73-4aab-99a1-3c97a4bca06e" providerId="ADAL" clId="{B3DE48E4-CEF7-45A2-B72A-0879C7FD19BA}" dt="2022-06-11T19:08:02.135" v="21729" actId="20577"/>
        <pc:sldMkLst>
          <pc:docMk/>
          <pc:sldMk cId="3820495721" sldId="302"/>
        </pc:sldMkLst>
        <pc:spChg chg="mod">
          <ac:chgData name="Nagy Ákos" userId="ab7147a0-fa73-4aab-99a1-3c97a4bca06e" providerId="ADAL" clId="{B3DE48E4-CEF7-45A2-B72A-0879C7FD19BA}" dt="2022-06-11T18:38:48.113" v="20860" actId="20577"/>
          <ac:spMkLst>
            <pc:docMk/>
            <pc:sldMk cId="3820495721" sldId="302"/>
            <ac:spMk id="2" creationId="{D84AD924-F672-09F1-7084-82F4FBE1CB37}"/>
          </ac:spMkLst>
        </pc:spChg>
        <pc:spChg chg="mod">
          <ac:chgData name="Nagy Ákos" userId="ab7147a0-fa73-4aab-99a1-3c97a4bca06e" providerId="ADAL" clId="{B3DE48E4-CEF7-45A2-B72A-0879C7FD19BA}" dt="2022-06-11T19:08:02.135" v="21729" actId="20577"/>
          <ac:spMkLst>
            <pc:docMk/>
            <pc:sldMk cId="3820495721" sldId="302"/>
            <ac:spMk id="3" creationId="{79E669F7-AFFB-B779-A1C0-B6E980224984}"/>
          </ac:spMkLst>
        </pc:spChg>
      </pc:sldChg>
      <pc:sldChg chg="modSp add mod">
        <pc:chgData name="Nagy Ákos" userId="ab7147a0-fa73-4aab-99a1-3c97a4bca06e" providerId="ADAL" clId="{B3DE48E4-CEF7-45A2-B72A-0879C7FD19BA}" dt="2022-06-11T19:12:47.995" v="22156" actId="20577"/>
        <pc:sldMkLst>
          <pc:docMk/>
          <pc:sldMk cId="2333236072" sldId="303"/>
        </pc:sldMkLst>
        <pc:spChg chg="mod">
          <ac:chgData name="Nagy Ákos" userId="ab7147a0-fa73-4aab-99a1-3c97a4bca06e" providerId="ADAL" clId="{B3DE48E4-CEF7-45A2-B72A-0879C7FD19BA}" dt="2022-06-11T19:12:47.995" v="22156" actId="20577"/>
          <ac:spMkLst>
            <pc:docMk/>
            <pc:sldMk cId="2333236072" sldId="303"/>
            <ac:spMk id="3" creationId="{79E669F7-AFFB-B779-A1C0-B6E980224984}"/>
          </ac:spMkLst>
        </pc:spChg>
      </pc:sldChg>
      <pc:sldChg chg="modSp add mod">
        <pc:chgData name="Nagy Ákos" userId="ab7147a0-fa73-4aab-99a1-3c97a4bca06e" providerId="ADAL" clId="{B3DE48E4-CEF7-45A2-B72A-0879C7FD19BA}" dt="2022-06-11T19:14:57.590" v="22229" actId="20577"/>
        <pc:sldMkLst>
          <pc:docMk/>
          <pc:sldMk cId="556467537" sldId="304"/>
        </pc:sldMkLst>
        <pc:spChg chg="mod">
          <ac:chgData name="Nagy Ákos" userId="ab7147a0-fa73-4aab-99a1-3c97a4bca06e" providerId="ADAL" clId="{B3DE48E4-CEF7-45A2-B72A-0879C7FD19BA}" dt="2022-06-11T19:14:57.590" v="22229" actId="20577"/>
          <ac:spMkLst>
            <pc:docMk/>
            <pc:sldMk cId="556467537" sldId="304"/>
            <ac:spMk id="3" creationId="{79E669F7-AFFB-B779-A1C0-B6E980224984}"/>
          </ac:spMkLst>
        </pc:spChg>
      </pc:sldChg>
      <pc:sldChg chg="modSp add mod">
        <pc:chgData name="Nagy Ákos" userId="ab7147a0-fa73-4aab-99a1-3c97a4bca06e" providerId="ADAL" clId="{B3DE48E4-CEF7-45A2-B72A-0879C7FD19BA}" dt="2022-06-11T19:16:58.026" v="22442" actId="20577"/>
        <pc:sldMkLst>
          <pc:docMk/>
          <pc:sldMk cId="3888371645" sldId="305"/>
        </pc:sldMkLst>
        <pc:spChg chg="mod">
          <ac:chgData name="Nagy Ákos" userId="ab7147a0-fa73-4aab-99a1-3c97a4bca06e" providerId="ADAL" clId="{B3DE48E4-CEF7-45A2-B72A-0879C7FD19BA}" dt="2022-06-11T19:15:41.972" v="22244" actId="20577"/>
          <ac:spMkLst>
            <pc:docMk/>
            <pc:sldMk cId="3888371645" sldId="305"/>
            <ac:spMk id="2" creationId="{D84AD924-F672-09F1-7084-82F4FBE1CB37}"/>
          </ac:spMkLst>
        </pc:spChg>
        <pc:spChg chg="mod">
          <ac:chgData name="Nagy Ákos" userId="ab7147a0-fa73-4aab-99a1-3c97a4bca06e" providerId="ADAL" clId="{B3DE48E4-CEF7-45A2-B72A-0879C7FD19BA}" dt="2022-06-11T19:16:58.026" v="22442" actId="20577"/>
          <ac:spMkLst>
            <pc:docMk/>
            <pc:sldMk cId="3888371645" sldId="305"/>
            <ac:spMk id="3" creationId="{79E669F7-AFFB-B779-A1C0-B6E980224984}"/>
          </ac:spMkLst>
        </pc:spChg>
      </pc:sldChg>
      <pc:sldChg chg="modSp add mod">
        <pc:chgData name="Nagy Ákos" userId="ab7147a0-fa73-4aab-99a1-3c97a4bca06e" providerId="ADAL" clId="{B3DE48E4-CEF7-45A2-B72A-0879C7FD19BA}" dt="2022-06-11T19:22:09.344" v="22819" actId="20577"/>
        <pc:sldMkLst>
          <pc:docMk/>
          <pc:sldMk cId="532264354" sldId="306"/>
        </pc:sldMkLst>
        <pc:spChg chg="mod">
          <ac:chgData name="Nagy Ákos" userId="ab7147a0-fa73-4aab-99a1-3c97a4bca06e" providerId="ADAL" clId="{B3DE48E4-CEF7-45A2-B72A-0879C7FD19BA}" dt="2022-06-11T19:19:58.078" v="22484" actId="20577"/>
          <ac:spMkLst>
            <pc:docMk/>
            <pc:sldMk cId="532264354" sldId="306"/>
            <ac:spMk id="2" creationId="{D84AD924-F672-09F1-7084-82F4FBE1CB37}"/>
          </ac:spMkLst>
        </pc:spChg>
        <pc:spChg chg="mod">
          <ac:chgData name="Nagy Ákos" userId="ab7147a0-fa73-4aab-99a1-3c97a4bca06e" providerId="ADAL" clId="{B3DE48E4-CEF7-45A2-B72A-0879C7FD19BA}" dt="2022-06-11T19:22:09.344" v="22819" actId="20577"/>
          <ac:spMkLst>
            <pc:docMk/>
            <pc:sldMk cId="532264354" sldId="306"/>
            <ac:spMk id="3" creationId="{79E669F7-AFFB-B779-A1C0-B6E980224984}"/>
          </ac:spMkLst>
        </pc:spChg>
      </pc:sldChg>
      <pc:sldChg chg="modSp new mod">
        <pc:chgData name="Nagy Ákos" userId="ab7147a0-fa73-4aab-99a1-3c97a4bca06e" providerId="ADAL" clId="{B3DE48E4-CEF7-45A2-B72A-0879C7FD19BA}" dt="2022-06-11T19:24:26.175" v="23103" actId="20577"/>
        <pc:sldMkLst>
          <pc:docMk/>
          <pc:sldMk cId="3148246811" sldId="307"/>
        </pc:sldMkLst>
        <pc:spChg chg="mod">
          <ac:chgData name="Nagy Ákos" userId="ab7147a0-fa73-4aab-99a1-3c97a4bca06e" providerId="ADAL" clId="{B3DE48E4-CEF7-45A2-B72A-0879C7FD19BA}" dt="2022-06-11T19:22:50.162" v="22832" actId="20577"/>
          <ac:spMkLst>
            <pc:docMk/>
            <pc:sldMk cId="3148246811" sldId="307"/>
            <ac:spMk id="2" creationId="{EBBD259F-718A-FFB6-9B01-7092D15A4437}"/>
          </ac:spMkLst>
        </pc:spChg>
        <pc:spChg chg="mod">
          <ac:chgData name="Nagy Ákos" userId="ab7147a0-fa73-4aab-99a1-3c97a4bca06e" providerId="ADAL" clId="{B3DE48E4-CEF7-45A2-B72A-0879C7FD19BA}" dt="2022-06-11T19:24:26.175" v="23103" actId="20577"/>
          <ac:spMkLst>
            <pc:docMk/>
            <pc:sldMk cId="3148246811" sldId="307"/>
            <ac:spMk id="3" creationId="{2B4E4DED-8FE8-2E35-9AE5-E714D8635FD6}"/>
          </ac:spMkLst>
        </pc:spChg>
      </pc:sldChg>
      <pc:sldChg chg="modSp add mod">
        <pc:chgData name="Nagy Ákos" userId="ab7147a0-fa73-4aab-99a1-3c97a4bca06e" providerId="ADAL" clId="{B3DE48E4-CEF7-45A2-B72A-0879C7FD19BA}" dt="2022-06-11T19:28:35.639" v="23537" actId="20577"/>
        <pc:sldMkLst>
          <pc:docMk/>
          <pc:sldMk cId="1179978052" sldId="308"/>
        </pc:sldMkLst>
        <pc:spChg chg="mod">
          <ac:chgData name="Nagy Ákos" userId="ab7147a0-fa73-4aab-99a1-3c97a4bca06e" providerId="ADAL" clId="{B3DE48E4-CEF7-45A2-B72A-0879C7FD19BA}" dt="2022-06-11T19:25:43.895" v="23124" actId="20577"/>
          <ac:spMkLst>
            <pc:docMk/>
            <pc:sldMk cId="1179978052" sldId="308"/>
            <ac:spMk id="2" creationId="{EBBD259F-718A-FFB6-9B01-7092D15A4437}"/>
          </ac:spMkLst>
        </pc:spChg>
        <pc:spChg chg="mod">
          <ac:chgData name="Nagy Ákos" userId="ab7147a0-fa73-4aab-99a1-3c97a4bca06e" providerId="ADAL" clId="{B3DE48E4-CEF7-45A2-B72A-0879C7FD19BA}" dt="2022-06-11T19:28:35.639" v="23537" actId="20577"/>
          <ac:spMkLst>
            <pc:docMk/>
            <pc:sldMk cId="1179978052" sldId="308"/>
            <ac:spMk id="3" creationId="{2B4E4DED-8FE8-2E35-9AE5-E714D8635FD6}"/>
          </ac:spMkLst>
        </pc:spChg>
      </pc:sldChg>
      <pc:sldChg chg="modSp add mod">
        <pc:chgData name="Nagy Ákos" userId="ab7147a0-fa73-4aab-99a1-3c97a4bca06e" providerId="ADAL" clId="{B3DE48E4-CEF7-45A2-B72A-0879C7FD19BA}" dt="2022-06-11T19:29:41.299" v="23680" actId="20577"/>
        <pc:sldMkLst>
          <pc:docMk/>
          <pc:sldMk cId="4175150843" sldId="309"/>
        </pc:sldMkLst>
        <pc:spChg chg="mod">
          <ac:chgData name="Nagy Ákos" userId="ab7147a0-fa73-4aab-99a1-3c97a4bca06e" providerId="ADAL" clId="{B3DE48E4-CEF7-45A2-B72A-0879C7FD19BA}" dt="2022-06-11T19:28:45.494" v="23555" actId="20577"/>
          <ac:spMkLst>
            <pc:docMk/>
            <pc:sldMk cId="4175150843" sldId="309"/>
            <ac:spMk id="2" creationId="{EBBD259F-718A-FFB6-9B01-7092D15A4437}"/>
          </ac:spMkLst>
        </pc:spChg>
        <pc:spChg chg="mod">
          <ac:chgData name="Nagy Ákos" userId="ab7147a0-fa73-4aab-99a1-3c97a4bca06e" providerId="ADAL" clId="{B3DE48E4-CEF7-45A2-B72A-0879C7FD19BA}" dt="2022-06-11T19:29:41.299" v="23680" actId="20577"/>
          <ac:spMkLst>
            <pc:docMk/>
            <pc:sldMk cId="4175150843" sldId="309"/>
            <ac:spMk id="3" creationId="{2B4E4DED-8FE8-2E35-9AE5-E714D8635FD6}"/>
          </ac:spMkLst>
        </pc:spChg>
      </pc:sldChg>
      <pc:sldChg chg="modSp add mod">
        <pc:chgData name="Nagy Ákos" userId="ab7147a0-fa73-4aab-99a1-3c97a4bca06e" providerId="ADAL" clId="{B3DE48E4-CEF7-45A2-B72A-0879C7FD19BA}" dt="2022-06-11T19:32:38.233" v="24121" actId="20577"/>
        <pc:sldMkLst>
          <pc:docMk/>
          <pc:sldMk cId="897901961" sldId="310"/>
        </pc:sldMkLst>
        <pc:spChg chg="mod">
          <ac:chgData name="Nagy Ákos" userId="ab7147a0-fa73-4aab-99a1-3c97a4bca06e" providerId="ADAL" clId="{B3DE48E4-CEF7-45A2-B72A-0879C7FD19BA}" dt="2022-06-11T19:30:01.060" v="23691" actId="20577"/>
          <ac:spMkLst>
            <pc:docMk/>
            <pc:sldMk cId="897901961" sldId="310"/>
            <ac:spMk id="2" creationId="{EBBD259F-718A-FFB6-9B01-7092D15A4437}"/>
          </ac:spMkLst>
        </pc:spChg>
        <pc:spChg chg="mod">
          <ac:chgData name="Nagy Ákos" userId="ab7147a0-fa73-4aab-99a1-3c97a4bca06e" providerId="ADAL" clId="{B3DE48E4-CEF7-45A2-B72A-0879C7FD19BA}" dt="2022-06-11T19:32:38.233" v="24121" actId="20577"/>
          <ac:spMkLst>
            <pc:docMk/>
            <pc:sldMk cId="897901961" sldId="310"/>
            <ac:spMk id="3" creationId="{2B4E4DED-8FE8-2E35-9AE5-E714D8635FD6}"/>
          </ac:spMkLst>
        </pc:spChg>
      </pc:sldChg>
      <pc:sldChg chg="addSp delSp modSp new mod modClrScheme chgLayout">
        <pc:chgData name="Nagy Ákos" userId="ab7147a0-fa73-4aab-99a1-3c97a4bca06e" providerId="ADAL" clId="{B3DE48E4-CEF7-45A2-B72A-0879C7FD19BA}" dt="2022-06-11T20:05:49.239" v="24209" actId="20577"/>
        <pc:sldMkLst>
          <pc:docMk/>
          <pc:sldMk cId="1396812865" sldId="311"/>
        </pc:sldMkLst>
        <pc:spChg chg="del mod ord">
          <ac:chgData name="Nagy Ákos" userId="ab7147a0-fa73-4aab-99a1-3c97a4bca06e" providerId="ADAL" clId="{B3DE48E4-CEF7-45A2-B72A-0879C7FD19BA}" dt="2022-06-11T20:05:30.183" v="24153" actId="700"/>
          <ac:spMkLst>
            <pc:docMk/>
            <pc:sldMk cId="1396812865" sldId="311"/>
            <ac:spMk id="2" creationId="{BE69FD64-401F-0220-591A-1D6309427E1C}"/>
          </ac:spMkLst>
        </pc:spChg>
        <pc:spChg chg="del mod ord">
          <ac:chgData name="Nagy Ákos" userId="ab7147a0-fa73-4aab-99a1-3c97a4bca06e" providerId="ADAL" clId="{B3DE48E4-CEF7-45A2-B72A-0879C7FD19BA}" dt="2022-06-11T20:05:30.183" v="24153" actId="700"/>
          <ac:spMkLst>
            <pc:docMk/>
            <pc:sldMk cId="1396812865" sldId="311"/>
            <ac:spMk id="3" creationId="{E768461A-548C-4447-797F-7E55E04DAD5F}"/>
          </ac:spMkLst>
        </pc:spChg>
        <pc:spChg chg="del">
          <ac:chgData name="Nagy Ákos" userId="ab7147a0-fa73-4aab-99a1-3c97a4bca06e" providerId="ADAL" clId="{B3DE48E4-CEF7-45A2-B72A-0879C7FD19BA}" dt="2022-06-11T20:05:30.183" v="24153" actId="700"/>
          <ac:spMkLst>
            <pc:docMk/>
            <pc:sldMk cId="1396812865" sldId="311"/>
            <ac:spMk id="4" creationId="{04A7C78F-5A12-ADFB-CB3D-6BB4AA467450}"/>
          </ac:spMkLst>
        </pc:spChg>
        <pc:spChg chg="add mod ord">
          <ac:chgData name="Nagy Ákos" userId="ab7147a0-fa73-4aab-99a1-3c97a4bca06e" providerId="ADAL" clId="{B3DE48E4-CEF7-45A2-B72A-0879C7FD19BA}" dt="2022-06-11T20:05:43.201" v="24186" actId="20577"/>
          <ac:spMkLst>
            <pc:docMk/>
            <pc:sldMk cId="1396812865" sldId="311"/>
            <ac:spMk id="5" creationId="{A5D76011-B8AD-86D0-72D3-AC54D2A7554C}"/>
          </ac:spMkLst>
        </pc:spChg>
        <pc:spChg chg="add mod ord">
          <ac:chgData name="Nagy Ákos" userId="ab7147a0-fa73-4aab-99a1-3c97a4bca06e" providerId="ADAL" clId="{B3DE48E4-CEF7-45A2-B72A-0879C7FD19BA}" dt="2022-06-11T20:05:49.239" v="24209" actId="20577"/>
          <ac:spMkLst>
            <pc:docMk/>
            <pc:sldMk cId="1396812865" sldId="311"/>
            <ac:spMk id="6" creationId="{CD414538-B213-EE3D-E957-8F1881147AF4}"/>
          </ac:spMkLst>
        </pc:spChg>
      </pc:sldChg>
      <pc:sldChg chg="addSp delSp modSp new mod modClrScheme chgLayout">
        <pc:chgData name="Nagy Ákos" userId="ab7147a0-fa73-4aab-99a1-3c97a4bca06e" providerId="ADAL" clId="{B3DE48E4-CEF7-45A2-B72A-0879C7FD19BA}" dt="2022-06-11T20:06:25.078" v="24273" actId="20577"/>
        <pc:sldMkLst>
          <pc:docMk/>
          <pc:sldMk cId="4066635658" sldId="312"/>
        </pc:sldMkLst>
        <pc:spChg chg="del mod ord">
          <ac:chgData name="Nagy Ákos" userId="ab7147a0-fa73-4aab-99a1-3c97a4bca06e" providerId="ADAL" clId="{B3DE48E4-CEF7-45A2-B72A-0879C7FD19BA}" dt="2022-06-11T20:06:04.065" v="24211" actId="700"/>
          <ac:spMkLst>
            <pc:docMk/>
            <pc:sldMk cId="4066635658" sldId="312"/>
            <ac:spMk id="2" creationId="{1582AD85-85C7-4F93-C9F3-532E6EB6E186}"/>
          </ac:spMkLst>
        </pc:spChg>
        <pc:spChg chg="del mod ord">
          <ac:chgData name="Nagy Ákos" userId="ab7147a0-fa73-4aab-99a1-3c97a4bca06e" providerId="ADAL" clId="{B3DE48E4-CEF7-45A2-B72A-0879C7FD19BA}" dt="2022-06-11T20:06:04.065" v="24211" actId="700"/>
          <ac:spMkLst>
            <pc:docMk/>
            <pc:sldMk cId="4066635658" sldId="312"/>
            <ac:spMk id="3" creationId="{C4C488DC-19DA-6328-4007-EB76252EF5E8}"/>
          </ac:spMkLst>
        </pc:spChg>
        <pc:spChg chg="add mod ord">
          <ac:chgData name="Nagy Ákos" userId="ab7147a0-fa73-4aab-99a1-3c97a4bca06e" providerId="ADAL" clId="{B3DE48E4-CEF7-45A2-B72A-0879C7FD19BA}" dt="2022-06-11T20:06:08.864" v="24233" actId="20577"/>
          <ac:spMkLst>
            <pc:docMk/>
            <pc:sldMk cId="4066635658" sldId="312"/>
            <ac:spMk id="4" creationId="{851134C9-6E81-8ADD-4D06-16A5A620E513}"/>
          </ac:spMkLst>
        </pc:spChg>
        <pc:spChg chg="add mod ord">
          <ac:chgData name="Nagy Ákos" userId="ab7147a0-fa73-4aab-99a1-3c97a4bca06e" providerId="ADAL" clId="{B3DE48E4-CEF7-45A2-B72A-0879C7FD19BA}" dt="2022-06-11T20:06:25.078" v="24273" actId="20577"/>
          <ac:spMkLst>
            <pc:docMk/>
            <pc:sldMk cId="4066635658" sldId="312"/>
            <ac:spMk id="5" creationId="{17BB6D98-5FC6-39A6-4002-E52DBBDEA12E}"/>
          </ac:spMkLst>
        </pc:spChg>
      </pc:sldChg>
      <pc:sldChg chg="addSp delSp modSp new mod modClrScheme chgLayout">
        <pc:chgData name="Nagy Ákos" userId="ab7147a0-fa73-4aab-99a1-3c97a4bca06e" providerId="ADAL" clId="{B3DE48E4-CEF7-45A2-B72A-0879C7FD19BA}" dt="2022-06-11T20:07:07.729" v="24348" actId="20577"/>
        <pc:sldMkLst>
          <pc:docMk/>
          <pc:sldMk cId="3658647532" sldId="313"/>
        </pc:sldMkLst>
        <pc:spChg chg="del mod ord">
          <ac:chgData name="Nagy Ákos" userId="ab7147a0-fa73-4aab-99a1-3c97a4bca06e" providerId="ADAL" clId="{B3DE48E4-CEF7-45A2-B72A-0879C7FD19BA}" dt="2022-06-11T20:06:42.339" v="24275" actId="700"/>
          <ac:spMkLst>
            <pc:docMk/>
            <pc:sldMk cId="3658647532" sldId="313"/>
            <ac:spMk id="2" creationId="{A511F7E6-1050-B1E8-0F3E-F1DB6A482F60}"/>
          </ac:spMkLst>
        </pc:spChg>
        <pc:spChg chg="del mod ord">
          <ac:chgData name="Nagy Ákos" userId="ab7147a0-fa73-4aab-99a1-3c97a4bca06e" providerId="ADAL" clId="{B3DE48E4-CEF7-45A2-B72A-0879C7FD19BA}" dt="2022-06-11T20:06:42.339" v="24275" actId="700"/>
          <ac:spMkLst>
            <pc:docMk/>
            <pc:sldMk cId="3658647532" sldId="313"/>
            <ac:spMk id="3" creationId="{AA24B232-0E9B-A907-1B88-944DC1419512}"/>
          </ac:spMkLst>
        </pc:spChg>
        <pc:spChg chg="add mod ord">
          <ac:chgData name="Nagy Ákos" userId="ab7147a0-fa73-4aab-99a1-3c97a4bca06e" providerId="ADAL" clId="{B3DE48E4-CEF7-45A2-B72A-0879C7FD19BA}" dt="2022-06-11T20:06:47.117" v="24301" actId="20577"/>
          <ac:spMkLst>
            <pc:docMk/>
            <pc:sldMk cId="3658647532" sldId="313"/>
            <ac:spMk id="4" creationId="{293F0646-9116-F407-51B4-073F9A4A56D2}"/>
          </ac:spMkLst>
        </pc:spChg>
        <pc:spChg chg="add mod ord">
          <ac:chgData name="Nagy Ákos" userId="ab7147a0-fa73-4aab-99a1-3c97a4bca06e" providerId="ADAL" clId="{B3DE48E4-CEF7-45A2-B72A-0879C7FD19BA}" dt="2022-06-11T20:07:07.729" v="24348" actId="20577"/>
          <ac:spMkLst>
            <pc:docMk/>
            <pc:sldMk cId="3658647532" sldId="313"/>
            <ac:spMk id="5" creationId="{0D1FAD31-71B5-223B-8DEA-23B1BDBA9CEC}"/>
          </ac:spMkLst>
        </pc:spChg>
      </pc:sldChg>
      <pc:sldMasterChg chg="modSldLayout">
        <pc:chgData name="Nagy Ákos" userId="ab7147a0-fa73-4aab-99a1-3c97a4bca06e" providerId="ADAL" clId="{B3DE48E4-CEF7-45A2-B72A-0879C7FD19BA}" dt="2022-06-06T16:43:54.695" v="244" actId="1076"/>
        <pc:sldMasterMkLst>
          <pc:docMk/>
          <pc:sldMasterMk cId="2834545753" sldId="2147483660"/>
        </pc:sldMasterMkLst>
        <pc:sldLayoutChg chg="delSp modSp mod">
          <pc:chgData name="Nagy Ákos" userId="ab7147a0-fa73-4aab-99a1-3c97a4bca06e" providerId="ADAL" clId="{B3DE48E4-CEF7-45A2-B72A-0879C7FD19BA}" dt="2022-06-06T16:41:10.854" v="36" actId="478"/>
          <pc:sldLayoutMkLst>
            <pc:docMk/>
            <pc:sldMasterMk cId="2834545753" sldId="2147483660"/>
            <pc:sldLayoutMk cId="2259908155" sldId="2147483661"/>
          </pc:sldLayoutMkLst>
          <pc:spChg chg="del">
            <ac:chgData name="Nagy Ákos" userId="ab7147a0-fa73-4aab-99a1-3c97a4bca06e" providerId="ADAL" clId="{B3DE48E4-CEF7-45A2-B72A-0879C7FD19BA}" dt="2022-06-06T16:41:08.466" v="34" actId="478"/>
            <ac:spMkLst>
              <pc:docMk/>
              <pc:sldMasterMk cId="2834545753" sldId="2147483660"/>
              <pc:sldLayoutMk cId="2259908155" sldId="2147483661"/>
              <ac:spMk id="10" creationId="{00000000-0000-0000-0000-000000000000}"/>
            </ac:spMkLst>
          </pc:spChg>
          <pc:spChg chg="del mod">
            <ac:chgData name="Nagy Ákos" userId="ab7147a0-fa73-4aab-99a1-3c97a4bca06e" providerId="ADAL" clId="{B3DE48E4-CEF7-45A2-B72A-0879C7FD19BA}" dt="2022-06-06T16:41:10.854" v="36" actId="478"/>
            <ac:spMkLst>
              <pc:docMk/>
              <pc:sldMasterMk cId="2834545753" sldId="2147483660"/>
              <pc:sldLayoutMk cId="2259908155" sldId="2147483661"/>
              <ac:spMk id="13" creationId="{00000000-0000-0000-0000-000000000000}"/>
            </ac:spMkLst>
          </pc:spChg>
          <pc:picChg chg="del">
            <ac:chgData name="Nagy Ákos" userId="ab7147a0-fa73-4aab-99a1-3c97a4bca06e" providerId="ADAL" clId="{B3DE48E4-CEF7-45A2-B72A-0879C7FD19BA}" dt="2022-06-06T16:40:19.641" v="6" actId="478"/>
            <ac:picMkLst>
              <pc:docMk/>
              <pc:sldMasterMk cId="2834545753" sldId="2147483660"/>
              <pc:sldLayoutMk cId="2259908155" sldId="2147483661"/>
              <ac:picMk id="18" creationId="{00000000-0000-0000-0000-000000000000}"/>
            </ac:picMkLst>
          </pc:picChg>
        </pc:sldLayoutChg>
        <pc:sldLayoutChg chg="addSp delSp modSp mod">
          <pc:chgData name="Nagy Ákos" userId="ab7147a0-fa73-4aab-99a1-3c97a4bca06e" providerId="ADAL" clId="{B3DE48E4-CEF7-45A2-B72A-0879C7FD19BA}" dt="2022-06-06T16:43:54.695" v="244" actId="1076"/>
          <pc:sldLayoutMkLst>
            <pc:docMk/>
            <pc:sldMasterMk cId="2834545753" sldId="2147483660"/>
            <pc:sldLayoutMk cId="296886863" sldId="2147483662"/>
          </pc:sldLayoutMkLst>
          <pc:spChg chg="mod">
            <ac:chgData name="Nagy Ákos" userId="ab7147a0-fa73-4aab-99a1-3c97a4bca06e" providerId="ADAL" clId="{B3DE48E4-CEF7-45A2-B72A-0879C7FD19BA}" dt="2022-06-06T16:43:52.527" v="243" actId="1076"/>
            <ac:spMkLst>
              <pc:docMk/>
              <pc:sldMasterMk cId="2834545753" sldId="2147483660"/>
              <pc:sldLayoutMk cId="296886863" sldId="2147483662"/>
              <ac:spMk id="2" creationId="{00000000-0000-0000-0000-000000000000}"/>
            </ac:spMkLst>
          </pc:spChg>
          <pc:spChg chg="add del mod">
            <ac:chgData name="Nagy Ákos" userId="ab7147a0-fa73-4aab-99a1-3c97a4bca06e" providerId="ADAL" clId="{B3DE48E4-CEF7-45A2-B72A-0879C7FD19BA}" dt="2022-06-06T16:43:54.695" v="244" actId="1076"/>
            <ac:spMkLst>
              <pc:docMk/>
              <pc:sldMasterMk cId="2834545753" sldId="2147483660"/>
              <pc:sldLayoutMk cId="296886863" sldId="2147483662"/>
              <ac:spMk id="3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11.579" v="1" actId="478"/>
            <ac:spMkLst>
              <pc:docMk/>
              <pc:sldMasterMk cId="2834545753" sldId="2147483660"/>
              <pc:sldLayoutMk cId="296886863" sldId="2147483662"/>
              <ac:spMk id="4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15.678" v="4" actId="478"/>
            <ac:spMkLst>
              <pc:docMk/>
              <pc:sldMasterMk cId="2834545753" sldId="2147483660"/>
              <pc:sldLayoutMk cId="296886863" sldId="2147483662"/>
              <ac:spMk id="5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17.041" v="5" actId="478"/>
            <ac:spMkLst>
              <pc:docMk/>
              <pc:sldMasterMk cId="2834545753" sldId="2147483660"/>
              <pc:sldLayoutMk cId="296886863" sldId="2147483662"/>
              <ac:spMk id="6" creationId="{00000000-0000-0000-0000-000000000000}"/>
            </ac:spMkLst>
          </pc:spChg>
        </pc:sldLayoutChg>
        <pc:sldLayoutChg chg="delSp mod">
          <pc:chgData name="Nagy Ákos" userId="ab7147a0-fa73-4aab-99a1-3c97a4bca06e" providerId="ADAL" clId="{B3DE48E4-CEF7-45A2-B72A-0879C7FD19BA}" dt="2022-06-06T16:40:28.578" v="9" actId="478"/>
          <pc:sldLayoutMkLst>
            <pc:docMk/>
            <pc:sldMasterMk cId="2834545753" sldId="2147483660"/>
            <pc:sldLayoutMk cId="493898806" sldId="2147483663"/>
          </pc:sldLayoutMkLst>
          <pc:spChg chg="del">
            <ac:chgData name="Nagy Ákos" userId="ab7147a0-fa73-4aab-99a1-3c97a4bca06e" providerId="ADAL" clId="{B3DE48E4-CEF7-45A2-B72A-0879C7FD19BA}" dt="2022-06-06T16:40:26.654" v="7" actId="478"/>
            <ac:spMkLst>
              <pc:docMk/>
              <pc:sldMasterMk cId="2834545753" sldId="2147483660"/>
              <pc:sldLayoutMk cId="493898806" sldId="2147483663"/>
              <ac:spMk id="4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27.479" v="8" actId="478"/>
            <ac:spMkLst>
              <pc:docMk/>
              <pc:sldMasterMk cId="2834545753" sldId="2147483660"/>
              <pc:sldLayoutMk cId="493898806" sldId="2147483663"/>
              <ac:spMk id="5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28.578" v="9" actId="478"/>
            <ac:spMkLst>
              <pc:docMk/>
              <pc:sldMasterMk cId="2834545753" sldId="2147483660"/>
              <pc:sldLayoutMk cId="493898806" sldId="2147483663"/>
              <ac:spMk id="6" creationId="{00000000-0000-0000-0000-000000000000}"/>
            </ac:spMkLst>
          </pc:spChg>
        </pc:sldLayoutChg>
        <pc:sldLayoutChg chg="delSp modSp mod">
          <pc:chgData name="Nagy Ákos" userId="ab7147a0-fa73-4aab-99a1-3c97a4bca06e" providerId="ADAL" clId="{B3DE48E4-CEF7-45A2-B72A-0879C7FD19BA}" dt="2022-06-06T16:42:17.439" v="137" actId="1076"/>
          <pc:sldLayoutMkLst>
            <pc:docMk/>
            <pc:sldMasterMk cId="2834545753" sldId="2147483660"/>
            <pc:sldLayoutMk cId="8683558" sldId="2147483664"/>
          </pc:sldLayoutMkLst>
          <pc:spChg chg="mod">
            <ac:chgData name="Nagy Ákos" userId="ab7147a0-fa73-4aab-99a1-3c97a4bca06e" providerId="ADAL" clId="{B3DE48E4-CEF7-45A2-B72A-0879C7FD19BA}" dt="2022-06-06T16:42:17.439" v="137" actId="1076"/>
            <ac:spMkLst>
              <pc:docMk/>
              <pc:sldMasterMk cId="2834545753" sldId="2147483660"/>
              <pc:sldLayoutMk cId="8683558" sldId="2147483664"/>
              <ac:spMk id="2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30.753" v="10" actId="478"/>
            <ac:spMkLst>
              <pc:docMk/>
              <pc:sldMasterMk cId="2834545753" sldId="2147483660"/>
              <pc:sldLayoutMk cId="8683558" sldId="2147483664"/>
              <ac:spMk id="5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32.582" v="11" actId="478"/>
            <ac:spMkLst>
              <pc:docMk/>
              <pc:sldMasterMk cId="2834545753" sldId="2147483660"/>
              <pc:sldLayoutMk cId="8683558" sldId="2147483664"/>
              <ac:spMk id="6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33.779" v="12" actId="478"/>
            <ac:spMkLst>
              <pc:docMk/>
              <pc:sldMasterMk cId="2834545753" sldId="2147483660"/>
              <pc:sldLayoutMk cId="8683558" sldId="2147483664"/>
              <ac:spMk id="7" creationId="{00000000-0000-0000-0000-000000000000}"/>
            </ac:spMkLst>
          </pc:spChg>
        </pc:sldLayoutChg>
        <pc:sldLayoutChg chg="delSp mod">
          <pc:chgData name="Nagy Ákos" userId="ab7147a0-fa73-4aab-99a1-3c97a4bca06e" providerId="ADAL" clId="{B3DE48E4-CEF7-45A2-B72A-0879C7FD19BA}" dt="2022-06-06T16:40:38.229" v="15" actId="478"/>
          <pc:sldLayoutMkLst>
            <pc:docMk/>
            <pc:sldMasterMk cId="2834545753" sldId="2147483660"/>
            <pc:sldLayoutMk cId="1623501535" sldId="2147483665"/>
          </pc:sldLayoutMkLst>
          <pc:spChg chg="del">
            <ac:chgData name="Nagy Ákos" userId="ab7147a0-fa73-4aab-99a1-3c97a4bca06e" providerId="ADAL" clId="{B3DE48E4-CEF7-45A2-B72A-0879C7FD19BA}" dt="2022-06-06T16:40:36.486" v="13" actId="478"/>
            <ac:spMkLst>
              <pc:docMk/>
              <pc:sldMasterMk cId="2834545753" sldId="2147483660"/>
              <pc:sldLayoutMk cId="1623501535" sldId="2147483665"/>
              <ac:spMk id="7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37.341" v="14" actId="478"/>
            <ac:spMkLst>
              <pc:docMk/>
              <pc:sldMasterMk cId="2834545753" sldId="2147483660"/>
              <pc:sldLayoutMk cId="1623501535" sldId="2147483665"/>
              <ac:spMk id="8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38.229" v="15" actId="478"/>
            <ac:spMkLst>
              <pc:docMk/>
              <pc:sldMasterMk cId="2834545753" sldId="2147483660"/>
              <pc:sldLayoutMk cId="1623501535" sldId="2147483665"/>
              <ac:spMk id="9" creationId="{00000000-0000-0000-0000-000000000000}"/>
            </ac:spMkLst>
          </pc:spChg>
        </pc:sldLayoutChg>
        <pc:sldLayoutChg chg="delSp modSp mod">
          <pc:chgData name="Nagy Ákos" userId="ab7147a0-fa73-4aab-99a1-3c97a4bca06e" providerId="ADAL" clId="{B3DE48E4-CEF7-45A2-B72A-0879C7FD19BA}" dt="2022-06-06T16:42:23.143" v="138" actId="1076"/>
          <pc:sldLayoutMkLst>
            <pc:docMk/>
            <pc:sldMasterMk cId="2834545753" sldId="2147483660"/>
            <pc:sldLayoutMk cId="4248565247" sldId="2147483666"/>
          </pc:sldLayoutMkLst>
          <pc:spChg chg="mod">
            <ac:chgData name="Nagy Ákos" userId="ab7147a0-fa73-4aab-99a1-3c97a4bca06e" providerId="ADAL" clId="{B3DE48E4-CEF7-45A2-B72A-0879C7FD19BA}" dt="2022-06-06T16:42:23.143" v="138" actId="1076"/>
            <ac:spMkLst>
              <pc:docMk/>
              <pc:sldMasterMk cId="2834545753" sldId="2147483660"/>
              <pc:sldLayoutMk cId="4248565247" sldId="2147483666"/>
              <ac:spMk id="2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40.080" v="16" actId="478"/>
            <ac:spMkLst>
              <pc:docMk/>
              <pc:sldMasterMk cId="2834545753" sldId="2147483660"/>
              <pc:sldLayoutMk cId="4248565247" sldId="2147483666"/>
              <ac:spMk id="3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41.366" v="17" actId="478"/>
            <ac:spMkLst>
              <pc:docMk/>
              <pc:sldMasterMk cId="2834545753" sldId="2147483660"/>
              <pc:sldLayoutMk cId="4248565247" sldId="2147483666"/>
              <ac:spMk id="4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42.454" v="18" actId="478"/>
            <ac:spMkLst>
              <pc:docMk/>
              <pc:sldMasterMk cId="2834545753" sldId="2147483660"/>
              <pc:sldLayoutMk cId="4248565247" sldId="2147483666"/>
              <ac:spMk id="5" creationId="{00000000-0000-0000-0000-000000000000}"/>
            </ac:spMkLst>
          </pc:spChg>
        </pc:sldLayoutChg>
        <pc:sldLayoutChg chg="delSp mod">
          <pc:chgData name="Nagy Ákos" userId="ab7147a0-fa73-4aab-99a1-3c97a4bca06e" providerId="ADAL" clId="{B3DE48E4-CEF7-45A2-B72A-0879C7FD19BA}" dt="2022-06-06T16:40:45.779" v="21" actId="478"/>
          <pc:sldLayoutMkLst>
            <pc:docMk/>
            <pc:sldMasterMk cId="2834545753" sldId="2147483660"/>
            <pc:sldLayoutMk cId="375821665" sldId="2147483667"/>
          </pc:sldLayoutMkLst>
          <pc:spChg chg="del">
            <ac:chgData name="Nagy Ákos" userId="ab7147a0-fa73-4aab-99a1-3c97a4bca06e" providerId="ADAL" clId="{B3DE48E4-CEF7-45A2-B72A-0879C7FD19BA}" dt="2022-06-06T16:40:44.379" v="19" actId="478"/>
            <ac:spMkLst>
              <pc:docMk/>
              <pc:sldMasterMk cId="2834545753" sldId="2147483660"/>
              <pc:sldLayoutMk cId="375821665" sldId="2147483667"/>
              <ac:spMk id="2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45.129" v="20" actId="478"/>
            <ac:spMkLst>
              <pc:docMk/>
              <pc:sldMasterMk cId="2834545753" sldId="2147483660"/>
              <pc:sldLayoutMk cId="375821665" sldId="2147483667"/>
              <ac:spMk id="3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45.779" v="21" actId="478"/>
            <ac:spMkLst>
              <pc:docMk/>
              <pc:sldMasterMk cId="2834545753" sldId="2147483660"/>
              <pc:sldLayoutMk cId="375821665" sldId="2147483667"/>
              <ac:spMk id="4" creationId="{00000000-0000-0000-0000-000000000000}"/>
            </ac:spMkLst>
          </pc:spChg>
        </pc:sldLayoutChg>
        <pc:sldLayoutChg chg="delSp mod">
          <pc:chgData name="Nagy Ákos" userId="ab7147a0-fa73-4aab-99a1-3c97a4bca06e" providerId="ADAL" clId="{B3DE48E4-CEF7-45A2-B72A-0879C7FD19BA}" dt="2022-06-06T16:40:49.793" v="24" actId="478"/>
          <pc:sldLayoutMkLst>
            <pc:docMk/>
            <pc:sldMasterMk cId="2834545753" sldId="2147483660"/>
            <pc:sldLayoutMk cId="2006708026" sldId="2147483668"/>
          </pc:sldLayoutMkLst>
          <pc:spChg chg="del">
            <ac:chgData name="Nagy Ákos" userId="ab7147a0-fa73-4aab-99a1-3c97a4bca06e" providerId="ADAL" clId="{B3DE48E4-CEF7-45A2-B72A-0879C7FD19BA}" dt="2022-06-06T16:40:47.317" v="22" actId="478"/>
            <ac:spMkLst>
              <pc:docMk/>
              <pc:sldMasterMk cId="2834545753" sldId="2147483660"/>
              <pc:sldLayoutMk cId="2006708026" sldId="2147483668"/>
              <ac:spMk id="5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48.781" v="23" actId="478"/>
            <ac:spMkLst>
              <pc:docMk/>
              <pc:sldMasterMk cId="2834545753" sldId="2147483660"/>
              <pc:sldLayoutMk cId="2006708026" sldId="2147483668"/>
              <ac:spMk id="6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49.793" v="24" actId="478"/>
            <ac:spMkLst>
              <pc:docMk/>
              <pc:sldMasterMk cId="2834545753" sldId="2147483660"/>
              <pc:sldLayoutMk cId="2006708026" sldId="2147483668"/>
              <ac:spMk id="7" creationId="{00000000-0000-0000-0000-000000000000}"/>
            </ac:spMkLst>
          </pc:spChg>
        </pc:sldLayoutChg>
        <pc:sldLayoutChg chg="delSp mod">
          <pc:chgData name="Nagy Ákos" userId="ab7147a0-fa73-4aab-99a1-3c97a4bca06e" providerId="ADAL" clId="{B3DE48E4-CEF7-45A2-B72A-0879C7FD19BA}" dt="2022-06-06T16:40:54.416" v="27" actId="478"/>
          <pc:sldLayoutMkLst>
            <pc:docMk/>
            <pc:sldMasterMk cId="2834545753" sldId="2147483660"/>
            <pc:sldLayoutMk cId="422804709" sldId="2147483669"/>
          </pc:sldLayoutMkLst>
          <pc:spChg chg="del">
            <ac:chgData name="Nagy Ákos" userId="ab7147a0-fa73-4aab-99a1-3c97a4bca06e" providerId="ADAL" clId="{B3DE48E4-CEF7-45A2-B72A-0879C7FD19BA}" dt="2022-06-06T16:40:52.606" v="25" actId="478"/>
            <ac:spMkLst>
              <pc:docMk/>
              <pc:sldMasterMk cId="2834545753" sldId="2147483660"/>
              <pc:sldLayoutMk cId="422804709" sldId="2147483669"/>
              <ac:spMk id="5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53.141" v="26" actId="478"/>
            <ac:spMkLst>
              <pc:docMk/>
              <pc:sldMasterMk cId="2834545753" sldId="2147483660"/>
              <pc:sldLayoutMk cId="422804709" sldId="2147483669"/>
              <ac:spMk id="6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54.416" v="27" actId="478"/>
            <ac:spMkLst>
              <pc:docMk/>
              <pc:sldMasterMk cId="2834545753" sldId="2147483660"/>
              <pc:sldLayoutMk cId="422804709" sldId="2147483669"/>
              <ac:spMk id="7" creationId="{00000000-0000-0000-0000-000000000000}"/>
            </ac:spMkLst>
          </pc:spChg>
        </pc:sldLayoutChg>
        <pc:sldLayoutChg chg="delSp mod">
          <pc:chgData name="Nagy Ákos" userId="ab7147a0-fa73-4aab-99a1-3c97a4bca06e" providerId="ADAL" clId="{B3DE48E4-CEF7-45A2-B72A-0879C7FD19BA}" dt="2022-06-06T16:40:57.653" v="30" actId="478"/>
          <pc:sldLayoutMkLst>
            <pc:docMk/>
            <pc:sldMasterMk cId="2834545753" sldId="2147483660"/>
            <pc:sldLayoutMk cId="1794972872" sldId="2147483670"/>
          </pc:sldLayoutMkLst>
          <pc:spChg chg="del">
            <ac:chgData name="Nagy Ákos" userId="ab7147a0-fa73-4aab-99a1-3c97a4bca06e" providerId="ADAL" clId="{B3DE48E4-CEF7-45A2-B72A-0879C7FD19BA}" dt="2022-06-06T16:40:56.441" v="28" actId="478"/>
            <ac:spMkLst>
              <pc:docMk/>
              <pc:sldMasterMk cId="2834545753" sldId="2147483660"/>
              <pc:sldLayoutMk cId="1794972872" sldId="2147483670"/>
              <ac:spMk id="4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56.897" v="29" actId="478"/>
            <ac:spMkLst>
              <pc:docMk/>
              <pc:sldMasterMk cId="2834545753" sldId="2147483660"/>
              <pc:sldLayoutMk cId="1794972872" sldId="2147483670"/>
              <ac:spMk id="5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0:57.653" v="30" actId="478"/>
            <ac:spMkLst>
              <pc:docMk/>
              <pc:sldMasterMk cId="2834545753" sldId="2147483660"/>
              <pc:sldLayoutMk cId="1794972872" sldId="2147483670"/>
              <ac:spMk id="6" creationId="{00000000-0000-0000-0000-000000000000}"/>
            </ac:spMkLst>
          </pc:spChg>
        </pc:sldLayoutChg>
        <pc:sldLayoutChg chg="delSp mod">
          <pc:chgData name="Nagy Ákos" userId="ab7147a0-fa73-4aab-99a1-3c97a4bca06e" providerId="ADAL" clId="{B3DE48E4-CEF7-45A2-B72A-0879C7FD19BA}" dt="2022-06-06T16:41:01.516" v="33" actId="478"/>
          <pc:sldLayoutMkLst>
            <pc:docMk/>
            <pc:sldMasterMk cId="2834545753" sldId="2147483660"/>
            <pc:sldLayoutMk cId="2255781313" sldId="2147483671"/>
          </pc:sldLayoutMkLst>
          <pc:spChg chg="del">
            <ac:chgData name="Nagy Ákos" userId="ab7147a0-fa73-4aab-99a1-3c97a4bca06e" providerId="ADAL" clId="{B3DE48E4-CEF7-45A2-B72A-0879C7FD19BA}" dt="2022-06-06T16:40:59.841" v="31" actId="478"/>
            <ac:spMkLst>
              <pc:docMk/>
              <pc:sldMasterMk cId="2834545753" sldId="2147483660"/>
              <pc:sldLayoutMk cId="2255781313" sldId="2147483671"/>
              <ac:spMk id="4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1:00.926" v="32" actId="478"/>
            <ac:spMkLst>
              <pc:docMk/>
              <pc:sldMasterMk cId="2834545753" sldId="2147483660"/>
              <pc:sldLayoutMk cId="2255781313" sldId="2147483671"/>
              <ac:spMk id="5" creationId="{00000000-0000-0000-0000-000000000000}"/>
            </ac:spMkLst>
          </pc:spChg>
          <pc:spChg chg="del">
            <ac:chgData name="Nagy Ákos" userId="ab7147a0-fa73-4aab-99a1-3c97a4bca06e" providerId="ADAL" clId="{B3DE48E4-CEF7-45A2-B72A-0879C7FD19BA}" dt="2022-06-06T16:41:01.516" v="33" actId="478"/>
            <ac:spMkLst>
              <pc:docMk/>
              <pc:sldMasterMk cId="2834545753" sldId="2147483660"/>
              <pc:sldLayoutMk cId="2255781313" sldId="2147483671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A2081-ADE1-D74C-B0D5-1C0D891CC2A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FBA8-3733-F048-B35E-3F9E18808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https://github.com/aspnet/AspNetIdentity/blob/main/src/Microsoft.AspNet.Identity.Core/UserManager.cs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09FDB-62A8-D34C-CBFF-32E940303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08961-2E9F-41A2-9D73-C2DCD35CC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BC280-1953-75D9-1572-E15475853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F4981-2D0C-90C7-8866-A625879B8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MAC: </a:t>
            </a:r>
            <a:r>
              <a:rPr lang="hu-HU" dirty="0" err="1"/>
              <a:t>adding</a:t>
            </a:r>
            <a:r>
              <a:rPr lang="hu-HU" dirty="0"/>
              <a:t> </a:t>
            </a:r>
            <a:r>
              <a:rPr lang="hu-HU" dirty="0" err="1"/>
              <a:t>labels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and </a:t>
            </a:r>
            <a:r>
              <a:rPr lang="hu-HU" dirty="0" err="1"/>
              <a:t>users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letting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labels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those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(military)</a:t>
            </a:r>
          </a:p>
          <a:p>
            <a:r>
              <a:rPr lang="hu-HU" dirty="0"/>
              <a:t>DAC: </a:t>
            </a:r>
            <a:r>
              <a:rPr lang="hu-HU" dirty="0" err="1"/>
              <a:t>egyesável</a:t>
            </a:r>
            <a:r>
              <a:rPr lang="hu-HU" dirty="0"/>
              <a:t> </a:t>
            </a:r>
            <a:r>
              <a:rPr lang="hu-HU" dirty="0" err="1"/>
              <a:t>usereknek</a:t>
            </a:r>
            <a:r>
              <a:rPr lang="hu-HU" dirty="0"/>
              <a:t> adunk jogot egyesével objektumokra (</a:t>
            </a:r>
            <a:r>
              <a:rPr lang="hu-HU" dirty="0" err="1"/>
              <a:t>sharepoint</a:t>
            </a:r>
            <a:r>
              <a:rPr lang="hu-HU" dirty="0"/>
              <a:t> megosztás)</a:t>
            </a:r>
          </a:p>
          <a:p>
            <a:r>
              <a:rPr lang="hu-HU" dirty="0" err="1"/>
              <a:t>RuBAC</a:t>
            </a:r>
            <a:r>
              <a:rPr lang="hu-HU" dirty="0"/>
              <a:t>: Speciálisan meghatározott, egyedi szabályok mentén működő rendszer</a:t>
            </a:r>
          </a:p>
          <a:p>
            <a:r>
              <a:rPr lang="hu-HU" dirty="0"/>
              <a:t>ABAC: A </a:t>
            </a:r>
            <a:r>
              <a:rPr lang="hu-HU" dirty="0" err="1"/>
              <a:t>userekhez</a:t>
            </a:r>
            <a:r>
              <a:rPr lang="hu-HU" dirty="0"/>
              <a:t> attribútumokat rendelünk, ezek alapján határozzuk meg a </a:t>
            </a:r>
            <a:r>
              <a:rPr lang="hu-HU"/>
              <a:t>hozzáférési szabályokat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9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Megjegyzés: A blokkos módszerek erősebbek, de nagyobb teljesítményigényűek. Mára már általánossá vált ezek használata, mivel a számítási kapacitás már megfelelően erős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50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Általában az iparban a DES és a DEA felcserélve van használva</a:t>
            </a:r>
          </a:p>
          <a:p>
            <a:r>
              <a:rPr lang="hu-HU" dirty="0"/>
              <a:t>A DES bevezetésekor az NSA nyomására a kulcs méretét jelentősen csökkentették (56 bit); "rossz nyelvek szerint" azért, hogy az NSA fel tudjon törni mindent. A 90-es évekre már órák alatt is fel lehetett törni egy általános üzenetet.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Megint csak felcserélhetően használják az iparban; ha valamit miatt szimmetrikus titkosításra van szükség, akkor ezt érdemes használni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9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legjobb a CTR lenne, mert azzal lehet párhuzamosan is dolgozni.</a:t>
            </a:r>
          </a:p>
          <a:p>
            <a:r>
              <a:rPr lang="hu-HU" dirty="0"/>
              <a:t>.NET-ben EBC, CBC és CTS módok vannak – javasolt a CTS</a:t>
            </a:r>
            <a:r>
              <a:rPr lang="hu-HU"/>
              <a:t>, illetve GCM.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1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ASP.NET </a:t>
            </a:r>
            <a:r>
              <a:rPr lang="hu-HU" dirty="0" err="1"/>
              <a:t>Identity</a:t>
            </a:r>
            <a:r>
              <a:rPr lang="hu-HU" dirty="0"/>
              <a:t> is PBKDF2-t használ, de túl kevés iterációban (a GPU-k terjedésével egyre könnyebb az ellenőrzés)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5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7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Site: a top-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suffix</a:t>
            </a:r>
            <a:r>
              <a:rPr lang="hu-HU" dirty="0"/>
              <a:t> és az előtte lévő név</a:t>
            </a:r>
          </a:p>
          <a:p>
            <a:r>
              <a:rPr lang="hu-HU" dirty="0"/>
              <a:t>Pl.: dotnetfalcon.com (sokszor </a:t>
            </a:r>
            <a:r>
              <a:rPr lang="hu-HU" dirty="0" err="1"/>
              <a:t>megegyzik</a:t>
            </a:r>
            <a:r>
              <a:rPr lang="hu-HU" dirty="0"/>
              <a:t> a </a:t>
            </a:r>
            <a:r>
              <a:rPr lang="hu-HU" dirty="0" err="1"/>
              <a:t>domain-nel</a:t>
            </a:r>
            <a:r>
              <a:rPr lang="hu-HU" dirty="0"/>
              <a:t>, de nem mindig!!)</a:t>
            </a:r>
          </a:p>
          <a:p>
            <a:r>
              <a:rPr lang="hu-HU" dirty="0"/>
              <a:t>Létezik külön a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suffix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: https://publicsuffix.org/list/public_suffix_list.dat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6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4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python sqlmap.py -u https://localhost:7227/Home/Search?name=akos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python sqlmap.py -u https://localhost:7227/Home/Search?name=akos --dbs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python sqlmap.py -u https://localhost:7227/Home/Search?name=akos –D schooldb –tables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python sqlmap.py -u https://localhost:7227/Home/Search?name=akos –D schooldb –T AspNetUsers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python sqlmap.py -u https://localhost:7227/Home/Search?name=akos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2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Megjegyzés</a:t>
            </a:r>
            <a:r>
              <a:rPr lang="en-US" dirty="0"/>
              <a:t>: reflected XSS, persistent XSS</a:t>
            </a:r>
          </a:p>
          <a:p>
            <a:r>
              <a:rPr lang="en-US" dirty="0"/>
              <a:t>Session hijacking </a:t>
            </a:r>
            <a:r>
              <a:rPr lang="en-US" dirty="0" err="1"/>
              <a:t>támadás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Invalid.image.jpg" </a:t>
            </a:r>
            <a:r>
              <a:rPr lang="hu-HU" dirty="0" err="1"/>
              <a:t>onerror</a:t>
            </a:r>
            <a:r>
              <a:rPr lang="hu-HU" dirty="0"/>
              <a:t>="</a:t>
            </a:r>
            <a:r>
              <a:rPr lang="hu-HU" dirty="0" err="1"/>
              <a:t>alert</a:t>
            </a:r>
            <a:r>
              <a:rPr lang="hu-HU" dirty="0"/>
              <a:t>('</a:t>
            </a:r>
            <a:r>
              <a:rPr lang="hu-HU" dirty="0" err="1"/>
              <a:t>Hacked</a:t>
            </a:r>
            <a:r>
              <a:rPr lang="hu-HU" dirty="0"/>
              <a:t>')"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199" y="2500843"/>
            <a:ext cx="6858000" cy="2716342"/>
          </a:xfrm>
        </p:spPr>
        <p:txBody>
          <a:bodyPr anchor="t">
            <a:normAutofit/>
          </a:bodyPr>
          <a:lstStyle>
            <a:lvl1pPr algn="l">
              <a:defRPr sz="3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199" y="5334000"/>
            <a:ext cx="6858000" cy="56752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0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7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697" y="365126"/>
            <a:ext cx="7547812" cy="709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97" y="1242717"/>
            <a:ext cx="7547812" cy="5269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8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547812" cy="709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23474"/>
            <a:ext cx="3886200" cy="4853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23474"/>
            <a:ext cx="3886200" cy="4853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0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94" y="344392"/>
            <a:ext cx="7547812" cy="709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6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2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70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0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9620" y="365126"/>
            <a:ext cx="7547812" cy="709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9620" y="1339516"/>
            <a:ext cx="7547812" cy="526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4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62E64"/>
          </a:solidFill>
          <a:latin typeface="+mj-lt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B556-BAB4-2038-AC86-BBFA25C7E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Biztonságos szoftverfejlesztés </a:t>
            </a:r>
            <a:r>
              <a:rPr lang="en-US" dirty="0" err="1"/>
              <a:t>legjobb</a:t>
            </a:r>
            <a:r>
              <a:rPr lang="en-US" dirty="0"/>
              <a:t> </a:t>
            </a:r>
            <a:r>
              <a:rPr lang="en-US"/>
              <a:t>gyakorlatai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32944-80C2-0D68-1433-1BEE5299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199" y="5333999"/>
            <a:ext cx="6858000" cy="800987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Nagy Ákos</a:t>
            </a:r>
          </a:p>
          <a:p>
            <a:r>
              <a:rPr lang="hu-HU" dirty="0"/>
              <a:t>Microsoft </a:t>
            </a:r>
            <a:r>
              <a:rPr lang="hu-HU" dirty="0" err="1"/>
              <a:t>Certified</a:t>
            </a:r>
            <a:r>
              <a:rPr lang="hu-HU" dirty="0"/>
              <a:t> </a:t>
            </a:r>
            <a:r>
              <a:rPr lang="hu-HU" dirty="0" err="1"/>
              <a:t>Trainer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540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B9E0-76EC-C5C6-7C2C-44537CC1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Biztonságos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DFB9-C614-1766-B328-1BB48705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Egy</a:t>
            </a:r>
            <a:r>
              <a:rPr lang="en-US" sz="3200" dirty="0"/>
              <a:t> </a:t>
            </a:r>
            <a:r>
              <a:rPr lang="en-US" sz="3200" dirty="0" err="1"/>
              <a:t>alkalmazás</a:t>
            </a:r>
            <a:r>
              <a:rPr lang="en-US" sz="3200" dirty="0"/>
              <a:t> </a:t>
            </a:r>
            <a:r>
              <a:rPr lang="en-US" sz="3200" dirty="0" err="1"/>
              <a:t>biztonságosnak</a:t>
            </a:r>
            <a:r>
              <a:rPr lang="en-US" sz="3200" dirty="0"/>
              <a:t> </a:t>
            </a:r>
            <a:r>
              <a:rPr lang="en-US" sz="3200" dirty="0" err="1"/>
              <a:t>nevezhető</a:t>
            </a:r>
            <a:r>
              <a:rPr lang="en-US" sz="3200" dirty="0"/>
              <a:t>, ha a </a:t>
            </a:r>
            <a:r>
              <a:rPr lang="en-US" sz="3200" dirty="0" err="1"/>
              <a:t>korlátozott</a:t>
            </a:r>
            <a:r>
              <a:rPr lang="en-US" sz="3200" dirty="0"/>
              <a:t> </a:t>
            </a:r>
            <a:r>
              <a:rPr lang="en-US" sz="3200" dirty="0" err="1"/>
              <a:t>erőforrásokhoz</a:t>
            </a:r>
            <a:r>
              <a:rPr lang="en-US" sz="3200" dirty="0"/>
              <a:t> </a:t>
            </a:r>
            <a:r>
              <a:rPr lang="en-US" sz="3200" dirty="0" err="1"/>
              <a:t>történő</a:t>
            </a:r>
            <a:r>
              <a:rPr lang="en-US" sz="3200" dirty="0"/>
              <a:t> </a:t>
            </a:r>
            <a:r>
              <a:rPr lang="en-US" sz="3200" dirty="0" err="1"/>
              <a:t>hozzáférést</a:t>
            </a:r>
            <a:r>
              <a:rPr lang="en-US" sz="3200" dirty="0"/>
              <a:t> meg </a:t>
            </a:r>
            <a:r>
              <a:rPr lang="en-US" sz="3200" dirty="0" err="1"/>
              <a:t>tudja</a:t>
            </a:r>
            <a:r>
              <a:rPr lang="en-US" sz="3200" dirty="0"/>
              <a:t> </a:t>
            </a:r>
            <a:r>
              <a:rPr lang="en-US" sz="3200" dirty="0" err="1"/>
              <a:t>valósítani</a:t>
            </a:r>
            <a:r>
              <a:rPr lang="en-US" sz="3200" dirty="0"/>
              <a:t> a CIA </a:t>
            </a:r>
            <a:r>
              <a:rPr lang="en-US" sz="3200" dirty="0" err="1"/>
              <a:t>triád</a:t>
            </a:r>
            <a:r>
              <a:rPr lang="en-US" sz="3200" dirty="0"/>
              <a:t> </a:t>
            </a:r>
            <a:r>
              <a:rPr lang="en-US" sz="3200" dirty="0" err="1"/>
              <a:t>minden</a:t>
            </a:r>
            <a:r>
              <a:rPr lang="en-US" sz="3200" dirty="0"/>
              <a:t> </a:t>
            </a:r>
            <a:r>
              <a:rPr lang="en-US" sz="3200" dirty="0" err="1"/>
              <a:t>elemének</a:t>
            </a:r>
            <a:r>
              <a:rPr lang="en-US" sz="3200" dirty="0"/>
              <a:t> </a:t>
            </a:r>
            <a:r>
              <a:rPr lang="en-US" sz="3200" dirty="0" err="1"/>
              <a:t>szempontjából</a:t>
            </a:r>
            <a:endParaRPr lang="en-US" sz="3200" dirty="0"/>
          </a:p>
          <a:p>
            <a:pPr lvl="1"/>
            <a:r>
              <a:rPr lang="en-US" sz="2800" dirty="0" err="1"/>
              <a:t>Korlátozott</a:t>
            </a:r>
            <a:r>
              <a:rPr lang="en-US" sz="2800" dirty="0"/>
              <a:t> </a:t>
            </a:r>
            <a:r>
              <a:rPr lang="en-US" sz="2800" dirty="0" err="1"/>
              <a:t>erőforrás</a:t>
            </a:r>
            <a:r>
              <a:rPr lang="en-US" sz="2800" dirty="0"/>
              <a:t>: </a:t>
            </a:r>
            <a:r>
              <a:rPr lang="en-US" sz="2800" dirty="0" err="1"/>
              <a:t>Bármilyen</a:t>
            </a:r>
            <a:r>
              <a:rPr lang="en-US" sz="2800" dirty="0"/>
              <a:t> </a:t>
            </a:r>
            <a:r>
              <a:rPr lang="en-US" sz="2800" dirty="0" err="1"/>
              <a:t>objektum</a:t>
            </a:r>
            <a:r>
              <a:rPr lang="en-US" sz="2800" dirty="0"/>
              <a:t>, </a:t>
            </a:r>
            <a:r>
              <a:rPr lang="en-US" sz="2800" dirty="0" err="1"/>
              <a:t>adat</a:t>
            </a:r>
            <a:r>
              <a:rPr lang="en-US" sz="2800" dirty="0"/>
              <a:t>, </a:t>
            </a:r>
            <a:r>
              <a:rPr lang="en-US" sz="2800" dirty="0" err="1"/>
              <a:t>funkció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alkalmazásban</a:t>
            </a:r>
            <a:r>
              <a:rPr lang="en-US" sz="2800" dirty="0"/>
              <a:t>, </a:t>
            </a:r>
            <a:r>
              <a:rPr lang="en-US" sz="2800" dirty="0" err="1"/>
              <a:t>amit</a:t>
            </a:r>
            <a:r>
              <a:rPr lang="en-US" sz="2800" dirty="0"/>
              <a:t> </a:t>
            </a:r>
            <a:r>
              <a:rPr lang="en-US" sz="2800" dirty="0" err="1"/>
              <a:t>csak</a:t>
            </a:r>
            <a:r>
              <a:rPr lang="en-US" sz="2800" dirty="0"/>
              <a:t> </a:t>
            </a:r>
            <a:r>
              <a:rPr lang="en-US" sz="2800" dirty="0" err="1"/>
              <a:t>bizonyos</a:t>
            </a:r>
            <a:r>
              <a:rPr lang="en-US" sz="2800" dirty="0"/>
              <a:t> </a:t>
            </a:r>
            <a:r>
              <a:rPr lang="en-US" sz="2800" dirty="0" err="1"/>
              <a:t>felhasználók</a:t>
            </a:r>
            <a:r>
              <a:rPr lang="en-US" sz="2800" dirty="0"/>
              <a:t> </a:t>
            </a:r>
            <a:r>
              <a:rPr lang="en-US" sz="2800" dirty="0" err="1"/>
              <a:t>érhetnek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88646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23D731-0E79-5C68-AA67-7CBEC554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támadás anatómiája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657DE8-4BC7-683E-85E3-F4C6034D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Felderítés</a:t>
            </a:r>
          </a:p>
          <a:p>
            <a:r>
              <a:rPr lang="hu-HU" sz="3200" dirty="0"/>
              <a:t>Behatolás</a:t>
            </a:r>
          </a:p>
          <a:p>
            <a:r>
              <a:rPr lang="hu-HU" sz="3200" dirty="0"/>
              <a:t>Kiterjesztés</a:t>
            </a:r>
          </a:p>
          <a:p>
            <a:r>
              <a:rPr lang="hu-HU" sz="3200" dirty="0"/>
              <a:t>Bizonyítékok elrejtése</a:t>
            </a:r>
          </a:p>
        </p:txBody>
      </p:sp>
    </p:spTree>
    <p:extLst>
      <p:ext uri="{BB962C8B-B14F-4D97-AF65-F5344CB8AC3E}">
        <p14:creationId xmlns:p14="http://schemas.microsoft.com/office/powerpoint/2010/main" val="25715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23D731-0E79-5C68-AA67-7CBEC554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támadás anatómiája - Felderítés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657DE8-4BC7-683E-85E3-F4C6034D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/>
              <a:t>Egy szoftver készítését alapos tervezés előzi meg: igényfelmérés, piackutatás, felhasználói bázis felmérés stb.</a:t>
            </a:r>
          </a:p>
          <a:p>
            <a:r>
              <a:rPr lang="hu-HU" sz="3200" dirty="0"/>
              <a:t>Ugyanezzel kezdi a támadó is, de </a:t>
            </a:r>
            <a:r>
              <a:rPr lang="hu-HU" sz="3200" dirty="0" err="1"/>
              <a:t>célzottabban</a:t>
            </a:r>
            <a:endParaRPr lang="hu-HU" sz="3200" dirty="0"/>
          </a:p>
          <a:p>
            <a:r>
              <a:rPr lang="hu-HU" sz="3200" dirty="0"/>
              <a:t>Technikailag ezek sokszor legális dolgok: publikusan elérhető adatbázisok, források (</a:t>
            </a:r>
            <a:r>
              <a:rPr lang="hu-HU" sz="3200" dirty="0" err="1"/>
              <a:t>LinkedIn</a:t>
            </a:r>
            <a:r>
              <a:rPr lang="hu-HU" sz="3200" dirty="0"/>
              <a:t>), találgatás (e-mail címek formátuma)</a:t>
            </a:r>
          </a:p>
          <a:p>
            <a:r>
              <a:rPr lang="hu-HU" sz="3200" dirty="0"/>
              <a:t>Vannak illegálisnak számító eszközök is (pl.: port-</a:t>
            </a:r>
            <a:r>
              <a:rPr lang="hu-HU" sz="3200" dirty="0" err="1"/>
              <a:t>scanning</a:t>
            </a:r>
            <a:r>
              <a:rPr lang="hu-HU" sz="3200" dirty="0"/>
              <a:t>), de ez annyira gyakori, hogy ritkán van következménye</a:t>
            </a:r>
          </a:p>
        </p:txBody>
      </p:sp>
    </p:spTree>
    <p:extLst>
      <p:ext uri="{BB962C8B-B14F-4D97-AF65-F5344CB8AC3E}">
        <p14:creationId xmlns:p14="http://schemas.microsoft.com/office/powerpoint/2010/main" val="389972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23D731-0E79-5C68-AA67-7CBEC554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támadás anatómiája - Behatolás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657DE8-4BC7-683E-85E3-F4C6034D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Általában a "leghasznosabb" rendszerrel, rendszerrésszel kezdik</a:t>
            </a:r>
          </a:p>
          <a:p>
            <a:pPr lvl="1"/>
            <a:r>
              <a:rPr lang="hu-HU" sz="2800" dirty="0"/>
              <a:t>A "főnök gépe"</a:t>
            </a:r>
          </a:p>
          <a:p>
            <a:r>
              <a:rPr lang="hu-HU" sz="3200" dirty="0"/>
              <a:t>Meglepő: A legtöbb sikeres behatolás </a:t>
            </a:r>
            <a:r>
              <a:rPr lang="hu-HU" sz="3200" dirty="0" err="1"/>
              <a:t>phising</a:t>
            </a:r>
            <a:r>
              <a:rPr lang="hu-HU" sz="3200" dirty="0"/>
              <a:t> támadások és megvesztegethető (aktuális vagy korábbi) alkalmazottakon keresztül történik </a:t>
            </a:r>
            <a:r>
              <a:rPr lang="hu-HU" sz="3200" dirty="0">
                <a:sym typeface="Wingdings" panose="05000000000000000000" pitchFamily="2" charset="2"/>
              </a:rPr>
              <a:t>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24559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23D731-0E79-5C68-AA67-7CBEC554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támadás anatómiája - Kiterjesztés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657DE8-4BC7-683E-85E3-F4C6034D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Ha bejutottak a rendszerbe, akkor minél több, minél magasabb szintű jogosultságokat akarnak szerezni</a:t>
            </a:r>
          </a:p>
        </p:txBody>
      </p:sp>
    </p:spTree>
    <p:extLst>
      <p:ext uri="{BB962C8B-B14F-4D97-AF65-F5344CB8AC3E}">
        <p14:creationId xmlns:p14="http://schemas.microsoft.com/office/powerpoint/2010/main" val="412369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23D731-0E79-5C68-AA67-7CBEC554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 támadás anatómiája – Bizonyítékok elrejtése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657DE8-4BC7-683E-85E3-F4C6034D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Mint minden bűnelkövető, a hacker is megpróbálja a nyomait elrejteni</a:t>
            </a:r>
          </a:p>
          <a:p>
            <a:pPr lvl="1"/>
            <a:r>
              <a:rPr lang="hu-HU" sz="2800" dirty="0"/>
              <a:t>Későbbi támadásokhoz akár hasznos lehet</a:t>
            </a:r>
          </a:p>
          <a:p>
            <a:pPr lvl="1"/>
            <a:r>
              <a:rPr lang="hu-HU" sz="2800" dirty="0"/>
              <a:t>Felelősségre vonást el akarja kerülni</a:t>
            </a:r>
          </a:p>
        </p:txBody>
      </p:sp>
    </p:spTree>
    <p:extLst>
      <p:ext uri="{BB962C8B-B14F-4D97-AF65-F5344CB8AC3E}">
        <p14:creationId xmlns:p14="http://schemas.microsoft.com/office/powerpoint/2010/main" val="77573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8ED3-B90D-7F54-60F5-97FADAC0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adatokat kell védeni?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48EB-8D57-DBD3-19B8-7AB3433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PAI, </a:t>
            </a:r>
            <a:r>
              <a:rPr lang="hu-HU" dirty="0" err="1"/>
              <a:t>Personal</a:t>
            </a:r>
            <a:r>
              <a:rPr lang="hu-HU" dirty="0"/>
              <a:t> Account Information: Olyan adatok, amelyek a rendszerben a funkcióira nézve specifikusan a felhasználóhoz köthetőek (pl.: egy banki rendszerben a kártyaadatok, </a:t>
            </a:r>
            <a:r>
              <a:rPr lang="hu-HU" dirty="0" err="1"/>
              <a:t>tranzakciókadatok</a:t>
            </a:r>
            <a:r>
              <a:rPr lang="hu-HU" dirty="0"/>
              <a:t>)</a:t>
            </a:r>
          </a:p>
          <a:p>
            <a:r>
              <a:rPr lang="hu-HU" dirty="0"/>
              <a:t>PII, </a:t>
            </a:r>
            <a:r>
              <a:rPr lang="hu-HU" dirty="0" err="1"/>
              <a:t>Personally</a:t>
            </a:r>
            <a:r>
              <a:rPr lang="hu-HU" dirty="0"/>
              <a:t> </a:t>
            </a:r>
            <a:r>
              <a:rPr lang="hu-HU" dirty="0" err="1"/>
              <a:t>Identifiable</a:t>
            </a:r>
            <a:r>
              <a:rPr lang="hu-HU" dirty="0"/>
              <a:t> Information: Olyan adatok, amelyek alapján beazonosíthatóak a felhasználók, de nem specifikusak (pl.: email, felhasználónév, lakcím, születési dátum)</a:t>
            </a:r>
          </a:p>
          <a:p>
            <a:r>
              <a:rPr lang="hu-HU" dirty="0"/>
              <a:t>PHI, </a:t>
            </a:r>
            <a:r>
              <a:rPr lang="hu-HU" dirty="0" err="1"/>
              <a:t>Personal</a:t>
            </a:r>
            <a:r>
              <a:rPr lang="hu-HU" dirty="0"/>
              <a:t> Health Information: Kiemelt kategóriaként kezeljük az egészségügyi adatokat azokban a rendszerekben, amelyek ezeket kezelik</a:t>
            </a:r>
          </a:p>
        </p:txBody>
      </p:sp>
    </p:spTree>
    <p:extLst>
      <p:ext uri="{BB962C8B-B14F-4D97-AF65-F5344CB8AC3E}">
        <p14:creationId xmlns:p14="http://schemas.microsoft.com/office/powerpoint/2010/main" val="139242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8ED3-B90D-7F54-60F5-97FADAC0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adatokat kell védeni?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48EB-8D57-DBD3-19B8-7AB3433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Data </a:t>
            </a:r>
            <a:r>
              <a:rPr lang="hu-HU" sz="2800" dirty="0" err="1"/>
              <a:t>at</a:t>
            </a:r>
            <a:r>
              <a:rPr lang="hu-HU" sz="2800" dirty="0"/>
              <a:t> Rest: A "valóban letárolt adatok", pl.: adatbázisban</a:t>
            </a:r>
          </a:p>
          <a:p>
            <a:r>
              <a:rPr lang="hu-HU" sz="2800" dirty="0"/>
              <a:t>Data in </a:t>
            </a:r>
            <a:r>
              <a:rPr lang="hu-HU" sz="2800" dirty="0" err="1"/>
              <a:t>Transit</a:t>
            </a:r>
            <a:r>
              <a:rPr lang="hu-HU" sz="2800" dirty="0"/>
              <a:t>: Azok az adatok, amelyek mozognak egyik pontból a másikba</a:t>
            </a:r>
          </a:p>
        </p:txBody>
      </p:sp>
    </p:spTree>
    <p:extLst>
      <p:ext uri="{BB962C8B-B14F-4D97-AF65-F5344CB8AC3E}">
        <p14:creationId xmlns:p14="http://schemas.microsoft.com/office/powerpoint/2010/main" val="392829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8ED3-B90D-7F54-60F5-97FADAC0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Támadási módszerek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48EB-8D57-DBD3-19B8-7AB3433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Zero</a:t>
            </a:r>
            <a:r>
              <a:rPr lang="hu-HU" sz="2800" dirty="0"/>
              <a:t> </a:t>
            </a:r>
            <a:r>
              <a:rPr lang="hu-HU" sz="2800" dirty="0" err="1"/>
              <a:t>day</a:t>
            </a:r>
            <a:r>
              <a:rPr lang="hu-HU" sz="2800" dirty="0"/>
              <a:t> </a:t>
            </a:r>
            <a:r>
              <a:rPr lang="hu-HU" sz="2800" dirty="0" err="1"/>
              <a:t>attacks</a:t>
            </a:r>
            <a:endParaRPr lang="hu-HU" sz="2800" dirty="0"/>
          </a:p>
          <a:p>
            <a:pPr lvl="1"/>
            <a:r>
              <a:rPr lang="hu-HU" sz="2400" dirty="0"/>
              <a:t>Olyan hiányosságokat használnak ki, amelyekről tudjuk, hogy léteznek, de még nem született ellenük megoldás</a:t>
            </a:r>
          </a:p>
          <a:p>
            <a:r>
              <a:rPr lang="hu-HU" sz="2800" dirty="0" err="1"/>
              <a:t>Spoofing</a:t>
            </a:r>
            <a:endParaRPr lang="hu-HU" sz="2800" dirty="0"/>
          </a:p>
          <a:p>
            <a:pPr lvl="1"/>
            <a:r>
              <a:rPr lang="hu-HU" sz="2400" dirty="0"/>
              <a:t>Valamilyen olyan támadás, amely során a támadó valaki másként jelenik meg a rendszerben</a:t>
            </a:r>
          </a:p>
          <a:p>
            <a:pPr lvl="2"/>
            <a:r>
              <a:rPr lang="hu-HU" sz="2200" dirty="0"/>
              <a:t>Pl.: session </a:t>
            </a:r>
            <a:r>
              <a:rPr lang="hu-HU" sz="2200" dirty="0" err="1"/>
              <a:t>token</a:t>
            </a:r>
            <a:r>
              <a:rPr lang="hu-HU" sz="2200" dirty="0"/>
              <a:t> ellopása</a:t>
            </a:r>
          </a:p>
          <a:p>
            <a:r>
              <a:rPr lang="hu-HU" sz="2800" dirty="0" err="1"/>
              <a:t>Tampering</a:t>
            </a:r>
            <a:endParaRPr lang="hu-HU" sz="2800" dirty="0"/>
          </a:p>
          <a:p>
            <a:pPr lvl="1"/>
            <a:r>
              <a:rPr lang="hu-HU" sz="2400" dirty="0"/>
              <a:t>Az adatok megváltoztatása a rendszerben</a:t>
            </a:r>
          </a:p>
          <a:p>
            <a:r>
              <a:rPr lang="hu-HU" sz="2800" dirty="0" err="1"/>
              <a:t>Repudiation</a:t>
            </a:r>
            <a:endParaRPr lang="hu-HU" sz="2800" dirty="0"/>
          </a:p>
          <a:p>
            <a:pPr lvl="1"/>
            <a:r>
              <a:rPr lang="hu-HU" sz="2400" dirty="0"/>
              <a:t>Az adatok forrásának meghamisítása</a:t>
            </a:r>
          </a:p>
        </p:txBody>
      </p:sp>
    </p:spTree>
    <p:extLst>
      <p:ext uri="{BB962C8B-B14F-4D97-AF65-F5344CB8AC3E}">
        <p14:creationId xmlns:p14="http://schemas.microsoft.com/office/powerpoint/2010/main" val="246879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8ED3-B90D-7F54-60F5-97FADAC0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Támadási módszerek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48EB-8D57-DBD3-19B8-7AB3433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Information </a:t>
            </a:r>
            <a:r>
              <a:rPr lang="hu-HU" sz="2800" dirty="0" err="1"/>
              <a:t>disclosure</a:t>
            </a:r>
            <a:endParaRPr lang="hu-HU" sz="2800" dirty="0"/>
          </a:p>
          <a:p>
            <a:pPr lvl="1"/>
            <a:r>
              <a:rPr lang="hu-HU" sz="2400" dirty="0"/>
              <a:t>Valamilyen módszer segítségével olyan adatok megszerzése a rendszerből, amelyeket elvileg nem lenne szabad látni</a:t>
            </a:r>
          </a:p>
          <a:p>
            <a:pPr lvl="2"/>
            <a:r>
              <a:rPr lang="hu-HU" sz="2200" dirty="0"/>
              <a:t>Pl.: Login folyamat</a:t>
            </a:r>
          </a:p>
          <a:p>
            <a:pPr lvl="2"/>
            <a:r>
              <a:rPr lang="hu-HU" sz="2200" dirty="0"/>
              <a:t>Pl.: </a:t>
            </a:r>
            <a:r>
              <a:rPr lang="hu-HU" sz="2200" dirty="0" err="1"/>
              <a:t>User</a:t>
            </a:r>
            <a:r>
              <a:rPr lang="hu-HU" sz="2200" dirty="0"/>
              <a:t> regisztrációs folyamat</a:t>
            </a:r>
          </a:p>
          <a:p>
            <a:r>
              <a:rPr lang="hu-HU" sz="2800" dirty="0" err="1"/>
              <a:t>Denial</a:t>
            </a:r>
            <a:r>
              <a:rPr lang="hu-HU" sz="2800" dirty="0"/>
              <a:t> of Service</a:t>
            </a:r>
          </a:p>
          <a:p>
            <a:pPr lvl="1"/>
            <a:r>
              <a:rPr lang="hu-HU" sz="2400" dirty="0"/>
              <a:t>Túlterheli a támadó a rendszert úgy, hogy a "valódi" kéréseket ne tudja kiszolgálni</a:t>
            </a:r>
          </a:p>
          <a:p>
            <a:pPr lvl="1"/>
            <a:r>
              <a:rPr lang="hu-HU" sz="2400" dirty="0" err="1"/>
              <a:t>Distributed</a:t>
            </a:r>
            <a:r>
              <a:rPr lang="hu-HU" sz="2400" dirty="0"/>
              <a:t> </a:t>
            </a:r>
            <a:r>
              <a:rPr lang="hu-HU" sz="2400" dirty="0" err="1"/>
              <a:t>DoS</a:t>
            </a:r>
            <a:r>
              <a:rPr lang="hu-HU" sz="2400" dirty="0"/>
              <a:t>, </a:t>
            </a:r>
            <a:r>
              <a:rPr lang="hu-HU" sz="2400" dirty="0" err="1"/>
              <a:t>DDoS</a:t>
            </a:r>
            <a:endParaRPr lang="hu-HU" sz="2400" dirty="0"/>
          </a:p>
          <a:p>
            <a:pPr lvl="1"/>
            <a:r>
              <a:rPr lang="hu-HU" sz="2400" dirty="0" err="1"/>
              <a:t>ReDoS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19377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71FEF-9AD5-B083-43BE-9A46B641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D27C88-7CDA-59F4-FAC7-098AC58C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Szoftverbiztonság alapjai</a:t>
            </a:r>
          </a:p>
          <a:p>
            <a:r>
              <a:rPr lang="hu-HU" dirty="0"/>
              <a:t>Kriptográfiai alapok</a:t>
            </a:r>
          </a:p>
          <a:p>
            <a:r>
              <a:rPr lang="hu-HU" dirty="0"/>
              <a:t>Webes biztonság alapjai</a:t>
            </a:r>
          </a:p>
          <a:p>
            <a:r>
              <a:rPr lang="hu-HU" dirty="0"/>
              <a:t>Szoftverbiztonság </a:t>
            </a:r>
            <a:r>
              <a:rPr lang="hu-HU"/>
              <a:t>és szoftveréletciklus</a:t>
            </a:r>
          </a:p>
        </p:txBody>
      </p:sp>
    </p:spTree>
    <p:extLst>
      <p:ext uri="{BB962C8B-B14F-4D97-AF65-F5344CB8AC3E}">
        <p14:creationId xmlns:p14="http://schemas.microsoft.com/office/powerpoint/2010/main" val="196728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8ED3-B90D-7F54-60F5-97FADAC0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Támadási módszerek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48EB-8D57-DBD3-19B8-7AB3433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err="1"/>
              <a:t>Elevation</a:t>
            </a:r>
            <a:r>
              <a:rPr lang="hu-HU" sz="3600" dirty="0"/>
              <a:t> of </a:t>
            </a:r>
            <a:r>
              <a:rPr lang="hu-HU" sz="3600" dirty="0" err="1"/>
              <a:t>Privilege</a:t>
            </a:r>
            <a:endParaRPr lang="hu-HU" sz="3600" dirty="0"/>
          </a:p>
          <a:p>
            <a:pPr lvl="1"/>
            <a:r>
              <a:rPr lang="hu-HU" sz="2400" dirty="0" err="1"/>
              <a:t>Principle</a:t>
            </a:r>
            <a:r>
              <a:rPr lang="hu-HU" sz="2400" dirty="0"/>
              <a:t> of </a:t>
            </a:r>
            <a:r>
              <a:rPr lang="hu-HU" sz="2400" dirty="0" err="1"/>
              <a:t>Least</a:t>
            </a:r>
            <a:r>
              <a:rPr lang="hu-HU" sz="2400" dirty="0"/>
              <a:t> </a:t>
            </a:r>
            <a:r>
              <a:rPr lang="hu-HU" sz="2400" dirty="0" err="1"/>
              <a:t>Privilege</a:t>
            </a:r>
            <a:r>
              <a:rPr lang="hu-HU" sz="2400" dirty="0"/>
              <a:t>: Minden felhasználó a számára szükséges legkevesebb jogot kapja</a:t>
            </a:r>
          </a:p>
          <a:p>
            <a:pPr lvl="1"/>
            <a:r>
              <a:rPr lang="hu-HU" sz="2400" dirty="0" err="1"/>
              <a:t>Layered</a:t>
            </a:r>
            <a:r>
              <a:rPr lang="hu-HU" sz="2400" dirty="0"/>
              <a:t> </a:t>
            </a:r>
            <a:r>
              <a:rPr lang="hu-HU" sz="2400" dirty="0" err="1"/>
              <a:t>security</a:t>
            </a:r>
            <a:r>
              <a:rPr lang="hu-HU" sz="2400" dirty="0"/>
              <a:t>: A rendszerben a fontosabb funkciókhoz magasabb jogosultságok szükségesek</a:t>
            </a:r>
          </a:p>
          <a:p>
            <a:pPr lvl="1"/>
            <a:r>
              <a:rPr lang="hu-HU" sz="2400" dirty="0" err="1"/>
              <a:t>Elevation</a:t>
            </a:r>
            <a:r>
              <a:rPr lang="hu-HU" sz="2400" dirty="0"/>
              <a:t> of </a:t>
            </a:r>
            <a:r>
              <a:rPr lang="hu-HU" sz="2400" dirty="0" err="1"/>
              <a:t>Privilege</a:t>
            </a:r>
            <a:r>
              <a:rPr lang="hu-HU" sz="2400" dirty="0"/>
              <a:t>: A támadó megpróbálja a </a:t>
            </a:r>
            <a:r>
              <a:rPr lang="hu-HU" sz="2400" dirty="0" err="1"/>
              <a:t>jogosultségait</a:t>
            </a:r>
            <a:r>
              <a:rPr lang="hu-HU" sz="2400" dirty="0"/>
              <a:t> a rendszerben "megemelni"</a:t>
            </a:r>
          </a:p>
          <a:p>
            <a:pPr lvl="2"/>
            <a:r>
              <a:rPr lang="hu-HU" sz="2000" dirty="0"/>
              <a:t>Pl.: Webalkalmazások esetén olyan felhasználóval érjük el az adatbázist, amely csak a megfelelő funkciókat tudja futtatni (</a:t>
            </a:r>
            <a:r>
              <a:rPr lang="hu-HU" sz="2000" dirty="0" err="1"/>
              <a:t>layered</a:t>
            </a:r>
            <a:r>
              <a:rPr lang="hu-HU" sz="2000" dirty="0"/>
              <a:t> </a:t>
            </a:r>
            <a:r>
              <a:rPr lang="hu-HU" sz="2000" dirty="0" err="1"/>
              <a:t>security</a:t>
            </a:r>
            <a:r>
              <a:rPr lang="hu-HU" sz="2000" dirty="0"/>
              <a:t>)</a:t>
            </a:r>
          </a:p>
          <a:p>
            <a:pPr lvl="2"/>
            <a:r>
              <a:rPr lang="hu-HU" sz="2000" dirty="0"/>
              <a:t>Ha </a:t>
            </a:r>
            <a:r>
              <a:rPr lang="hu-HU" sz="2000" dirty="0" err="1"/>
              <a:t>admin</a:t>
            </a:r>
            <a:r>
              <a:rPr lang="hu-HU" sz="2000" dirty="0"/>
              <a:t> </a:t>
            </a:r>
            <a:r>
              <a:rPr lang="hu-HU" sz="2000" dirty="0" err="1"/>
              <a:t>user</a:t>
            </a:r>
            <a:r>
              <a:rPr lang="hu-HU" sz="2000" dirty="0"/>
              <a:t> van a </a:t>
            </a:r>
            <a:r>
              <a:rPr lang="hu-HU" sz="2000" dirty="0" err="1"/>
              <a:t>connection</a:t>
            </a:r>
            <a:r>
              <a:rPr lang="hu-HU" sz="2000" dirty="0"/>
              <a:t> </a:t>
            </a:r>
            <a:r>
              <a:rPr lang="hu-HU" sz="2000" dirty="0" err="1"/>
              <a:t>sringben</a:t>
            </a:r>
            <a:r>
              <a:rPr lang="hu-HU" sz="2000" dirty="0"/>
              <a:t>, akkor próbálkozhat a támadó az </a:t>
            </a:r>
            <a:r>
              <a:rPr lang="hu-HU" sz="2000" dirty="0" err="1"/>
              <a:t>elevation</a:t>
            </a:r>
            <a:r>
              <a:rPr lang="hu-HU" sz="2000" dirty="0"/>
              <a:t> of </a:t>
            </a:r>
            <a:r>
              <a:rPr lang="hu-HU" sz="2000" dirty="0" err="1"/>
              <a:t>privilege</a:t>
            </a:r>
            <a:r>
              <a:rPr lang="hu-HU" sz="2000" dirty="0"/>
              <a:t> támadással</a:t>
            </a:r>
          </a:p>
        </p:txBody>
      </p:sp>
    </p:spTree>
    <p:extLst>
      <p:ext uri="{BB962C8B-B14F-4D97-AF65-F5344CB8AC3E}">
        <p14:creationId xmlns:p14="http://schemas.microsoft.com/office/powerpoint/2010/main" val="2179326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8ED3-B90D-7F54-60F5-97FADAC0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Támadási módszerek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48EB-8D57-DBD3-19B8-7AB3433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 dirty="0" err="1"/>
              <a:t>Phishing</a:t>
            </a:r>
            <a:endParaRPr lang="hu-HU" sz="2800" dirty="0"/>
          </a:p>
          <a:p>
            <a:pPr lvl="1"/>
            <a:r>
              <a:rPr lang="hu-HU" sz="2400" dirty="0"/>
              <a:t>Felhasználókat próbál meg a támadó "átverni" úgy, hogy valamilyen módszerrel saját magát legitim szereplőnek adja ki a rendszerből</a:t>
            </a:r>
          </a:p>
          <a:p>
            <a:pPr lvl="1"/>
            <a:r>
              <a:rPr lang="hu-HU" sz="2400" dirty="0" err="1"/>
              <a:t>Spear-phishing</a:t>
            </a:r>
            <a:r>
              <a:rPr lang="hu-HU" sz="2400" dirty="0"/>
              <a:t>: A támadás kifejezetten egy embert céloz</a:t>
            </a:r>
          </a:p>
          <a:p>
            <a:r>
              <a:rPr lang="hu-HU" sz="2800" dirty="0" err="1"/>
              <a:t>Brute</a:t>
            </a:r>
            <a:r>
              <a:rPr lang="hu-HU" sz="2800" dirty="0"/>
              <a:t> </a:t>
            </a:r>
            <a:r>
              <a:rPr lang="hu-HU" sz="2800" dirty="0" err="1"/>
              <a:t>force</a:t>
            </a:r>
            <a:r>
              <a:rPr lang="hu-HU" sz="2800" dirty="0"/>
              <a:t> támadás</a:t>
            </a:r>
          </a:p>
          <a:p>
            <a:pPr lvl="1"/>
            <a:r>
              <a:rPr lang="hu-HU" sz="2400" dirty="0" err="1"/>
              <a:t>Végigpróbálgatni</a:t>
            </a:r>
            <a:r>
              <a:rPr lang="hu-HU" sz="2400" dirty="0"/>
              <a:t> dolgokat</a:t>
            </a:r>
          </a:p>
          <a:p>
            <a:r>
              <a:rPr lang="hu-HU" sz="2800" dirty="0"/>
              <a:t>Main-in-</a:t>
            </a:r>
            <a:r>
              <a:rPr lang="hu-HU" sz="2800" dirty="0" err="1"/>
              <a:t>the</a:t>
            </a:r>
            <a:r>
              <a:rPr lang="hu-HU" sz="2800" dirty="0"/>
              <a:t>-</a:t>
            </a:r>
            <a:r>
              <a:rPr lang="hu-HU" sz="2800" dirty="0" err="1"/>
              <a:t>middle</a:t>
            </a:r>
            <a:r>
              <a:rPr lang="hu-HU" sz="2800" dirty="0"/>
              <a:t> (MITM)</a:t>
            </a:r>
          </a:p>
          <a:p>
            <a:pPr lvl="1"/>
            <a:r>
              <a:rPr lang="hu-HU" sz="2400" dirty="0"/>
              <a:t>Két kommunikáló fél közé ékelődik be valaki, aki belehallgat a kommunikációba, ellopja vagy módosítja az adatokat</a:t>
            </a:r>
          </a:p>
          <a:p>
            <a:pPr lvl="2"/>
            <a:r>
              <a:rPr lang="hu-HU" sz="2200" dirty="0"/>
              <a:t>Proxy szerver</a:t>
            </a:r>
          </a:p>
          <a:p>
            <a:pPr lvl="2"/>
            <a:r>
              <a:rPr lang="hu-HU" sz="2200" dirty="0"/>
              <a:t>Elektromos jelek figyelése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3399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8ED3-B90D-7F54-60F5-97FADAC0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Támadási módszerek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48EB-8D57-DBD3-19B8-7AB3433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Replay</a:t>
            </a:r>
            <a:r>
              <a:rPr lang="hu-HU" sz="2800" dirty="0"/>
              <a:t> </a:t>
            </a:r>
            <a:r>
              <a:rPr lang="hu-HU" sz="2800" dirty="0" err="1"/>
              <a:t>attack</a:t>
            </a:r>
            <a:endParaRPr lang="hu-HU" sz="2800" dirty="0"/>
          </a:p>
          <a:p>
            <a:pPr lvl="1"/>
            <a:r>
              <a:rPr lang="hu-HU" sz="2400" dirty="0"/>
              <a:t>Valamilyen művelet "feljegyzése" és </a:t>
            </a:r>
            <a:r>
              <a:rPr lang="hu-HU" sz="2400" dirty="0" err="1"/>
              <a:t>megismértlése</a:t>
            </a:r>
            <a:endParaRPr lang="hu-HU" sz="2400" dirty="0"/>
          </a:p>
          <a:p>
            <a:pPr lvl="2"/>
            <a:r>
              <a:rPr lang="hu-HU" sz="2000" dirty="0"/>
              <a:t>Pl.: Webes környezetben egy login művelet lehallgatása és újra elküldése a szervernek</a:t>
            </a:r>
          </a:p>
          <a:p>
            <a:pPr lvl="2"/>
            <a:endParaRPr lang="hu-HU" sz="2000" dirty="0"/>
          </a:p>
          <a:p>
            <a:r>
              <a:rPr lang="hu-HU" sz="2600" dirty="0" err="1"/>
              <a:t>Fuzzing</a:t>
            </a:r>
            <a:r>
              <a:rPr lang="hu-HU" sz="2600" dirty="0"/>
              <a:t>: Input megváltoztatása és ennek a </a:t>
            </a:r>
            <a:r>
              <a:rPr lang="hu-HU" sz="2600"/>
              <a:t>hatásának vizsgálata</a:t>
            </a:r>
            <a:endParaRPr lang="hu-HU" sz="26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8328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8ED3-B90D-7F54-60F5-97FADAC0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48EB-8D57-DBD3-19B8-7AB3433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Támadási felület: Minden, amit meg lehet támadni</a:t>
            </a:r>
          </a:p>
          <a:p>
            <a:pPr lvl="1"/>
            <a:r>
              <a:rPr lang="hu-HU" dirty="0"/>
              <a:t>Maga a webszerver</a:t>
            </a:r>
          </a:p>
          <a:p>
            <a:pPr lvl="1"/>
            <a:r>
              <a:rPr lang="hu-HU" dirty="0"/>
              <a:t>A HTTP kérések feldolgozásának folyamata</a:t>
            </a:r>
          </a:p>
          <a:p>
            <a:pPr lvl="1"/>
            <a:r>
              <a:rPr lang="hu-HU" dirty="0"/>
              <a:t>Konkrét funkció</a:t>
            </a:r>
          </a:p>
          <a:p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obscurity</a:t>
            </a:r>
            <a:r>
              <a:rPr lang="hu-HU" dirty="0"/>
              <a:t>: Megpróbálni a rendszert biztonságossá tenni "titkolózással"</a:t>
            </a:r>
          </a:p>
          <a:p>
            <a:pPr lvl="1"/>
            <a:r>
              <a:rPr lang="hu-HU" dirty="0"/>
              <a:t>URL-ek bonyolítása</a:t>
            </a:r>
          </a:p>
          <a:p>
            <a:pPr lvl="1"/>
            <a:r>
              <a:rPr lang="hu-HU" dirty="0" err="1"/>
              <a:t>User</a:t>
            </a:r>
            <a:r>
              <a:rPr lang="hu-HU" dirty="0"/>
              <a:t> ID bonyolítása</a:t>
            </a:r>
          </a:p>
          <a:p>
            <a:r>
              <a:rPr lang="hu-HU" dirty="0" err="1"/>
              <a:t>Fail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: Hiba esetén a felhasználó folytathatja a feladatát</a:t>
            </a:r>
          </a:p>
          <a:p>
            <a:r>
              <a:rPr lang="hu-HU" dirty="0" err="1"/>
              <a:t>Fail</a:t>
            </a:r>
            <a:r>
              <a:rPr lang="hu-HU" dirty="0"/>
              <a:t> </a:t>
            </a:r>
            <a:r>
              <a:rPr lang="hu-HU" dirty="0" err="1"/>
              <a:t>closed</a:t>
            </a:r>
            <a:r>
              <a:rPr lang="hu-HU" dirty="0"/>
              <a:t>: Hiba esetén a felhasználó nem folytathatja a feladatát</a:t>
            </a:r>
          </a:p>
        </p:txBody>
      </p:sp>
    </p:spTree>
    <p:extLst>
      <p:ext uri="{BB962C8B-B14F-4D97-AF65-F5344CB8AC3E}">
        <p14:creationId xmlns:p14="http://schemas.microsoft.com/office/powerpoint/2010/main" val="46144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3F0646-9116-F407-51B4-073F9A4A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Webalkalmazások biztonsága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FAD31-71B5-223B-8DEA-23B1BDBA9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Alapismeretek és gyakori támadási módszerek</a:t>
            </a:r>
          </a:p>
        </p:txBody>
      </p:sp>
    </p:spTree>
    <p:extLst>
      <p:ext uri="{BB962C8B-B14F-4D97-AF65-F5344CB8AC3E}">
        <p14:creationId xmlns:p14="http://schemas.microsoft.com/office/powerpoint/2010/main" val="248654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EA-814B-DFFA-5896-D7864F1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Webalkalmazások biztonsága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B7C6-78DC-62DD-FBD2-BF1D175B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SSL: </a:t>
            </a:r>
            <a:r>
              <a:rPr lang="hu-HU" dirty="0" err="1"/>
              <a:t>Secure</a:t>
            </a:r>
            <a:r>
              <a:rPr lang="hu-HU" dirty="0"/>
              <a:t> </a:t>
            </a:r>
            <a:r>
              <a:rPr lang="hu-HU" dirty="0" err="1"/>
              <a:t>Socket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; protokoll, amelynek segítségével </a:t>
            </a:r>
            <a:r>
              <a:rPr lang="hu-HU" dirty="0" err="1"/>
              <a:t>titkosítható</a:t>
            </a:r>
            <a:r>
              <a:rPr lang="hu-HU" dirty="0"/>
              <a:t> a kommunikáció</a:t>
            </a:r>
          </a:p>
          <a:p>
            <a:r>
              <a:rPr lang="hu-HU" dirty="0"/>
              <a:t>TLS: </a:t>
            </a:r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Security</a:t>
            </a:r>
            <a:r>
              <a:rPr lang="hu-HU" dirty="0"/>
              <a:t>: egy újabb (és erősebb) protokoll ugyanerre a célra</a:t>
            </a:r>
          </a:p>
          <a:p>
            <a:r>
              <a:rPr lang="hu-HU" dirty="0"/>
              <a:t>HTTPS: HTTP </a:t>
            </a:r>
            <a:r>
              <a:rPr lang="hu-HU" dirty="0" err="1"/>
              <a:t>Secure</a:t>
            </a:r>
            <a:r>
              <a:rPr lang="hu-HU" dirty="0"/>
              <a:t>; HTTP kommunikáció titkosítva (ma leginkább TLS)</a:t>
            </a:r>
          </a:p>
        </p:txBody>
      </p:sp>
    </p:spTree>
    <p:extLst>
      <p:ext uri="{BB962C8B-B14F-4D97-AF65-F5344CB8AC3E}">
        <p14:creationId xmlns:p14="http://schemas.microsoft.com/office/powerpoint/2010/main" val="150126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EA-814B-DFFA-5896-D7864F1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Webalkalmazások biztonsága – HTTPS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B7C6-78DC-62DD-FBD2-BF1D175B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Client</a:t>
            </a:r>
            <a:r>
              <a:rPr lang="hu-HU" dirty="0"/>
              <a:t> hello: A böngésző által támogatott kriptográfiai algoritmusok listája</a:t>
            </a:r>
          </a:p>
          <a:p>
            <a:r>
              <a:rPr lang="hu-HU" dirty="0"/>
              <a:t>Server hello: A válaszban a szerver kiválasztja az algoritmust, amit használni fog; session </a:t>
            </a:r>
            <a:r>
              <a:rPr lang="hu-HU" dirty="0" err="1"/>
              <a:t>id</a:t>
            </a:r>
            <a:r>
              <a:rPr lang="hu-HU" dirty="0"/>
              <a:t>; a szerver tanúsítványa</a:t>
            </a:r>
          </a:p>
          <a:p>
            <a:r>
              <a:rPr lang="hu-HU" dirty="0"/>
              <a:t>A kliens ellenőrzi a tanúsítványt</a:t>
            </a:r>
          </a:p>
          <a:p>
            <a:r>
              <a:rPr lang="hu-HU" dirty="0"/>
              <a:t>A kliens elküldi a szervernek titkosítva a szerver publikus kulcsával a későbbi kommunikáció szimmetrikus titkosítására használt kulcsot</a:t>
            </a:r>
          </a:p>
          <a:p>
            <a:r>
              <a:rPr lang="hu-HU" dirty="0"/>
              <a:t>A szerver visszafejti a </a:t>
            </a:r>
            <a:r>
              <a:rPr lang="hu-HU" dirty="0" err="1"/>
              <a:t>titkosító</a:t>
            </a:r>
            <a:r>
              <a:rPr lang="hu-HU" dirty="0"/>
              <a:t> kulcsot a saját privát kulcsával</a:t>
            </a:r>
          </a:p>
          <a:p>
            <a:endParaRPr lang="hu-HU" dirty="0"/>
          </a:p>
          <a:p>
            <a:r>
              <a:rPr lang="hu-HU" dirty="0"/>
              <a:t>(Megj.: a </a:t>
            </a:r>
            <a:r>
              <a:rPr lang="hu-HU" dirty="0" err="1"/>
              <a:t>client</a:t>
            </a:r>
            <a:r>
              <a:rPr lang="hu-HU" dirty="0"/>
              <a:t> hello és a server hello is tartalmaz egy </a:t>
            </a:r>
            <a:r>
              <a:rPr lang="hu-HU" dirty="0" err="1"/>
              <a:t>nonce</a:t>
            </a:r>
            <a:r>
              <a:rPr lang="hu-HU" dirty="0"/>
              <a:t> értéket)</a:t>
            </a:r>
          </a:p>
        </p:txBody>
      </p:sp>
    </p:spTree>
    <p:extLst>
      <p:ext uri="{BB962C8B-B14F-4D97-AF65-F5344CB8AC3E}">
        <p14:creationId xmlns:p14="http://schemas.microsoft.com/office/powerpoint/2010/main" val="318276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EA-814B-DFFA-5896-D7864F1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Webalkalmazások biztonsága – HTTP ismétlés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B7C6-78DC-62DD-FBD2-BF1D175B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Kérés-válasz alapú protokoll</a:t>
            </a:r>
          </a:p>
          <a:p>
            <a:r>
              <a:rPr lang="hu-HU" dirty="0"/>
              <a:t>Kérés</a:t>
            </a:r>
          </a:p>
          <a:p>
            <a:pPr lvl="1"/>
            <a:r>
              <a:rPr lang="hu-HU" dirty="0"/>
              <a:t>URL</a:t>
            </a:r>
          </a:p>
          <a:p>
            <a:pPr lvl="1"/>
            <a:r>
              <a:rPr lang="hu-HU" dirty="0"/>
              <a:t>Protokoll</a:t>
            </a:r>
          </a:p>
          <a:p>
            <a:pPr lvl="1"/>
            <a:r>
              <a:rPr lang="hu-HU" dirty="0"/>
              <a:t>VERB</a:t>
            </a:r>
          </a:p>
          <a:p>
            <a:pPr lvl="1"/>
            <a:r>
              <a:rPr lang="hu-HU" dirty="0"/>
              <a:t>Body</a:t>
            </a:r>
          </a:p>
          <a:p>
            <a:pPr lvl="1"/>
            <a:r>
              <a:rPr lang="hu-HU" dirty="0" err="1"/>
              <a:t>Headerök</a:t>
            </a:r>
            <a:endParaRPr lang="hu-HU" dirty="0"/>
          </a:p>
          <a:p>
            <a:r>
              <a:rPr lang="hu-HU" dirty="0"/>
              <a:t>Válasz</a:t>
            </a:r>
          </a:p>
          <a:p>
            <a:pPr lvl="1"/>
            <a:r>
              <a:rPr lang="hu-HU" dirty="0"/>
              <a:t>Protokoll</a:t>
            </a:r>
          </a:p>
          <a:p>
            <a:pPr lvl="1"/>
            <a:r>
              <a:rPr lang="hu-HU" dirty="0"/>
              <a:t>Status</a:t>
            </a:r>
          </a:p>
          <a:p>
            <a:pPr lvl="1"/>
            <a:r>
              <a:rPr lang="hu-HU" dirty="0" err="1"/>
              <a:t>Headerök</a:t>
            </a:r>
            <a:endParaRPr lang="hu-HU" dirty="0"/>
          </a:p>
          <a:p>
            <a:pPr lvl="1"/>
            <a:r>
              <a:rPr lang="hu-HU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221966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EA-814B-DFFA-5896-D7864F1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Webalkalmazások biztonsága – </a:t>
            </a:r>
            <a:r>
              <a:rPr lang="hu-HU" dirty="0" err="1"/>
              <a:t>Headerök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B7C6-78DC-62DD-FBD2-BF1D175B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Server: A kérést kiszolgáló szerver típusa (</a:t>
            </a:r>
            <a:r>
              <a:rPr lang="hu-HU" dirty="0" err="1"/>
              <a:t>e.g</a:t>
            </a:r>
            <a:r>
              <a:rPr lang="hu-HU" dirty="0"/>
              <a:t>. "</a:t>
            </a:r>
            <a:r>
              <a:rPr lang="hu-HU" dirty="0" err="1"/>
              <a:t>Kestrel</a:t>
            </a:r>
            <a:r>
              <a:rPr lang="hu-HU" dirty="0"/>
              <a:t>")</a:t>
            </a:r>
          </a:p>
          <a:p>
            <a:pPr lvl="1"/>
            <a:r>
              <a:rPr lang="hu-HU" dirty="0"/>
              <a:t>Ez amúgy konkrétan semmire nem kell, de segíti a támadókat, hiszen így </a:t>
            </a:r>
            <a:r>
              <a:rPr lang="hu-HU" dirty="0" err="1"/>
              <a:t>célzottabban</a:t>
            </a:r>
            <a:r>
              <a:rPr lang="hu-HU" dirty="0"/>
              <a:t> tudják a támadásokat végre </a:t>
            </a:r>
            <a:r>
              <a:rPr lang="hu-HU" dirty="0" err="1"/>
              <a:t>hajatani</a:t>
            </a:r>
            <a:endParaRPr lang="hu-HU" dirty="0"/>
          </a:p>
          <a:p>
            <a:r>
              <a:rPr lang="hu-HU" dirty="0"/>
              <a:t>X-</a:t>
            </a:r>
            <a:r>
              <a:rPr lang="hu-HU" dirty="0" err="1"/>
              <a:t>Powered</a:t>
            </a:r>
            <a:r>
              <a:rPr lang="hu-HU" dirty="0"/>
              <a:t>-</a:t>
            </a:r>
            <a:r>
              <a:rPr lang="hu-HU" dirty="0" err="1"/>
              <a:t>By</a:t>
            </a:r>
            <a:r>
              <a:rPr lang="hu-HU" dirty="0"/>
              <a:t>: Még több információ a szerverről</a:t>
            </a:r>
          </a:p>
          <a:p>
            <a:r>
              <a:rPr lang="hu-HU" dirty="0"/>
              <a:t>X-</a:t>
            </a:r>
            <a:r>
              <a:rPr lang="hu-HU" dirty="0" err="1"/>
              <a:t>SourceFiles</a:t>
            </a:r>
            <a:r>
              <a:rPr lang="hu-HU" dirty="0"/>
              <a:t>: Csak </a:t>
            </a:r>
            <a:r>
              <a:rPr lang="hu-HU" dirty="0" err="1"/>
              <a:t>localhoston</a:t>
            </a:r>
            <a:r>
              <a:rPr lang="hu-HU" dirty="0"/>
              <a:t> ASP.NET </a:t>
            </a:r>
            <a:r>
              <a:rPr lang="hu-HU" dirty="0" err="1"/>
              <a:t>Core</a:t>
            </a:r>
            <a:r>
              <a:rPr lang="hu-HU" dirty="0"/>
              <a:t>-ban</a:t>
            </a:r>
          </a:p>
          <a:p>
            <a:r>
              <a:rPr lang="hu-HU" dirty="0" err="1"/>
              <a:t>Strict-Transport-Security</a:t>
            </a:r>
            <a:r>
              <a:rPr lang="hu-HU" dirty="0"/>
              <a:t>: Ez a </a:t>
            </a:r>
            <a:r>
              <a:rPr lang="hu-HU" dirty="0" err="1"/>
              <a:t>header</a:t>
            </a:r>
            <a:r>
              <a:rPr lang="hu-HU" dirty="0"/>
              <a:t> arra utasítja a böngészőt, hogy csak HTTPS protokoll fölött töltsön le tartalmat (HSTS)</a:t>
            </a:r>
          </a:p>
          <a:p>
            <a:pPr lvl="1"/>
            <a:r>
              <a:rPr lang="hu-HU" dirty="0"/>
              <a:t>Miért? Pl.: </a:t>
            </a:r>
            <a:r>
              <a:rPr lang="hu-HU" dirty="0" err="1"/>
              <a:t>Cookie</a:t>
            </a:r>
            <a:r>
              <a:rPr lang="hu-HU" dirty="0"/>
              <a:t>-t lerak a szerver HTTPS fölött, aztán HTTP-n keresztül megy a kérés és utazik vissza a </a:t>
            </a:r>
            <a:r>
              <a:rPr lang="hu-HU" dirty="0" err="1"/>
              <a:t>cookie</a:t>
            </a:r>
            <a:r>
              <a:rPr lang="hu-HU" dirty="0"/>
              <a:t> a </a:t>
            </a:r>
            <a:r>
              <a:rPr lang="hu-HU" dirty="0" err="1"/>
              <a:t>titkosítatlan</a:t>
            </a:r>
            <a:r>
              <a:rPr lang="hu-HU" dirty="0"/>
              <a:t> csatornán</a:t>
            </a:r>
          </a:p>
          <a:p>
            <a:pPr lvl="1"/>
            <a:r>
              <a:rPr lang="hu-HU" dirty="0"/>
              <a:t>Nem helyettesíti a HTTPS </a:t>
            </a:r>
            <a:r>
              <a:rPr lang="hu-HU" dirty="0" err="1"/>
              <a:t>Redirectet</a:t>
            </a:r>
            <a:r>
              <a:rPr lang="hu-HU" dirty="0"/>
              <a:t>! A böngésző oldalán van az ellenőrzése csak ennek a </a:t>
            </a:r>
            <a:r>
              <a:rPr lang="hu-HU" dirty="0" err="1"/>
              <a:t>headernek</a:t>
            </a:r>
            <a:r>
              <a:rPr lang="hu-HU" dirty="0"/>
              <a:t>!</a:t>
            </a:r>
          </a:p>
          <a:p>
            <a:r>
              <a:rPr lang="hu-HU" dirty="0"/>
              <a:t>X-</a:t>
            </a:r>
            <a:r>
              <a:rPr lang="hu-HU" dirty="0" err="1"/>
              <a:t>Content</a:t>
            </a:r>
            <a:r>
              <a:rPr lang="hu-HU" dirty="0"/>
              <a:t>-</a:t>
            </a:r>
            <a:r>
              <a:rPr lang="hu-HU" dirty="0" err="1"/>
              <a:t>Type-Options</a:t>
            </a:r>
            <a:r>
              <a:rPr lang="hu-HU" dirty="0"/>
              <a:t>: Segítségével letiltható, hogy a böngészők belenézzenek a statikus erőforrásokba és megpróbálják kitalálni a MIME </a:t>
            </a:r>
            <a:r>
              <a:rPr lang="hu-HU" dirty="0" err="1"/>
              <a:t>type</a:t>
            </a:r>
            <a:r>
              <a:rPr lang="hu-HU" dirty="0"/>
              <a:t>-ot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3530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EA-814B-DFFA-5896-D7864F1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Webalkalmazások biztonsága – </a:t>
            </a:r>
            <a:r>
              <a:rPr lang="hu-HU" dirty="0" err="1"/>
              <a:t>Cross-request</a:t>
            </a:r>
            <a:r>
              <a:rPr lang="hu-HU" dirty="0"/>
              <a:t> adattárolás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B7C6-78DC-62DD-FBD2-BF1D175B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HTTP protokoll kérés-válasz alapú megközelítése miatt természetéből fakadóan állapotmentes</a:t>
            </a:r>
          </a:p>
          <a:p>
            <a:r>
              <a:rPr lang="hu-HU" dirty="0"/>
              <a:t>Ha kérések között állapotot szeretnénk megtartani, valamilyen alternatív megoldást kell keresni</a:t>
            </a:r>
          </a:p>
          <a:p>
            <a:r>
              <a:rPr lang="hu-HU" dirty="0"/>
              <a:t>Ezek a megoldások viszont biztonsági szempontból érzékenyek lehetnek</a:t>
            </a:r>
          </a:p>
          <a:p>
            <a:pPr lvl="1"/>
            <a:r>
              <a:rPr lang="hu-HU" dirty="0"/>
              <a:t>Pl.: Tárolásra kerül az adat kliensoldalon</a:t>
            </a:r>
          </a:p>
          <a:p>
            <a:pPr lvl="1"/>
            <a:r>
              <a:rPr lang="hu-HU" dirty="0"/>
              <a:t>Átutazik az adat a kliensoldalra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91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D76011-B8AD-86D0-72D3-AC54D2A7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Szoftverbiztonság alapjai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414538-B213-EE3D-E957-8F1881147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Alapfogalmak tisztázása</a:t>
            </a:r>
          </a:p>
        </p:txBody>
      </p:sp>
    </p:spTree>
    <p:extLst>
      <p:ext uri="{BB962C8B-B14F-4D97-AF65-F5344CB8AC3E}">
        <p14:creationId xmlns:p14="http://schemas.microsoft.com/office/powerpoint/2010/main" val="1396812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EA-814B-DFFA-5896-D7864F1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Webalkalmazások biztonsága – </a:t>
            </a:r>
            <a:r>
              <a:rPr lang="hu-HU" dirty="0" err="1"/>
              <a:t>Cookie</a:t>
            </a:r>
            <a:r>
              <a:rPr lang="hu-HU" dirty="0"/>
              <a:t>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B7C6-78DC-62DD-FBD2-BF1D175B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cookie</a:t>
            </a:r>
            <a:r>
              <a:rPr lang="hu-HU" dirty="0"/>
              <a:t> lényegében egy elmentett </a:t>
            </a:r>
            <a:r>
              <a:rPr lang="hu-HU" dirty="0" err="1"/>
              <a:t>header</a:t>
            </a:r>
            <a:endParaRPr lang="hu-HU" dirty="0"/>
          </a:p>
          <a:p>
            <a:pPr lvl="1"/>
            <a:r>
              <a:rPr lang="hu-HU" dirty="0"/>
              <a:t> A szerver egy </a:t>
            </a:r>
            <a:r>
              <a:rPr lang="hu-HU" dirty="0" err="1"/>
              <a:t>headerben</a:t>
            </a:r>
            <a:r>
              <a:rPr lang="hu-HU" dirty="0"/>
              <a:t> elküldi a </a:t>
            </a:r>
            <a:r>
              <a:rPr lang="hu-HU" dirty="0" err="1"/>
              <a:t>cookie</a:t>
            </a:r>
            <a:r>
              <a:rPr lang="hu-HU" dirty="0"/>
              <a:t> nevét és értékét, a böngésző pedig elmenti</a:t>
            </a:r>
          </a:p>
          <a:p>
            <a:pPr lvl="1"/>
            <a:r>
              <a:rPr lang="hu-HU" dirty="0"/>
              <a:t>A későbbi kérésekhez a böngésző egy </a:t>
            </a:r>
            <a:r>
              <a:rPr lang="hu-HU" dirty="0" err="1"/>
              <a:t>headerben</a:t>
            </a:r>
            <a:r>
              <a:rPr lang="hu-HU" dirty="0"/>
              <a:t> visszaküldi a </a:t>
            </a:r>
            <a:r>
              <a:rPr lang="hu-HU" dirty="0" err="1"/>
              <a:t>cookie</a:t>
            </a:r>
            <a:r>
              <a:rPr lang="hu-HU" dirty="0"/>
              <a:t>-t</a:t>
            </a:r>
          </a:p>
          <a:p>
            <a:pPr lvl="1"/>
            <a:r>
              <a:rPr lang="hu-HU" dirty="0"/>
              <a:t>Leggyakrabban </a:t>
            </a:r>
            <a:r>
              <a:rPr lang="hu-HU" dirty="0" err="1"/>
              <a:t>autentikációs</a:t>
            </a:r>
            <a:r>
              <a:rPr lang="hu-HU" dirty="0"/>
              <a:t> </a:t>
            </a:r>
            <a:r>
              <a:rPr lang="hu-HU" dirty="0" err="1"/>
              <a:t>tokeneket</a:t>
            </a:r>
            <a:r>
              <a:rPr lang="hu-HU" dirty="0"/>
              <a:t>, session </a:t>
            </a:r>
            <a:r>
              <a:rPr lang="hu-HU" dirty="0" err="1"/>
              <a:t>tokeneket</a:t>
            </a:r>
            <a:r>
              <a:rPr lang="hu-HU" dirty="0"/>
              <a:t> látunk így</a:t>
            </a:r>
          </a:p>
          <a:p>
            <a:pPr lvl="1"/>
            <a:r>
              <a:rPr lang="hu-HU" dirty="0" err="1"/>
              <a:t>Path</a:t>
            </a:r>
            <a:r>
              <a:rPr lang="hu-HU" dirty="0"/>
              <a:t>: Ennek segítségével </a:t>
            </a:r>
            <a:r>
              <a:rPr lang="hu-HU" dirty="0" err="1"/>
              <a:t>scope-olhatjuk</a:t>
            </a:r>
            <a:r>
              <a:rPr lang="hu-HU" dirty="0"/>
              <a:t> a </a:t>
            </a:r>
            <a:r>
              <a:rPr lang="hu-HU" dirty="0" err="1"/>
              <a:t>cookie</a:t>
            </a:r>
            <a:r>
              <a:rPr lang="hu-HU" dirty="0"/>
              <a:t>-t (csak bizonyos </a:t>
            </a:r>
            <a:r>
              <a:rPr lang="hu-HU" dirty="0" err="1"/>
              <a:t>url</a:t>
            </a:r>
            <a:r>
              <a:rPr lang="hu-HU" dirty="0"/>
              <a:t> prefix esetén küldi vissza a böngésző a szerverre)</a:t>
            </a:r>
          </a:p>
          <a:p>
            <a:pPr lvl="1"/>
            <a:r>
              <a:rPr lang="hu-HU" dirty="0" err="1"/>
              <a:t>Samesite</a:t>
            </a:r>
            <a:r>
              <a:rPr lang="hu-HU" dirty="0"/>
              <a:t>: </a:t>
            </a:r>
          </a:p>
          <a:p>
            <a:pPr lvl="2"/>
            <a:r>
              <a:rPr lang="hu-HU" dirty="0" err="1"/>
              <a:t>strict</a:t>
            </a:r>
            <a:r>
              <a:rPr lang="hu-HU" dirty="0"/>
              <a:t> esetben csak akkor küldi vissza a </a:t>
            </a:r>
            <a:r>
              <a:rPr lang="hu-HU" dirty="0" err="1"/>
              <a:t>cookie</a:t>
            </a:r>
            <a:r>
              <a:rPr lang="hu-HU" dirty="0"/>
              <a:t>-t a böngésző, ha ugyanarra a site-</a:t>
            </a:r>
            <a:r>
              <a:rPr lang="hu-HU" dirty="0" err="1"/>
              <a:t>ra</a:t>
            </a:r>
            <a:r>
              <a:rPr lang="hu-HU" dirty="0"/>
              <a:t> megy, ahonnan a </a:t>
            </a:r>
            <a:r>
              <a:rPr lang="hu-HU" dirty="0" err="1"/>
              <a:t>cookie</a:t>
            </a:r>
            <a:r>
              <a:rPr lang="hu-HU" dirty="0"/>
              <a:t> jött</a:t>
            </a:r>
          </a:p>
          <a:p>
            <a:pPr lvl="2"/>
            <a:r>
              <a:rPr lang="hu-HU" dirty="0" err="1"/>
              <a:t>lax</a:t>
            </a:r>
            <a:r>
              <a:rPr lang="hu-HU" dirty="0"/>
              <a:t>: visszaküldi más site-</a:t>
            </a:r>
            <a:r>
              <a:rPr lang="hu-HU" dirty="0" err="1"/>
              <a:t>ról</a:t>
            </a:r>
            <a:r>
              <a:rPr lang="hu-HU" dirty="0"/>
              <a:t> is</a:t>
            </a:r>
          </a:p>
          <a:p>
            <a:pPr lvl="1"/>
            <a:r>
              <a:rPr lang="hu-HU" dirty="0" err="1"/>
              <a:t>HttpOnly</a:t>
            </a:r>
            <a:r>
              <a:rPr lang="hu-HU" dirty="0"/>
              <a:t>: Csak a böngésző éri el a </a:t>
            </a:r>
            <a:r>
              <a:rPr lang="hu-HU" dirty="0" err="1"/>
              <a:t>cookie</a:t>
            </a:r>
            <a:r>
              <a:rPr lang="hu-HU" dirty="0"/>
              <a:t>-t, JavaScript kódból nem elérhető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281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EA-814B-DFFA-5896-D7864F1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Webalkalmazások biztonsága –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B7C6-78DC-62DD-FBD2-BF1D175B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szerver memóriájában tárolunk valamilyen információt</a:t>
            </a:r>
          </a:p>
          <a:p>
            <a:pPr lvl="1"/>
            <a:r>
              <a:rPr lang="hu-HU" dirty="0"/>
              <a:t>Nem kell a kliensre semmit küldeni, nem kell semmit ott tárolni, így biztonságosabbnak tűnhet…</a:t>
            </a:r>
          </a:p>
          <a:p>
            <a:pPr lvl="1"/>
            <a:r>
              <a:rPr lang="hu-HU" dirty="0"/>
              <a:t>… de a szerveroldali megvalósítás miatt programozástechnikai nehézségekbe lehet ütközni…</a:t>
            </a:r>
          </a:p>
          <a:p>
            <a:pPr lvl="1"/>
            <a:r>
              <a:rPr lang="hu-HU" dirty="0"/>
              <a:t>… a session ráadásul browser-session…</a:t>
            </a:r>
          </a:p>
          <a:p>
            <a:pPr lvl="1"/>
            <a:r>
              <a:rPr lang="hu-HU" dirty="0"/>
              <a:t>… és a sessiont magát ráadásul egy </a:t>
            </a:r>
            <a:r>
              <a:rPr lang="hu-HU" dirty="0" err="1"/>
              <a:t>cookie-val</a:t>
            </a:r>
            <a:r>
              <a:rPr lang="hu-HU" dirty="0"/>
              <a:t> azonosítjuk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6685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EA-814B-DFFA-5896-D7864F1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Webalkalmazások biztonsága –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fields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B7C6-78DC-62DD-FBD2-BF1D175B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Belekódoljuk a HTML tartalomba az adatot</a:t>
            </a:r>
          </a:p>
          <a:p>
            <a:pPr lvl="1"/>
            <a:r>
              <a:rPr lang="hu-HU" dirty="0" err="1"/>
              <a:t>Formokban</a:t>
            </a:r>
            <a:r>
              <a:rPr lang="hu-HU" dirty="0"/>
              <a:t> </a:t>
            </a:r>
            <a:r>
              <a:rPr lang="hu-HU" dirty="0" err="1"/>
              <a:t>hidden</a:t>
            </a:r>
            <a:r>
              <a:rPr lang="hu-HU" dirty="0"/>
              <a:t> mezőben van az adat, majd a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postolásakor</a:t>
            </a:r>
            <a:r>
              <a:rPr lang="hu-HU" dirty="0"/>
              <a:t> ez is visszakerül a kérés törzsébe</a:t>
            </a:r>
          </a:p>
          <a:p>
            <a:pPr lvl="1"/>
            <a:r>
              <a:rPr lang="hu-HU" dirty="0"/>
              <a:t>Biztonsági szempontból védhetetlen és értékelhetetlen, csak olyan adatot szabad itt tárolni, ami egyáltalán nem érzékeny</a:t>
            </a:r>
          </a:p>
          <a:p>
            <a:pPr lvl="1"/>
            <a:r>
              <a:rPr lang="hu-HU" dirty="0"/>
              <a:t>Pl.: GET-POST </a:t>
            </a:r>
            <a:r>
              <a:rPr lang="hu-HU" dirty="0" err="1"/>
              <a:t>szerkesztőformokban</a:t>
            </a:r>
            <a:r>
              <a:rPr lang="hu-HU" dirty="0"/>
              <a:t> az entitás egyedi azonosítója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826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EA-814B-DFFA-5896-D7864F1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Webalkalmazások biztonsága – HTML 5 browser </a:t>
            </a:r>
            <a:r>
              <a:rPr lang="hu-HU" dirty="0" err="1"/>
              <a:t>storage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B7C6-78DC-62DD-FBD2-BF1D175B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böngészőben tárolunk adatokat, </a:t>
            </a:r>
            <a:r>
              <a:rPr lang="hu-HU" dirty="0" err="1"/>
              <a:t>Javascript</a:t>
            </a:r>
            <a:r>
              <a:rPr lang="hu-HU" dirty="0"/>
              <a:t> segítségével érjük el őket</a:t>
            </a:r>
          </a:p>
          <a:p>
            <a:pPr lvl="1"/>
            <a:r>
              <a:rPr lang="hu-HU" dirty="0" err="1"/>
              <a:t>window.SessionStorage</a:t>
            </a:r>
            <a:r>
              <a:rPr lang="hu-HU" dirty="0"/>
              <a:t>: Az adott sessionben tartja meg a böngésző az adatokat</a:t>
            </a:r>
          </a:p>
          <a:p>
            <a:pPr lvl="1"/>
            <a:r>
              <a:rPr lang="hu-HU" dirty="0" err="1"/>
              <a:t>window.LocalStorage</a:t>
            </a:r>
            <a:r>
              <a:rPr lang="hu-HU" dirty="0"/>
              <a:t>: Addig maradnak meg az adatok, amíg ki nem töröljük őket</a:t>
            </a:r>
          </a:p>
          <a:p>
            <a:pPr lvl="1"/>
            <a:r>
              <a:rPr lang="hu-HU" dirty="0"/>
              <a:t>Mindkettő </a:t>
            </a:r>
            <a:r>
              <a:rPr lang="hu-HU" dirty="0" err="1"/>
              <a:t>origin-hez</a:t>
            </a:r>
            <a:r>
              <a:rPr lang="hu-HU" dirty="0"/>
              <a:t> van </a:t>
            </a:r>
            <a:r>
              <a:rPr lang="hu-HU" dirty="0" err="1"/>
              <a:t>scope-olva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1565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EA-814B-DFFA-5896-D7864F1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OWASP TOP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B7C6-78DC-62DD-FBD2-BF1D175B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A1: </a:t>
            </a:r>
            <a:r>
              <a:rPr lang="hu-HU" dirty="0" err="1"/>
              <a:t>Injection</a:t>
            </a:r>
            <a:endParaRPr lang="hu-HU" dirty="0"/>
          </a:p>
          <a:p>
            <a:r>
              <a:rPr lang="hu-HU" dirty="0"/>
              <a:t>A2: </a:t>
            </a:r>
            <a:r>
              <a:rPr lang="hu-HU" dirty="0" err="1"/>
              <a:t>Broken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endParaRPr lang="hu-HU" dirty="0"/>
          </a:p>
          <a:p>
            <a:r>
              <a:rPr lang="hu-HU" dirty="0"/>
              <a:t>A3: </a:t>
            </a:r>
            <a:r>
              <a:rPr lang="hu-HU" dirty="0" err="1"/>
              <a:t>Sensitive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exposure</a:t>
            </a:r>
            <a:endParaRPr lang="hu-HU" dirty="0"/>
          </a:p>
          <a:p>
            <a:r>
              <a:rPr lang="hu-HU" dirty="0"/>
              <a:t>A4: XML External </a:t>
            </a:r>
            <a:r>
              <a:rPr lang="hu-HU" dirty="0" err="1"/>
              <a:t>Entities</a:t>
            </a:r>
            <a:r>
              <a:rPr lang="hu-HU" dirty="0"/>
              <a:t> (XXE)</a:t>
            </a:r>
          </a:p>
          <a:p>
            <a:r>
              <a:rPr lang="hu-HU" dirty="0"/>
              <a:t>A5: </a:t>
            </a:r>
            <a:r>
              <a:rPr lang="hu-HU" dirty="0" err="1"/>
              <a:t>Broken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control</a:t>
            </a:r>
            <a:endParaRPr lang="hu-HU" dirty="0"/>
          </a:p>
          <a:p>
            <a:r>
              <a:rPr lang="hu-HU" dirty="0"/>
              <a:t>A6: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misconfiguration</a:t>
            </a:r>
            <a:endParaRPr lang="hu-HU" dirty="0"/>
          </a:p>
          <a:p>
            <a:r>
              <a:rPr lang="hu-HU" dirty="0"/>
              <a:t>A7: XSS</a:t>
            </a:r>
          </a:p>
          <a:p>
            <a:r>
              <a:rPr lang="hu-HU" dirty="0"/>
              <a:t>A8: </a:t>
            </a:r>
            <a:r>
              <a:rPr lang="hu-HU" dirty="0" err="1"/>
              <a:t>Insecure</a:t>
            </a:r>
            <a:r>
              <a:rPr lang="hu-HU" dirty="0"/>
              <a:t> </a:t>
            </a:r>
            <a:r>
              <a:rPr lang="hu-HU" dirty="0" err="1"/>
              <a:t>deserialization</a:t>
            </a:r>
            <a:endParaRPr lang="hu-HU" dirty="0"/>
          </a:p>
          <a:p>
            <a:r>
              <a:rPr lang="hu-HU" dirty="0"/>
              <a:t>A9: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vulnerabilities</a:t>
            </a:r>
            <a:endParaRPr lang="hu-HU" dirty="0"/>
          </a:p>
          <a:p>
            <a:r>
              <a:rPr lang="hu-HU" dirty="0"/>
              <a:t>A10: </a:t>
            </a:r>
            <a:r>
              <a:rPr lang="hu-HU" dirty="0" err="1"/>
              <a:t>Insufficient</a:t>
            </a:r>
            <a:r>
              <a:rPr lang="hu-HU" dirty="0"/>
              <a:t> </a:t>
            </a:r>
            <a:r>
              <a:rPr lang="hu-HU" dirty="0" err="1"/>
              <a:t>logging</a:t>
            </a:r>
            <a:r>
              <a:rPr lang="hu-HU" dirty="0"/>
              <a:t> and monitoring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7033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05BA-96DF-7C35-D8EE-50765030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</a:t>
            </a:r>
            <a:r>
              <a:rPr lang="en-US" dirty="0" err="1"/>
              <a:t>támadás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B8B-9446-28DD-EC5E-AA6960F63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97" y="1242718"/>
            <a:ext cx="7547812" cy="2351088"/>
          </a:xfrm>
        </p:spPr>
        <p:txBody>
          <a:bodyPr/>
          <a:lstStyle/>
          <a:p>
            <a:r>
              <a:rPr lang="en-US" dirty="0" err="1"/>
              <a:t>Valamilyen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megfelelően</a:t>
            </a:r>
            <a:r>
              <a:rPr lang="en-US" dirty="0"/>
              <a:t> </a:t>
            </a:r>
            <a:r>
              <a:rPr lang="en-US" dirty="0" err="1"/>
              <a:t>ellenőrzött</a:t>
            </a:r>
            <a:r>
              <a:rPr lang="en-US" dirty="0"/>
              <a:t> input </a:t>
            </a:r>
            <a:r>
              <a:rPr lang="en-US" dirty="0" err="1"/>
              <a:t>mező</a:t>
            </a:r>
            <a:r>
              <a:rPr lang="en-US" dirty="0"/>
              <a:t> </a:t>
            </a:r>
            <a:r>
              <a:rPr lang="en-US" dirty="0" err="1"/>
              <a:t>tartalmát</a:t>
            </a:r>
            <a:r>
              <a:rPr lang="en-US" dirty="0"/>
              <a:t> SQL </a:t>
            </a:r>
            <a:r>
              <a:rPr lang="en-US" dirty="0" err="1"/>
              <a:t>lekérdezésbe</a:t>
            </a:r>
            <a:r>
              <a:rPr lang="en-US" dirty="0"/>
              <a:t> </a:t>
            </a:r>
            <a:r>
              <a:rPr lang="en-US" dirty="0" err="1"/>
              <a:t>illesztjük</a:t>
            </a:r>
            <a:endParaRPr lang="en-US" dirty="0"/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támadó</a:t>
            </a:r>
            <a:r>
              <a:rPr lang="en-US" dirty="0"/>
              <a:t>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ad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mezőbe</a:t>
            </a:r>
            <a:r>
              <a:rPr lang="en-US" dirty="0"/>
              <a:t> meg,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SQL </a:t>
            </a:r>
            <a:r>
              <a:rPr lang="en-US" dirty="0" err="1"/>
              <a:t>lekérdezésbe</a:t>
            </a:r>
            <a:r>
              <a:rPr lang="en-US" dirty="0"/>
              <a:t> </a:t>
            </a:r>
            <a:r>
              <a:rPr lang="en-US" dirty="0" err="1"/>
              <a:t>illesztve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lekérdezés</a:t>
            </a:r>
            <a:r>
              <a:rPr lang="en-US" dirty="0"/>
              <a:t> </a:t>
            </a:r>
            <a:r>
              <a:rPr lang="en-US" dirty="0" err="1"/>
              <a:t>céljától</a:t>
            </a:r>
            <a:r>
              <a:rPr lang="en-US" dirty="0"/>
              <a:t> </a:t>
            </a:r>
            <a:r>
              <a:rPr lang="en-US" dirty="0" err="1"/>
              <a:t>eltérő</a:t>
            </a:r>
            <a:r>
              <a:rPr lang="en-US" dirty="0"/>
              <a:t> </a:t>
            </a:r>
            <a:r>
              <a:rPr lang="en-US" dirty="0" err="1"/>
              <a:t>lekérdezést</a:t>
            </a:r>
            <a:r>
              <a:rPr lang="en-US" dirty="0"/>
              <a:t> </a:t>
            </a:r>
            <a:r>
              <a:rPr lang="en-US" dirty="0" err="1"/>
              <a:t>eredményez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92BBD-75FA-D440-7AE1-DC8A1FCDAA7E}"/>
              </a:ext>
            </a:extLst>
          </p:cNvPr>
          <p:cNvSpPr txBox="1"/>
          <p:nvPr/>
        </p:nvSpPr>
        <p:spPr>
          <a:xfrm>
            <a:off x="999460" y="3827720"/>
            <a:ext cx="7304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query = “SELECT COUNT(ID) FROM Users WHERE </a:t>
            </a:r>
            <a:r>
              <a:rPr lang="en-US" dirty="0" err="1">
                <a:latin typeface="Consolas" panose="020B0609020204030204" pitchFamily="49" charset="0"/>
              </a:rPr>
              <a:t>UserName</a:t>
            </a:r>
            <a:r>
              <a:rPr lang="en-US" dirty="0">
                <a:latin typeface="Consolas" panose="020B0609020204030204" pitchFamily="49" charset="0"/>
              </a:rPr>
              <a:t>=‘“;</a:t>
            </a:r>
          </a:p>
          <a:p>
            <a:r>
              <a:rPr lang="en-US" dirty="0">
                <a:latin typeface="Consolas" panose="020B0609020204030204" pitchFamily="49" charset="0"/>
              </a:rPr>
              <a:t>query = </a:t>
            </a:r>
            <a:r>
              <a:rPr lang="en-US" dirty="0" err="1">
                <a:latin typeface="Consolas" panose="020B0609020204030204" pitchFamily="49" charset="0"/>
              </a:rPr>
              <a:t>query+userNameinput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query=query+”’ and Password=‘”;</a:t>
            </a:r>
          </a:p>
          <a:p>
            <a:r>
              <a:rPr lang="en-US" dirty="0">
                <a:latin typeface="Consolas" panose="020B0609020204030204" pitchFamily="49" charset="0"/>
              </a:rPr>
              <a:t>query=</a:t>
            </a:r>
            <a:r>
              <a:rPr lang="en-US" dirty="0" err="1">
                <a:latin typeface="Consolas" panose="020B0609020204030204" pitchFamily="49" charset="0"/>
              </a:rPr>
              <a:t>query+pwdInput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query=query+”’”</a:t>
            </a:r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40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3877-7E6E-15C3-ECD5-69AF6453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</a:t>
            </a:r>
            <a:r>
              <a:rPr lang="hu-HU" dirty="0" err="1"/>
              <a:t>Injection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0FAD-0675-4232-B543-A8AC2177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alkalmazásban futó lekérdezések megváltoztatása a támadó céljainak megfelelően</a:t>
            </a:r>
          </a:p>
          <a:p>
            <a:pPr lvl="1"/>
            <a:r>
              <a:rPr lang="hu-HU" dirty="0" err="1"/>
              <a:t>Stacked</a:t>
            </a:r>
            <a:r>
              <a:rPr lang="hu-HU" dirty="0"/>
              <a:t> </a:t>
            </a:r>
            <a:r>
              <a:rPr lang="hu-HU" dirty="0" err="1"/>
              <a:t>queries</a:t>
            </a:r>
            <a:r>
              <a:rPr lang="hu-HU" dirty="0"/>
              <a:t>: A lekérdezés végére egy másik lekérdezést fűzünk</a:t>
            </a:r>
          </a:p>
          <a:p>
            <a:pPr lvl="1"/>
            <a:r>
              <a:rPr lang="hu-HU" dirty="0"/>
              <a:t>Union-</a:t>
            </a:r>
            <a:r>
              <a:rPr lang="hu-HU" dirty="0" err="1"/>
              <a:t>based</a:t>
            </a:r>
            <a:r>
              <a:rPr lang="hu-HU" dirty="0"/>
              <a:t>: A lekérdezés kiegészítése OR vagy UNION utasítások segítségével</a:t>
            </a:r>
          </a:p>
          <a:p>
            <a:pPr lvl="1"/>
            <a:r>
              <a:rPr lang="hu-HU" dirty="0" err="1"/>
              <a:t>Error-based</a:t>
            </a:r>
            <a:r>
              <a:rPr lang="hu-HU" dirty="0"/>
              <a:t>: Direkt hiba okozása a lekérdezésben remélve, hogy a hibaüzenetből ki lehet nyerni valamilyen információt</a:t>
            </a:r>
          </a:p>
          <a:p>
            <a:pPr lvl="1"/>
            <a:r>
              <a:rPr lang="hu-HU" dirty="0"/>
              <a:t>Boolean-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blind</a:t>
            </a:r>
            <a:r>
              <a:rPr lang="hu-HU" dirty="0"/>
              <a:t>: Direkt hibák okozása általában nagy mennyiségben feltűnik a </a:t>
            </a:r>
            <a:r>
              <a:rPr lang="hu-HU" dirty="0" err="1"/>
              <a:t>rendszeben</a:t>
            </a:r>
            <a:r>
              <a:rPr lang="hu-HU" dirty="0"/>
              <a:t>, a </a:t>
            </a:r>
            <a:r>
              <a:rPr lang="hu-HU" dirty="0" err="1"/>
              <a:t>boolean-based</a:t>
            </a:r>
            <a:r>
              <a:rPr lang="hu-HU" dirty="0"/>
              <a:t> </a:t>
            </a:r>
            <a:r>
              <a:rPr lang="hu-HU" dirty="0" err="1"/>
              <a:t>blind</a:t>
            </a:r>
            <a:r>
              <a:rPr lang="hu-HU" dirty="0"/>
              <a:t> valamilyen olyan kiegészítés, ami nem hibát okoz, hanem máshogy jelzi hogy a támadó feltételezése helyes-e</a:t>
            </a:r>
          </a:p>
          <a:p>
            <a:pPr lvl="1"/>
            <a:r>
              <a:rPr lang="hu-HU" dirty="0"/>
              <a:t>Time-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blind</a:t>
            </a:r>
            <a:r>
              <a:rPr lang="hu-HU" dirty="0"/>
              <a:t>: Úgy jelzi, hogy a feltételezés helyes-e, hogy tovább tart a lekérdezés</a:t>
            </a:r>
          </a:p>
          <a:p>
            <a:pPr lvl="1"/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injection</a:t>
            </a:r>
            <a:r>
              <a:rPr lang="hu-HU" dirty="0"/>
              <a:t>: Valamilyen olyan adat elhelyezése az adatbázisban, amit egy későbbi lekérdezés használ fel rosszindulatú célokra</a:t>
            </a:r>
          </a:p>
        </p:txBody>
      </p:sp>
    </p:spTree>
    <p:extLst>
      <p:ext uri="{BB962C8B-B14F-4D97-AF65-F5344CB8AC3E}">
        <p14:creationId xmlns:p14="http://schemas.microsoft.com/office/powerpoint/2010/main" val="282351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8ECA-7055-36BE-B38A-050D7A4B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</a:t>
            </a:r>
            <a:r>
              <a:rPr lang="hu-HU" dirty="0" err="1"/>
              <a:t>injection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1D87-0F27-86CE-B20F-2F3376B8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Automatizált eszközökkel érdemes megpróbálni az SQL </a:t>
            </a:r>
            <a:r>
              <a:rPr lang="hu-HU" dirty="0" err="1"/>
              <a:t>injection</a:t>
            </a:r>
            <a:r>
              <a:rPr lang="hu-HU" dirty="0"/>
              <a:t> tesztelését</a:t>
            </a:r>
          </a:p>
          <a:p>
            <a:r>
              <a:rPr lang="hu-HU" dirty="0" err="1"/>
              <a:t>SQLMap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3118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1E15-FB4A-38D2-D7A3-4A1D0BFE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</a:t>
            </a:r>
            <a:r>
              <a:rPr lang="en-US" dirty="0" err="1"/>
              <a:t>támadás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8B88-7BF9-D329-5716-585E5C1D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Védekezési</a:t>
            </a:r>
            <a:r>
              <a:rPr lang="en-US" sz="3200" dirty="0"/>
              <a:t> </a:t>
            </a:r>
            <a:r>
              <a:rPr lang="en-US" sz="3200" dirty="0" err="1"/>
              <a:t>módszerek</a:t>
            </a:r>
            <a:endParaRPr lang="en-US" sz="3200" dirty="0"/>
          </a:p>
          <a:p>
            <a:pPr lvl="1"/>
            <a:r>
              <a:rPr lang="en-US" sz="2800" dirty="0"/>
              <a:t>Ha </a:t>
            </a:r>
            <a:r>
              <a:rPr lang="en-US" sz="2800" dirty="0" err="1"/>
              <a:t>csak</a:t>
            </a:r>
            <a:r>
              <a:rPr lang="en-US" sz="2800" dirty="0"/>
              <a:t> </a:t>
            </a:r>
            <a:r>
              <a:rPr lang="en-US" sz="2800" dirty="0" err="1"/>
              <a:t>lehet</a:t>
            </a:r>
            <a:r>
              <a:rPr lang="en-US" sz="2800" dirty="0"/>
              <a:t>, </a:t>
            </a:r>
            <a:r>
              <a:rPr lang="en-US" sz="2800" dirty="0" err="1"/>
              <a:t>kerüljük</a:t>
            </a:r>
            <a:r>
              <a:rPr lang="en-US" sz="2800" dirty="0"/>
              <a:t> a </a:t>
            </a:r>
            <a:r>
              <a:rPr lang="en-US" sz="2800" dirty="0" err="1"/>
              <a:t>dinamikus</a:t>
            </a:r>
            <a:r>
              <a:rPr lang="en-US" sz="2800" dirty="0"/>
              <a:t> SQL </a:t>
            </a:r>
            <a:r>
              <a:rPr lang="en-US" sz="2800" dirty="0" err="1"/>
              <a:t>utasításokat</a:t>
            </a:r>
            <a:endParaRPr lang="en-US" sz="2800" dirty="0"/>
          </a:p>
          <a:p>
            <a:pPr lvl="1"/>
            <a:r>
              <a:rPr lang="en-US" sz="2800" dirty="0" err="1"/>
              <a:t>Használjunk</a:t>
            </a:r>
            <a:r>
              <a:rPr lang="en-US" sz="2800" dirty="0"/>
              <a:t> ORM </a:t>
            </a:r>
            <a:r>
              <a:rPr lang="en-US" sz="2800" dirty="0" err="1"/>
              <a:t>keretrendszereket</a:t>
            </a:r>
            <a:r>
              <a:rPr lang="en-US" sz="2800" dirty="0"/>
              <a:t>, </a:t>
            </a:r>
            <a:r>
              <a:rPr lang="en-US" sz="2800" dirty="0" err="1"/>
              <a:t>ezek</a:t>
            </a:r>
            <a:r>
              <a:rPr lang="en-US" sz="2800" dirty="0"/>
              <a:t> </a:t>
            </a:r>
            <a:r>
              <a:rPr lang="en-US" sz="2800" dirty="0" err="1"/>
              <a:t>általában</a:t>
            </a:r>
            <a:r>
              <a:rPr lang="en-US" sz="2800" dirty="0"/>
              <a:t> </a:t>
            </a:r>
            <a:r>
              <a:rPr lang="en-US" sz="2800" dirty="0" err="1"/>
              <a:t>biztosítják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ellenőrzést</a:t>
            </a:r>
            <a:endParaRPr lang="en-US" sz="2800" dirty="0"/>
          </a:p>
          <a:p>
            <a:pPr lvl="1"/>
            <a:r>
              <a:rPr lang="en-US" sz="2800" dirty="0" err="1"/>
              <a:t>Használjunk</a:t>
            </a:r>
            <a:r>
              <a:rPr lang="en-US" sz="2800" dirty="0"/>
              <a:t> </a:t>
            </a:r>
            <a:r>
              <a:rPr lang="en-US" sz="2800" dirty="0" err="1"/>
              <a:t>parameterett</a:t>
            </a:r>
            <a:r>
              <a:rPr lang="en-US" sz="2800" dirty="0"/>
              <a:t> SQL-</a:t>
            </a:r>
            <a:r>
              <a:rPr lang="en-US" sz="2800" dirty="0" err="1"/>
              <a:t>utasításokat</a:t>
            </a:r>
            <a:endParaRPr lang="en-US" sz="2800" dirty="0"/>
          </a:p>
          <a:p>
            <a:pPr lvl="1"/>
            <a:r>
              <a:rPr lang="en-US" sz="2800" dirty="0" err="1"/>
              <a:t>Használjunk</a:t>
            </a:r>
            <a:r>
              <a:rPr lang="en-US" sz="2800" dirty="0"/>
              <a:t> </a:t>
            </a:r>
            <a:r>
              <a:rPr lang="en-US" sz="2800" dirty="0" err="1"/>
              <a:t>tárolt</a:t>
            </a:r>
            <a:r>
              <a:rPr lang="en-US" sz="2800" dirty="0"/>
              <a:t> </a:t>
            </a:r>
            <a:r>
              <a:rPr lang="en-US" sz="2800" dirty="0" err="1"/>
              <a:t>eljárásokat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46101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89B7-08C1-0F68-9BC4-7D14C9EC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FD14-0A59-3A83-06E7-6DC9D648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97" y="1242717"/>
            <a:ext cx="7547812" cy="5051757"/>
          </a:xfrm>
        </p:spPr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alapötlet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SQL-injection </a:t>
            </a:r>
            <a:r>
              <a:rPr lang="en-US" dirty="0" err="1"/>
              <a:t>esetén</a:t>
            </a:r>
            <a:r>
              <a:rPr lang="en-US" dirty="0"/>
              <a:t>, de </a:t>
            </a:r>
            <a:r>
              <a:rPr lang="en-US" dirty="0" err="1"/>
              <a:t>nem</a:t>
            </a:r>
            <a:r>
              <a:rPr lang="en-US" dirty="0"/>
              <a:t> SQL </a:t>
            </a:r>
            <a:r>
              <a:rPr lang="en-US" dirty="0" err="1"/>
              <a:t>utasításokba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kódba</a:t>
            </a:r>
            <a:r>
              <a:rPr lang="en-US" dirty="0"/>
              <a:t> </a:t>
            </a:r>
            <a:r>
              <a:rPr lang="en-US" dirty="0" err="1"/>
              <a:t>illeszkedik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input</a:t>
            </a:r>
          </a:p>
          <a:p>
            <a:pPr lvl="1"/>
            <a:r>
              <a:rPr lang="en-US" dirty="0" err="1"/>
              <a:t>Régebbi</a:t>
            </a:r>
            <a:r>
              <a:rPr lang="en-US" dirty="0"/>
              <a:t> </a:t>
            </a:r>
            <a:r>
              <a:rPr lang="en-US" dirty="0" err="1"/>
              <a:t>rendszerek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ActiveX,VBScript</a:t>
            </a:r>
            <a:r>
              <a:rPr lang="en-US" dirty="0"/>
              <a:t>, Flash</a:t>
            </a:r>
          </a:p>
          <a:p>
            <a:pPr lvl="1"/>
            <a:endParaRPr lang="en-US" dirty="0"/>
          </a:p>
          <a:p>
            <a:r>
              <a:rPr lang="en-US" dirty="0" err="1"/>
              <a:t>Adatlopás</a:t>
            </a:r>
            <a:r>
              <a:rPr lang="en-US" dirty="0"/>
              <a:t> (</a:t>
            </a:r>
            <a:r>
              <a:rPr lang="en-US" dirty="0" err="1"/>
              <a:t>localstorage</a:t>
            </a:r>
            <a:r>
              <a:rPr lang="en-US" dirty="0"/>
              <a:t>, cookie)</a:t>
            </a:r>
          </a:p>
          <a:p>
            <a:r>
              <a:rPr lang="en-US" dirty="0"/>
              <a:t>Intranet probing</a:t>
            </a:r>
          </a:p>
          <a:p>
            <a:r>
              <a:rPr lang="en-US" dirty="0"/>
              <a:t>Session hijacking</a:t>
            </a:r>
          </a:p>
          <a:p>
            <a:r>
              <a:rPr lang="en-US" dirty="0"/>
              <a:t>Keylogging, </a:t>
            </a:r>
            <a:r>
              <a:rPr lang="en-US" dirty="0" err="1"/>
              <a:t>webkamera</a:t>
            </a:r>
            <a:r>
              <a:rPr lang="en-US" dirty="0"/>
              <a:t>, </a:t>
            </a:r>
            <a:r>
              <a:rPr lang="en-US" dirty="0" err="1"/>
              <a:t>mikrofon</a:t>
            </a:r>
            <a:endParaRPr lang="en-US" dirty="0"/>
          </a:p>
          <a:p>
            <a:r>
              <a:rPr lang="en-US" dirty="0" err="1"/>
              <a:t>Redirectek</a:t>
            </a:r>
            <a:endParaRPr lang="en-US" dirty="0"/>
          </a:p>
          <a:p>
            <a:r>
              <a:rPr lang="en-US" dirty="0" err="1"/>
              <a:t>Rejtett</a:t>
            </a:r>
            <a:r>
              <a:rPr lang="en-US" dirty="0"/>
              <a:t> </a:t>
            </a:r>
            <a:r>
              <a:rPr lang="en-US" dirty="0" err="1"/>
              <a:t>elemek</a:t>
            </a:r>
            <a:r>
              <a:rPr lang="en-US" dirty="0"/>
              <a:t> a DOM-</a:t>
            </a:r>
            <a:r>
              <a:rPr lang="en-US" dirty="0" err="1"/>
              <a:t>ba</a:t>
            </a:r>
            <a:r>
              <a:rPr lang="en-US" dirty="0"/>
              <a:t> (</a:t>
            </a:r>
            <a:r>
              <a:rPr lang="en-US" dirty="0" err="1"/>
              <a:t>iFrame</a:t>
            </a:r>
            <a:r>
              <a:rPr lang="en-US" dirty="0"/>
              <a:t>, popup)</a:t>
            </a:r>
          </a:p>
          <a:p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manipulásása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014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7D3DC5-375C-4459-7082-1F94454A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jelent a "biztonság"?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058C-BDE7-7D19-107F-0D6254BA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Meggátolni, hogy bűnelkövetők betörjenek a rendszereinkbe és kárt okozzanak.</a:t>
            </a:r>
          </a:p>
          <a:p>
            <a:pPr lvl="1"/>
            <a:r>
              <a:rPr lang="hu-HU" sz="2800" dirty="0"/>
              <a:t>Ki a bűnelkövető?</a:t>
            </a:r>
          </a:p>
          <a:p>
            <a:pPr lvl="2"/>
            <a:r>
              <a:rPr lang="hu-HU" sz="2400" dirty="0"/>
              <a:t>Hacker? Alkalmazott? Korábbi alkalmazott?</a:t>
            </a:r>
          </a:p>
          <a:p>
            <a:pPr lvl="1"/>
            <a:r>
              <a:rPr lang="hu-HU" sz="2800" dirty="0"/>
              <a:t>Mi a kár?</a:t>
            </a:r>
          </a:p>
          <a:p>
            <a:pPr lvl="2"/>
            <a:r>
              <a:rPr lang="hu-HU" sz="2400" dirty="0"/>
              <a:t>Adatok eltulajdonítása? A rendszer rendeltetésszerű használata "rossz célokra"? Adatok törlése?</a:t>
            </a:r>
          </a:p>
        </p:txBody>
      </p:sp>
    </p:spTree>
    <p:extLst>
      <p:ext uri="{BB962C8B-B14F-4D97-AF65-F5344CB8AC3E}">
        <p14:creationId xmlns:p14="http://schemas.microsoft.com/office/powerpoint/2010/main" val="1398251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D924-F672-09F1-7084-82F4FBE1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69F7-AFFB-B779-A1C0-B6E98022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User</a:t>
            </a:r>
            <a:r>
              <a:rPr lang="hu-HU" dirty="0"/>
              <a:t> input szűrése</a:t>
            </a:r>
          </a:p>
          <a:p>
            <a:pPr lvl="1"/>
            <a:r>
              <a:rPr lang="hu-HU" dirty="0"/>
              <a:t>Script tag-ek kiszűrése</a:t>
            </a:r>
          </a:p>
          <a:p>
            <a:pPr lvl="2"/>
            <a:r>
              <a:rPr lang="hu-HU" dirty="0"/>
              <a:t>Lehetetlen </a:t>
            </a:r>
            <a:r>
              <a:rPr lang="hu-HU" dirty="0" err="1"/>
              <a:t>teljeskörűen</a:t>
            </a:r>
            <a:r>
              <a:rPr lang="hu-HU" dirty="0"/>
              <a:t> megvalósítani (kis/nagybetű, </a:t>
            </a:r>
            <a:r>
              <a:rPr lang="hu-HU" dirty="0" err="1"/>
              <a:t>regex</a:t>
            </a:r>
            <a:r>
              <a:rPr lang="hu-HU" dirty="0"/>
              <a:t>)</a:t>
            </a:r>
          </a:p>
          <a:p>
            <a:r>
              <a:rPr lang="hu-HU" dirty="0" err="1"/>
              <a:t>img</a:t>
            </a:r>
            <a:r>
              <a:rPr lang="hu-HU" dirty="0"/>
              <a:t> </a:t>
            </a:r>
            <a:r>
              <a:rPr lang="hu-HU" dirty="0" err="1"/>
              <a:t>onerror</a:t>
            </a:r>
            <a:endParaRPr lang="hu-HU" dirty="0"/>
          </a:p>
          <a:p>
            <a:r>
              <a:rPr lang="hu-HU" dirty="0"/>
              <a:t>body </a:t>
            </a:r>
            <a:r>
              <a:rPr lang="hu-HU" dirty="0" err="1"/>
              <a:t>onload</a:t>
            </a:r>
            <a:endParaRPr lang="hu-HU" dirty="0"/>
          </a:p>
          <a:p>
            <a:r>
              <a:rPr lang="hu-HU" dirty="0" err="1"/>
              <a:t>Iframe</a:t>
            </a:r>
            <a:r>
              <a:rPr lang="hu-HU" dirty="0"/>
              <a:t> </a:t>
            </a:r>
            <a:r>
              <a:rPr lang="hu-HU" dirty="0" err="1"/>
              <a:t>src</a:t>
            </a:r>
            <a:endParaRPr lang="hu-HU" dirty="0"/>
          </a:p>
          <a:p>
            <a:r>
              <a:rPr lang="hu-HU" dirty="0" err="1"/>
              <a:t>marquee</a:t>
            </a:r>
            <a:r>
              <a:rPr lang="hu-HU" dirty="0"/>
              <a:t> </a:t>
            </a:r>
            <a:r>
              <a:rPr lang="hu-HU" dirty="0" err="1"/>
              <a:t>onstart</a:t>
            </a:r>
            <a:endParaRPr lang="hu-HU" dirty="0"/>
          </a:p>
          <a:p>
            <a:r>
              <a:rPr lang="hu-HU" dirty="0" err="1"/>
              <a:t>svg</a:t>
            </a:r>
            <a:r>
              <a:rPr lang="hu-HU" dirty="0"/>
              <a:t> </a:t>
            </a:r>
            <a:r>
              <a:rPr lang="hu-HU" dirty="0" err="1"/>
              <a:t>onload</a:t>
            </a:r>
            <a:endParaRPr lang="hu-HU" dirty="0"/>
          </a:p>
          <a:p>
            <a:r>
              <a:rPr lang="hu-HU" dirty="0"/>
              <a:t>video </a:t>
            </a:r>
            <a:r>
              <a:rPr lang="hu-HU" dirty="0" err="1"/>
              <a:t>onerror</a:t>
            </a:r>
            <a:endParaRPr lang="hu-HU" dirty="0"/>
          </a:p>
          <a:p>
            <a:r>
              <a:rPr lang="hu-HU" dirty="0"/>
              <a:t>bármilyen eseménykezelő</a:t>
            </a:r>
          </a:p>
          <a:p>
            <a:endParaRPr lang="hu-HU" dirty="0"/>
          </a:p>
          <a:p>
            <a:r>
              <a:rPr lang="hu-HU" dirty="0"/>
              <a:t>A modern browserek általában azokat a próbálkozásokat már megakadályozzák, amik teljesen random helyeken akarnak </a:t>
            </a:r>
            <a:r>
              <a:rPr lang="hu-HU" dirty="0" err="1"/>
              <a:t>js</a:t>
            </a:r>
            <a:r>
              <a:rPr lang="hu-HU" dirty="0"/>
              <a:t>-t futtatni</a:t>
            </a:r>
          </a:p>
        </p:txBody>
      </p:sp>
    </p:spTree>
    <p:extLst>
      <p:ext uri="{BB962C8B-B14F-4D97-AF65-F5344CB8AC3E}">
        <p14:creationId xmlns:p14="http://schemas.microsoft.com/office/powerpoint/2010/main" val="1199381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7E65-A605-9588-7989-1E409AD3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7CBB-84D5-76B4-4B99-5E173F4E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Védekezési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en-US" dirty="0"/>
          </a:p>
          <a:p>
            <a:pPr lvl="1"/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validáció</a:t>
            </a:r>
            <a:r>
              <a:rPr lang="en-US" dirty="0"/>
              <a:t> </a:t>
            </a:r>
            <a:r>
              <a:rPr lang="en-US" dirty="0" err="1"/>
              <a:t>inputok</a:t>
            </a:r>
            <a:r>
              <a:rPr lang="en-US" dirty="0"/>
              <a:t> </a:t>
            </a:r>
            <a:r>
              <a:rPr lang="en-US" dirty="0" err="1"/>
              <a:t>esetén</a:t>
            </a:r>
            <a:endParaRPr lang="en-US" dirty="0"/>
          </a:p>
          <a:p>
            <a:pPr lvl="1"/>
            <a:r>
              <a:rPr lang="en-US" dirty="0"/>
              <a:t>HTML </a:t>
            </a:r>
            <a:r>
              <a:rPr lang="en-US" dirty="0" err="1"/>
              <a:t>renderelése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keretrendszerek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endParaRPr lang="en-US" dirty="0"/>
          </a:p>
          <a:p>
            <a:pPr lvl="1"/>
            <a:r>
              <a:rPr lang="hu-HU" dirty="0"/>
              <a:t>X-XSS-</a:t>
            </a:r>
            <a:r>
              <a:rPr lang="hu-HU" dirty="0" err="1"/>
              <a:t>Protection</a:t>
            </a:r>
            <a:r>
              <a:rPr lang="hu-HU" dirty="0"/>
              <a:t>: </a:t>
            </a:r>
            <a:r>
              <a:rPr lang="hu-HU" dirty="0" err="1"/>
              <a:t>Cross</a:t>
            </a:r>
            <a:r>
              <a:rPr lang="hu-HU" dirty="0"/>
              <a:t>-Site-Scripting támadások kivédésére</a:t>
            </a:r>
          </a:p>
          <a:p>
            <a:pPr lvl="1"/>
            <a:r>
              <a:rPr lang="hu-HU" dirty="0" err="1"/>
              <a:t>Content</a:t>
            </a:r>
            <a:r>
              <a:rPr lang="hu-HU" dirty="0"/>
              <a:t>-</a:t>
            </a:r>
            <a:r>
              <a:rPr lang="hu-HU" dirty="0" err="1"/>
              <a:t>Security</a:t>
            </a:r>
            <a:r>
              <a:rPr lang="hu-HU" dirty="0"/>
              <a:t>-Policy (CSP):</a:t>
            </a:r>
          </a:p>
          <a:p>
            <a:pPr lvl="2"/>
            <a:r>
              <a:rPr lang="hu-HU" dirty="0" err="1"/>
              <a:t>default-src</a:t>
            </a:r>
            <a:r>
              <a:rPr lang="hu-HU" dirty="0"/>
              <a:t>: honnan fogadjon a böngésző tartalmat</a:t>
            </a:r>
          </a:p>
          <a:p>
            <a:pPr lvl="2"/>
            <a:r>
              <a:rPr lang="hu-HU" dirty="0"/>
              <a:t>script-</a:t>
            </a:r>
            <a:r>
              <a:rPr lang="hu-HU" dirty="0" err="1"/>
              <a:t>src</a:t>
            </a:r>
            <a:r>
              <a:rPr lang="hu-HU" dirty="0"/>
              <a:t>: honnan fogadjon a böngésző scripteket; milyen scripteket fogadhat (</a:t>
            </a:r>
            <a:r>
              <a:rPr lang="hu-HU" dirty="0" err="1"/>
              <a:t>inline</a:t>
            </a:r>
            <a:r>
              <a:rPr lang="hu-HU" dirty="0"/>
              <a:t> script vagy külön fájl; szabad-e </a:t>
            </a:r>
            <a:r>
              <a:rPr lang="hu-HU" dirty="0" err="1"/>
              <a:t>eval</a:t>
            </a:r>
            <a:r>
              <a:rPr lang="hu-HU" dirty="0"/>
              <a:t>()-t hívni)</a:t>
            </a:r>
          </a:p>
          <a:p>
            <a:pPr lvl="2"/>
            <a:r>
              <a:rPr lang="hu-HU" dirty="0" err="1"/>
              <a:t>media-src</a:t>
            </a:r>
            <a:r>
              <a:rPr lang="hu-HU" dirty="0"/>
              <a:t>: honnan fogadjon a böngésző médiát</a:t>
            </a:r>
          </a:p>
          <a:p>
            <a:pPr lvl="2"/>
            <a:r>
              <a:rPr lang="hu-HU" dirty="0" err="1"/>
              <a:t>style-src</a:t>
            </a:r>
            <a:r>
              <a:rPr lang="hu-HU" dirty="0"/>
              <a:t>: honnan fogadjon a böngésző </a:t>
            </a:r>
            <a:r>
              <a:rPr lang="hu-HU" dirty="0" err="1"/>
              <a:t>css</a:t>
            </a:r>
            <a:r>
              <a:rPr lang="hu-HU" dirty="0"/>
              <a:t>-t és </a:t>
            </a:r>
            <a:r>
              <a:rPr lang="hu-HU" dirty="0" err="1"/>
              <a:t>milyet</a:t>
            </a:r>
            <a:r>
              <a:rPr lang="hu-HU" dirty="0"/>
              <a:t> (</a:t>
            </a:r>
            <a:r>
              <a:rPr lang="hu-HU" dirty="0" err="1"/>
              <a:t>inline</a:t>
            </a:r>
            <a:r>
              <a:rPr lang="hu-HU" dirty="0"/>
              <a:t> vagy külön fájl)</a:t>
            </a:r>
            <a:endParaRPr lang="en-US" dirty="0"/>
          </a:p>
          <a:p>
            <a:pPr lvl="1"/>
            <a:r>
              <a:rPr lang="hu-HU" dirty="0"/>
              <a:t>X-</a:t>
            </a:r>
            <a:r>
              <a:rPr lang="hu-HU" dirty="0" err="1"/>
              <a:t>Frame</a:t>
            </a:r>
            <a:r>
              <a:rPr lang="hu-HU" dirty="0"/>
              <a:t>-</a:t>
            </a:r>
            <a:r>
              <a:rPr lang="hu-HU" dirty="0" err="1"/>
              <a:t>Options</a:t>
            </a:r>
            <a:r>
              <a:rPr lang="hu-HU" dirty="0"/>
              <a:t>: Ennek segítségével letiltható, hogy a böngésző </a:t>
            </a:r>
            <a:r>
              <a:rPr lang="hu-HU" dirty="0" err="1"/>
              <a:t>iframe</a:t>
            </a:r>
            <a:r>
              <a:rPr lang="hu-HU" dirty="0"/>
              <a:t>-ben jelenítse meg a tartalmat (</a:t>
            </a:r>
            <a:r>
              <a:rPr lang="hu-HU" dirty="0" err="1"/>
              <a:t>clickjacking</a:t>
            </a:r>
            <a:r>
              <a:rPr lang="hu-HU" dirty="0"/>
              <a:t> ellen)</a:t>
            </a:r>
          </a:p>
          <a:p>
            <a:pPr lvl="2"/>
            <a:r>
              <a:rPr lang="hu-HU" dirty="0" err="1"/>
              <a:t>deny</a:t>
            </a:r>
            <a:r>
              <a:rPr lang="hu-HU" dirty="0"/>
              <a:t>, </a:t>
            </a:r>
            <a:r>
              <a:rPr lang="hu-HU" dirty="0" err="1"/>
              <a:t>sameorigin</a:t>
            </a:r>
            <a:r>
              <a:rPr lang="hu-HU" dirty="0"/>
              <a:t>, </a:t>
            </a:r>
            <a:r>
              <a:rPr lang="hu-HU" dirty="0" err="1"/>
              <a:t>allow</a:t>
            </a:r>
            <a:r>
              <a:rPr lang="hu-HU" dirty="0"/>
              <a:t>-from</a:t>
            </a:r>
          </a:p>
          <a:p>
            <a:pPr lvl="2"/>
            <a:endParaRPr lang="hu-HU" dirty="0"/>
          </a:p>
          <a:p>
            <a:pPr lvl="1"/>
            <a:endParaRPr lang="en-US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87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0CDB-1DB5-632D-40C5-C074ECA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traversal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3BCE-7736-7E54-0107-DC52555E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Nem </a:t>
            </a:r>
            <a:r>
              <a:rPr lang="en-US" dirty="0" err="1"/>
              <a:t>megfelelően</a:t>
            </a:r>
            <a:r>
              <a:rPr lang="en-US" dirty="0"/>
              <a:t> </a:t>
            </a:r>
            <a:r>
              <a:rPr lang="en-US" dirty="0" err="1"/>
              <a:t>validált</a:t>
            </a:r>
            <a:r>
              <a:rPr lang="en-US" dirty="0"/>
              <a:t> user </a:t>
            </a:r>
            <a:r>
              <a:rPr lang="en-US" dirty="0" err="1"/>
              <a:t>inputot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elérési</a:t>
            </a:r>
            <a:r>
              <a:rPr lang="en-US" dirty="0"/>
              <a:t> </a:t>
            </a:r>
            <a:r>
              <a:rPr lang="en-US" dirty="0" err="1"/>
              <a:t>útjának</a:t>
            </a:r>
            <a:r>
              <a:rPr lang="en-US" dirty="0"/>
              <a:t> </a:t>
            </a:r>
            <a:r>
              <a:rPr lang="en-US" dirty="0" err="1"/>
              <a:t>részébe</a:t>
            </a:r>
            <a:r>
              <a:rPr lang="en-US" dirty="0"/>
              <a:t> </a:t>
            </a:r>
            <a:r>
              <a:rPr lang="en-US" dirty="0" err="1"/>
              <a:t>belefűzünk</a:t>
            </a:r>
            <a:endParaRPr lang="en-US" dirty="0"/>
          </a:p>
          <a:p>
            <a:endParaRPr lang="en-US" dirty="0"/>
          </a:p>
          <a:p>
            <a:r>
              <a:rPr lang="en-US" dirty="0"/>
              <a:t>Ne </a:t>
            </a:r>
            <a:r>
              <a:rPr lang="en-US" dirty="0" err="1"/>
              <a:t>adjunk</a:t>
            </a:r>
            <a:r>
              <a:rPr lang="en-US" dirty="0"/>
              <a:t> </a:t>
            </a:r>
            <a:r>
              <a:rPr lang="en-US" dirty="0" err="1"/>
              <a:t>lehetőséget</a:t>
            </a:r>
            <a:r>
              <a:rPr lang="en-US" dirty="0"/>
              <a:t> a </a:t>
            </a:r>
            <a:r>
              <a:rPr lang="en-US" dirty="0" err="1"/>
              <a:t>webalkalmazásnak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hozzáférjen</a:t>
            </a:r>
            <a:r>
              <a:rPr lang="en-US" dirty="0"/>
              <a:t> a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fájlrendszeréhez</a:t>
            </a:r>
            <a:r>
              <a:rPr lang="en-US" dirty="0"/>
              <a:t> (</a:t>
            </a:r>
            <a:r>
              <a:rPr lang="en-US" dirty="0" err="1"/>
              <a:t>jogosultságkezelés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dirty="0" err="1"/>
              <a:t>fájlokat</a:t>
            </a:r>
            <a:r>
              <a:rPr lang="en-US" dirty="0"/>
              <a:t> ne </a:t>
            </a:r>
            <a:r>
              <a:rPr lang="en-US" dirty="0" err="1"/>
              <a:t>közvetlenül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azonosítón</a:t>
            </a:r>
            <a:r>
              <a:rPr lang="en-US" dirty="0"/>
              <a:t> </a:t>
            </a:r>
            <a:r>
              <a:rPr lang="en-US" dirty="0" err="1"/>
              <a:t>keresztül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259F-718A-FFB6-9B01-7092D15A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Unvalidated</a:t>
            </a:r>
            <a:r>
              <a:rPr lang="hu-HU" dirty="0"/>
              <a:t> </a:t>
            </a:r>
            <a:r>
              <a:rPr lang="hu-HU" dirty="0" err="1"/>
              <a:t>redirect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4DED-8FE8-2E35-9AE5-E714D863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Email küldése www.otp.com/login?returnUrl=opt.com linkkel</a:t>
            </a:r>
          </a:p>
          <a:p>
            <a:r>
              <a:rPr lang="hu-HU" dirty="0"/>
              <a:t>Bejelentkezés után a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átirányítódik</a:t>
            </a:r>
            <a:r>
              <a:rPr lang="hu-HU" dirty="0"/>
              <a:t> a másik oldalra, ami ugyanúgy néz ki, mint az eredeti login </a:t>
            </a:r>
            <a:r>
              <a:rPr lang="hu-HU" dirty="0" err="1"/>
              <a:t>page</a:t>
            </a:r>
            <a:endParaRPr lang="hu-HU" dirty="0"/>
          </a:p>
          <a:p>
            <a:r>
              <a:rPr lang="hu-HU" dirty="0"/>
              <a:t>A felhasználó úgy gondolja, hogy "biztos csak valami félre ment", és újra belép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redirect-ekben</a:t>
            </a:r>
            <a:r>
              <a:rPr lang="hu-HU" dirty="0"/>
              <a:t> használt paramétereket mindig </a:t>
            </a:r>
            <a:r>
              <a:rPr lang="hu-HU" dirty="0" err="1"/>
              <a:t>validálni</a:t>
            </a:r>
            <a:r>
              <a:rPr lang="hu-HU" dirty="0"/>
              <a:t> kell, vagy legalább megfelelően összerakni a </a:t>
            </a:r>
            <a:r>
              <a:rPr lang="hu-HU" dirty="0" err="1"/>
              <a:t>redirect</a:t>
            </a:r>
            <a:r>
              <a:rPr lang="hu-HU" dirty="0"/>
              <a:t> </a:t>
            </a:r>
            <a:r>
              <a:rPr lang="hu-HU" dirty="0" err="1"/>
              <a:t>url-t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9446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D924-F672-09F1-7084-82F4FBE1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Cross</a:t>
            </a:r>
            <a:r>
              <a:rPr lang="hu-HU" dirty="0"/>
              <a:t> site 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forgery</a:t>
            </a:r>
            <a:r>
              <a:rPr lang="hu-HU" dirty="0"/>
              <a:t>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69F7-AFFB-B779-A1C0-B6E98022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&lt;a </a:t>
            </a:r>
            <a:r>
              <a:rPr lang="hu-HU" dirty="0" err="1"/>
              <a:t>href</a:t>
            </a:r>
            <a:r>
              <a:rPr lang="hu-HU" dirty="0"/>
              <a:t>="https://otp.hu/</a:t>
            </a:r>
            <a:r>
              <a:rPr lang="hu-HU" dirty="0" err="1"/>
              <a:t>transfer?toAccount</a:t>
            </a:r>
            <a:r>
              <a:rPr lang="hu-HU" dirty="0"/>
              <a:t>=</a:t>
            </a:r>
            <a:r>
              <a:rPr lang="hu-HU" dirty="0" err="1"/>
              <a:t>akos-szamlaszama&amp;amount</a:t>
            </a:r>
            <a:r>
              <a:rPr lang="hu-HU" dirty="0"/>
              <a:t>=100000 /&gt;Következő oldal&lt;/a&gt;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Ha a felhasználó be van jelentkezve a másik weboldalon…</a:t>
            </a:r>
          </a:p>
          <a:p>
            <a:r>
              <a:rPr lang="hu-HU" dirty="0"/>
              <a:t>… és valamiért GET kérésben utazik az adat (vagy a </a:t>
            </a:r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shadowing</a:t>
            </a:r>
            <a:r>
              <a:rPr lang="hu-HU" dirty="0"/>
              <a:t> használva van)</a:t>
            </a:r>
          </a:p>
          <a:p>
            <a:r>
              <a:rPr lang="hu-HU" dirty="0"/>
              <a:t>A kérés ilyenkor simán átmegy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9577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19546-0659-B935-4E57-AE6512FA0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B2EA-6C56-CFBC-3D70-CBEA8FA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Cross</a:t>
            </a:r>
            <a:r>
              <a:rPr lang="hu-HU" dirty="0"/>
              <a:t> site 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forgery</a:t>
            </a:r>
            <a:r>
              <a:rPr lang="hu-HU" dirty="0"/>
              <a:t>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E42D-809C-BD7A-14EE-0C9B6893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Védekezés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keretrendszer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támogatással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kell</a:t>
            </a:r>
            <a:endParaRPr lang="en-US" dirty="0"/>
          </a:p>
          <a:p>
            <a:pPr lvl="1"/>
            <a:r>
              <a:rPr lang="en-US" dirty="0"/>
              <a:t>Synchronizer token</a:t>
            </a:r>
          </a:p>
          <a:p>
            <a:pPr lvl="2"/>
            <a:r>
              <a:rPr lang="en-US" dirty="0" err="1"/>
              <a:t>Amikor</a:t>
            </a:r>
            <a:r>
              <a:rPr lang="en-US" dirty="0"/>
              <a:t> a form </a:t>
            </a:r>
            <a:r>
              <a:rPr lang="en-US" dirty="0" err="1"/>
              <a:t>letöltődik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pluszban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egyedi</a:t>
            </a:r>
            <a:r>
              <a:rPr lang="en-US" dirty="0"/>
              <a:t> </a:t>
            </a:r>
            <a:r>
              <a:rPr lang="en-US" dirty="0" err="1"/>
              <a:t>tokent</a:t>
            </a:r>
            <a:endParaRPr lang="en-US" dirty="0"/>
          </a:p>
          <a:p>
            <a:pPr lvl="2"/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küldeni</a:t>
            </a:r>
            <a:r>
              <a:rPr lang="en-US" dirty="0"/>
              <a:t> a post </a:t>
            </a:r>
            <a:r>
              <a:rPr lang="en-US" dirty="0" err="1"/>
              <a:t>kérésben</a:t>
            </a:r>
            <a:endParaRPr lang="en-US" dirty="0"/>
          </a:p>
          <a:p>
            <a:pPr lvl="1"/>
            <a:r>
              <a:rPr lang="en-US" dirty="0"/>
              <a:t>Double-submit cookie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47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781-8540-C22B-4E6A-9DD2B6D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Denial-of-Service (DoS) </a:t>
            </a:r>
            <a:r>
              <a:rPr lang="en-US" dirty="0" err="1"/>
              <a:t>támadás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039B-5EAD-68EF-E00A-EEA00D47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támadók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automatizált</a:t>
            </a:r>
            <a:r>
              <a:rPr lang="en-US" dirty="0"/>
              <a:t> </a:t>
            </a:r>
            <a:r>
              <a:rPr lang="en-US" dirty="0" err="1"/>
              <a:t>módszerrel</a:t>
            </a:r>
            <a:r>
              <a:rPr lang="en-US" dirty="0"/>
              <a:t> </a:t>
            </a:r>
            <a:r>
              <a:rPr lang="en-US" dirty="0" err="1"/>
              <a:t>rövid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,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intenzív</a:t>
            </a:r>
            <a:r>
              <a:rPr lang="en-US" dirty="0"/>
              <a:t> </a:t>
            </a:r>
            <a:r>
              <a:rPr lang="en-US" dirty="0" err="1"/>
              <a:t>kérést</a:t>
            </a:r>
            <a:r>
              <a:rPr lang="en-US" dirty="0"/>
              <a:t> </a:t>
            </a:r>
            <a:r>
              <a:rPr lang="en-US" dirty="0" err="1"/>
              <a:t>küldenek</a:t>
            </a:r>
            <a:r>
              <a:rPr lang="en-US" dirty="0"/>
              <a:t> a </a:t>
            </a:r>
            <a:r>
              <a:rPr lang="en-US" dirty="0" err="1"/>
              <a:t>szerverre</a:t>
            </a:r>
            <a:endParaRPr lang="en-US" dirty="0"/>
          </a:p>
          <a:p>
            <a:pPr lvl="1"/>
            <a:r>
              <a:rPr lang="en-US" dirty="0"/>
              <a:t>CPU, </a:t>
            </a:r>
            <a:r>
              <a:rPr lang="en-US" dirty="0" err="1"/>
              <a:t>memória</a:t>
            </a:r>
            <a:r>
              <a:rPr lang="en-US" dirty="0"/>
              <a:t>, </a:t>
            </a:r>
            <a:r>
              <a:rPr lang="en-US" dirty="0" err="1"/>
              <a:t>sávszélesség</a:t>
            </a:r>
            <a:r>
              <a:rPr lang="en-US" dirty="0"/>
              <a:t>, </a:t>
            </a:r>
            <a:r>
              <a:rPr lang="en-US" dirty="0" err="1"/>
              <a:t>háttértár-svászélesség</a:t>
            </a:r>
            <a:r>
              <a:rPr lang="en-US" dirty="0"/>
              <a:t>,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en-US" dirty="0" err="1"/>
              <a:t>szálak</a:t>
            </a:r>
            <a:endParaRPr lang="en-US" dirty="0"/>
          </a:p>
          <a:p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megkülönböztetni</a:t>
            </a:r>
            <a:r>
              <a:rPr lang="en-US" dirty="0"/>
              <a:t> a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felhasználástól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Védekezés</a:t>
            </a:r>
            <a:endParaRPr lang="en-US" dirty="0"/>
          </a:p>
          <a:p>
            <a:pPr lvl="1"/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módszerrel</a:t>
            </a:r>
            <a:r>
              <a:rPr lang="en-US" dirty="0"/>
              <a:t> </a:t>
            </a:r>
            <a:r>
              <a:rPr lang="en-US" dirty="0" err="1"/>
              <a:t>limitálni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helyről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beeső</a:t>
            </a:r>
            <a:r>
              <a:rPr lang="en-US" dirty="0"/>
              <a:t> </a:t>
            </a:r>
            <a:r>
              <a:rPr lang="en-US" dirty="0" err="1"/>
              <a:t>kérések</a:t>
            </a:r>
            <a:r>
              <a:rPr lang="en-US" dirty="0"/>
              <a:t> </a:t>
            </a:r>
            <a:r>
              <a:rPr lang="en-US" dirty="0" err="1"/>
              <a:t>számát</a:t>
            </a:r>
            <a:endParaRPr lang="en-US" dirty="0"/>
          </a:p>
          <a:p>
            <a:pPr lvl="1"/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esetekben</a:t>
            </a:r>
            <a:r>
              <a:rPr lang="en-US" dirty="0"/>
              <a:t> a “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vagyok</a:t>
            </a:r>
            <a:r>
              <a:rPr lang="en-US" dirty="0"/>
              <a:t> robot” </a:t>
            </a:r>
            <a:r>
              <a:rPr lang="en-US" dirty="0" err="1"/>
              <a:t>ellenőrzés</a:t>
            </a:r>
            <a:r>
              <a:rPr lang="en-US" dirty="0"/>
              <a:t> is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célt</a:t>
            </a:r>
            <a:r>
              <a:rPr lang="en-US" dirty="0"/>
              <a:t> </a:t>
            </a:r>
            <a:r>
              <a:rPr lang="en-US" dirty="0" err="1"/>
              <a:t>szolgálja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6779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E20D-BEEB-FF04-42B9-89D13612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err="1"/>
              <a:t>problémák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E45E-2E55-BD08-BE2B-D81EDBE8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hijacking</a:t>
            </a:r>
          </a:p>
          <a:p>
            <a:pPr lvl="1"/>
            <a:r>
              <a:rPr lang="en-US" dirty="0"/>
              <a:t>A session cookie </a:t>
            </a:r>
            <a:r>
              <a:rPr lang="en-US" dirty="0" err="1"/>
              <a:t>ellopása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Session fixation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támadó</a:t>
            </a:r>
            <a:r>
              <a:rPr lang="en-US" dirty="0"/>
              <a:t> </a:t>
            </a:r>
            <a:r>
              <a:rPr lang="en-US" dirty="0" err="1"/>
              <a:t>szerez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érvényes</a:t>
            </a:r>
            <a:r>
              <a:rPr lang="en-US" dirty="0"/>
              <a:t> session id-t </a:t>
            </a:r>
            <a:r>
              <a:rPr lang="en-US" dirty="0" err="1"/>
              <a:t>magának</a:t>
            </a:r>
            <a:endParaRPr lang="en-US" dirty="0"/>
          </a:p>
          <a:p>
            <a:pPr lvl="2"/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bejelentkezéssel</a:t>
            </a:r>
            <a:endParaRPr lang="en-US" dirty="0"/>
          </a:p>
          <a:p>
            <a:pPr lvl="2"/>
            <a:r>
              <a:rPr lang="en-US" dirty="0" err="1"/>
              <a:t>Valahogy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felhasználót</a:t>
            </a:r>
            <a:r>
              <a:rPr lang="en-US" dirty="0"/>
              <a:t> </a:t>
            </a:r>
            <a:r>
              <a:rPr lang="en-US" dirty="0" err="1"/>
              <a:t>rávesz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belépjen</a:t>
            </a:r>
            <a:r>
              <a:rPr lang="en-US" dirty="0"/>
              <a:t> a </a:t>
            </a:r>
            <a:r>
              <a:rPr lang="en-US" dirty="0" err="1"/>
              <a:t>rendszerbe</a:t>
            </a:r>
            <a:r>
              <a:rPr lang="en-US" dirty="0"/>
              <a:t>, de </a:t>
            </a:r>
            <a:r>
              <a:rPr lang="en-US" dirty="0" err="1"/>
              <a:t>ezzel</a:t>
            </a:r>
            <a:r>
              <a:rPr lang="en-US" dirty="0"/>
              <a:t> a session id-vel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1330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8ED0E-F34B-064C-88B4-615C2ACDD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Biztonságos</a:t>
            </a:r>
            <a:r>
              <a:rPr lang="en-US" dirty="0"/>
              <a:t> </a:t>
            </a:r>
            <a:r>
              <a:rPr lang="en-US" dirty="0" err="1"/>
              <a:t>alkalmazások</a:t>
            </a:r>
            <a:r>
              <a:rPr lang="en-US" dirty="0"/>
              <a:t> </a:t>
            </a:r>
            <a:r>
              <a:rPr lang="en-US" dirty="0" err="1"/>
              <a:t>fejlesztése</a:t>
            </a:r>
            <a:endParaRPr lang="hu-H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A7F06F-CE6E-D4B7-ABE3-4EC820344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74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2C88-4BD8-7C63-D495-22A4A3C7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Alkalamzásbiztonság</a:t>
            </a:r>
            <a:r>
              <a:rPr lang="en-US" dirty="0"/>
              <a:t> a </a:t>
            </a:r>
            <a:r>
              <a:rPr lang="en-US" dirty="0" err="1"/>
              <a:t>tervezésben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3AEB-9C14-5326-97BD-0E7B55AB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alkalmazásbiztonságot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tervezés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figyelmbe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venni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“</a:t>
            </a:r>
            <a:r>
              <a:rPr lang="en-US" dirty="0" err="1"/>
              <a:t>utólag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Fenyegetések</a:t>
            </a:r>
            <a:r>
              <a:rPr lang="en-US" dirty="0"/>
              <a:t> </a:t>
            </a:r>
            <a:r>
              <a:rPr lang="en-US" dirty="0" err="1"/>
              <a:t>azonosítása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kibontása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ogy</a:t>
            </a:r>
            <a:r>
              <a:rPr lang="en-US" dirty="0"/>
              <a:t> a </a:t>
            </a:r>
            <a:r>
              <a:rPr lang="en-US" dirty="0" err="1"/>
              <a:t>fejlesztők</a:t>
            </a:r>
            <a:r>
              <a:rPr lang="en-US" dirty="0"/>
              <a:t> is </a:t>
            </a:r>
            <a:r>
              <a:rPr lang="en-US" dirty="0" err="1"/>
              <a:t>megértsék</a:t>
            </a:r>
            <a:r>
              <a:rPr lang="en-US" dirty="0"/>
              <a:t> </a:t>
            </a:r>
            <a:r>
              <a:rPr lang="en-US" dirty="0" err="1"/>
              <a:t>őket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tervezése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a </a:t>
            </a:r>
            <a:r>
              <a:rPr lang="en-US" dirty="0" err="1"/>
              <a:t>fenyegetést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Biztonságos</a:t>
            </a:r>
            <a:r>
              <a:rPr lang="en-US" dirty="0"/>
              <a:t> </a:t>
            </a:r>
            <a:r>
              <a:rPr lang="en-US" dirty="0" err="1"/>
              <a:t>fejlesztési</a:t>
            </a:r>
            <a:r>
              <a:rPr lang="en-US" dirty="0"/>
              <a:t> best-practice-ek </a:t>
            </a:r>
            <a:r>
              <a:rPr lang="en-US" dirty="0" err="1"/>
              <a:t>kőkemény</a:t>
            </a:r>
            <a:r>
              <a:rPr lang="en-US" dirty="0"/>
              <a:t> </a:t>
            </a:r>
            <a:r>
              <a:rPr lang="en-US" dirty="0" err="1"/>
              <a:t>betartatása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tevékenység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abban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tervezés</a:t>
            </a:r>
            <a:endParaRPr lang="en-US" dirty="0"/>
          </a:p>
          <a:p>
            <a:pPr lvl="1"/>
            <a:r>
              <a:rPr lang="en-US" dirty="0" err="1"/>
              <a:t>Biztonságos</a:t>
            </a:r>
            <a:r>
              <a:rPr lang="en-US" dirty="0"/>
              <a:t> </a:t>
            </a:r>
            <a:r>
              <a:rPr lang="en-US" dirty="0" err="1"/>
              <a:t>tervezési</a:t>
            </a:r>
            <a:r>
              <a:rPr lang="en-US" dirty="0"/>
              <a:t> </a:t>
            </a:r>
            <a:r>
              <a:rPr lang="en-US" dirty="0" err="1"/>
              <a:t>elvek</a:t>
            </a:r>
            <a:r>
              <a:rPr lang="en-US" dirty="0"/>
              <a:t> </a:t>
            </a:r>
            <a:r>
              <a:rPr lang="en-US" dirty="0" err="1"/>
              <a:t>megfogalmazása</a:t>
            </a:r>
            <a:r>
              <a:rPr lang="en-US" dirty="0"/>
              <a:t>, </a:t>
            </a:r>
            <a:r>
              <a:rPr lang="en-US" dirty="0" err="1"/>
              <a:t>kiválasztása</a:t>
            </a:r>
            <a:endParaRPr lang="en-US" dirty="0"/>
          </a:p>
          <a:p>
            <a:pPr lvl="1"/>
            <a:r>
              <a:rPr lang="en-US" dirty="0" err="1"/>
              <a:t>Fenyegetések</a:t>
            </a:r>
            <a:r>
              <a:rPr lang="en-US" dirty="0"/>
              <a:t> </a:t>
            </a:r>
            <a:r>
              <a:rPr lang="en-US" dirty="0" err="1"/>
              <a:t>modellezése</a:t>
            </a:r>
            <a:endParaRPr lang="en-US" dirty="0"/>
          </a:p>
          <a:p>
            <a:pPr lvl="1"/>
            <a:r>
              <a:rPr lang="en-US" dirty="0" err="1"/>
              <a:t>Biztonsági</a:t>
            </a:r>
            <a:r>
              <a:rPr lang="en-US" dirty="0"/>
              <a:t> </a:t>
            </a:r>
            <a:r>
              <a:rPr lang="en-US" dirty="0" err="1"/>
              <a:t>követelmények</a:t>
            </a:r>
            <a:r>
              <a:rPr lang="en-US" dirty="0"/>
              <a:t> </a:t>
            </a:r>
            <a:r>
              <a:rPr lang="en-US" dirty="0" err="1"/>
              <a:t>megfogalmazása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alkalmazással</a:t>
            </a:r>
            <a:r>
              <a:rPr lang="en-US" dirty="0"/>
              <a:t> </a:t>
            </a:r>
            <a:r>
              <a:rPr lang="en-US" dirty="0" err="1"/>
              <a:t>kapcsolatban</a:t>
            </a:r>
            <a:endParaRPr lang="en-US" dirty="0"/>
          </a:p>
          <a:p>
            <a:pPr lvl="1"/>
            <a:r>
              <a:rPr lang="en-US" dirty="0" err="1"/>
              <a:t>Biztonságos</a:t>
            </a:r>
            <a:r>
              <a:rPr lang="en-US" dirty="0"/>
              <a:t> </a:t>
            </a:r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megvalósítása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7D3DC5-375C-4459-7082-1F94454A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jelent a "biztonság"?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17354-655F-CA90-C58B-79A4CF7780A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058C-BDE7-7D19-107F-0D6254BA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C-I-A </a:t>
            </a:r>
            <a:r>
              <a:rPr lang="hu-HU" sz="2400" dirty="0" err="1"/>
              <a:t>triad</a:t>
            </a:r>
            <a:r>
              <a:rPr lang="hu-HU" sz="2400" dirty="0"/>
              <a:t> (A-I-C </a:t>
            </a:r>
            <a:r>
              <a:rPr lang="hu-HU" sz="2400" dirty="0" err="1"/>
              <a:t>triad</a:t>
            </a:r>
            <a:r>
              <a:rPr lang="hu-HU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Confidentiality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Integrity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Availability</a:t>
            </a:r>
            <a:endParaRPr lang="hu-HU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F5CFD9-E4C5-5A6D-132B-1BF7D9898524}"/>
              </a:ext>
            </a:extLst>
          </p:cNvPr>
          <p:cNvGrpSpPr/>
          <p:nvPr/>
        </p:nvGrpSpPr>
        <p:grpSpPr>
          <a:xfrm>
            <a:off x="3437725" y="1612143"/>
            <a:ext cx="5214107" cy="4702102"/>
            <a:chOff x="0" y="0"/>
            <a:chExt cx="2517470" cy="2280894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5A6ED1C-B4F4-7104-6DA5-A74AFFE4494E}"/>
                </a:ext>
              </a:extLst>
            </p:cNvPr>
            <p:cNvSpPr/>
            <p:nvPr/>
          </p:nvSpPr>
          <p:spPr>
            <a:xfrm>
              <a:off x="0" y="24917"/>
              <a:ext cx="2517470" cy="176585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886A906-E42E-BA61-667B-B3F8328517EB}"/>
                </a:ext>
              </a:extLst>
            </p:cNvPr>
            <p:cNvSpPr/>
            <p:nvPr/>
          </p:nvSpPr>
          <p:spPr>
            <a:xfrm>
              <a:off x="431597" y="332155"/>
              <a:ext cx="1682496" cy="130942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hu-H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Biztonság</a:t>
              </a:r>
              <a:endParaRPr lang="hu-HU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00C994-F3D6-8507-7A47-E759935249BD}"/>
                </a:ext>
              </a:extLst>
            </p:cNvPr>
            <p:cNvSpPr/>
            <p:nvPr/>
          </p:nvSpPr>
          <p:spPr>
            <a:xfrm rot="18352100">
              <a:off x="-215774" y="583768"/>
              <a:ext cx="1419148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hu-HU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Confidentiality</a:t>
              </a:r>
              <a:endParaRPr lang="hu-HU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29A13-FA07-0DA0-766B-631E35A42BC9}"/>
                </a:ext>
              </a:extLst>
            </p:cNvPr>
            <p:cNvSpPr/>
            <p:nvPr/>
          </p:nvSpPr>
          <p:spPr>
            <a:xfrm rot="3247645">
              <a:off x="1371549" y="526694"/>
              <a:ext cx="1419148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hu-HU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Integrity</a:t>
              </a:r>
              <a:endParaRPr lang="hu-HU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BC8B3E-4894-0EDA-7862-9925E525DE75}"/>
                </a:ext>
              </a:extLst>
            </p:cNvPr>
            <p:cNvSpPr/>
            <p:nvPr/>
          </p:nvSpPr>
          <p:spPr>
            <a:xfrm>
              <a:off x="602742" y="1915134"/>
              <a:ext cx="1419148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hu-HU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Availability</a:t>
              </a:r>
              <a:endParaRPr lang="hu-HU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282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D3AC-48D3-3577-9CC8-D38E32B4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Biztonságos</a:t>
            </a:r>
            <a:r>
              <a:rPr lang="en-US" dirty="0"/>
              <a:t> </a:t>
            </a:r>
            <a:r>
              <a:rPr lang="en-US" dirty="0" err="1"/>
              <a:t>tervezés</a:t>
            </a:r>
            <a:r>
              <a:rPr lang="en-US" dirty="0"/>
              <a:t> </a:t>
            </a:r>
            <a:r>
              <a:rPr lang="en-US" dirty="0" err="1"/>
              <a:t>elvei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F0A9-9ACC-26EE-7734-48B388E8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Secure the weakest link</a:t>
            </a:r>
          </a:p>
          <a:p>
            <a:r>
              <a:rPr lang="en-US" dirty="0"/>
              <a:t>Least privilege principle</a:t>
            </a:r>
          </a:p>
          <a:p>
            <a:r>
              <a:rPr lang="en-US" dirty="0"/>
              <a:t>Secure by default</a:t>
            </a:r>
          </a:p>
          <a:p>
            <a:r>
              <a:rPr lang="en-US" dirty="0"/>
              <a:t>Fail securely</a:t>
            </a:r>
          </a:p>
          <a:p>
            <a:r>
              <a:rPr lang="en-US" dirty="0"/>
              <a:t>Defense in </a:t>
            </a:r>
            <a:r>
              <a:rPr lang="en-US" dirty="0" err="1"/>
              <a:t>dpeth</a:t>
            </a:r>
            <a:endParaRPr lang="en-US" dirty="0"/>
          </a:p>
          <a:p>
            <a:r>
              <a:rPr lang="en-US" dirty="0"/>
              <a:t>Do not trust user input</a:t>
            </a:r>
          </a:p>
          <a:p>
            <a:r>
              <a:rPr lang="en-US" dirty="0"/>
              <a:t>Reduce attack surface</a:t>
            </a:r>
          </a:p>
          <a:p>
            <a:r>
              <a:rPr lang="en-US" dirty="0"/>
              <a:t>Auditing/logging</a:t>
            </a:r>
          </a:p>
          <a:p>
            <a:r>
              <a:rPr lang="en-US" dirty="0"/>
              <a:t>Keep security simple</a:t>
            </a:r>
          </a:p>
          <a:p>
            <a:r>
              <a:rPr lang="en-US" dirty="0"/>
              <a:t>Separate duties</a:t>
            </a:r>
          </a:p>
          <a:p>
            <a:r>
              <a:rPr lang="en-US" dirty="0"/>
              <a:t>Protect sensitive data</a:t>
            </a:r>
          </a:p>
          <a:p>
            <a:r>
              <a:rPr lang="en-US" dirty="0"/>
              <a:t>Secure memory management</a:t>
            </a:r>
          </a:p>
          <a:p>
            <a:r>
              <a:rPr lang="en-US" dirty="0"/>
              <a:t>Proper exception handling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Fault avoidance</a:t>
            </a:r>
          </a:p>
          <a:p>
            <a:r>
              <a:rPr lang="en-US" dirty="0"/>
              <a:t>Change management, version control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9536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B872-F5E1-5E89-7B8E-2E63EDEC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Fenyegetések</a:t>
            </a:r>
            <a:r>
              <a:rPr lang="en-US" dirty="0"/>
              <a:t> </a:t>
            </a:r>
            <a:r>
              <a:rPr lang="en-US" dirty="0" err="1"/>
              <a:t>modellezése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8E06-131E-98C2-06A3-1275B784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alkalmazásokat</a:t>
            </a:r>
            <a:r>
              <a:rPr lang="en-US" dirty="0"/>
              <a:t> </a:t>
            </a:r>
            <a:r>
              <a:rPr lang="en-US" dirty="0" err="1"/>
              <a:t>fenyegető</a:t>
            </a:r>
            <a:r>
              <a:rPr lang="en-US" dirty="0"/>
              <a:t> </a:t>
            </a:r>
            <a:r>
              <a:rPr lang="en-US" dirty="0" err="1"/>
              <a:t>fenyegetések</a:t>
            </a:r>
            <a:r>
              <a:rPr lang="en-US" dirty="0"/>
              <a:t> </a:t>
            </a:r>
            <a:r>
              <a:rPr lang="en-US" dirty="0" err="1"/>
              <a:t>azonosítása</a:t>
            </a:r>
            <a:r>
              <a:rPr lang="en-US" dirty="0"/>
              <a:t>, </a:t>
            </a:r>
            <a:r>
              <a:rPr lang="en-US" dirty="0" err="1"/>
              <a:t>elemzése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kezelésének</a:t>
            </a:r>
            <a:r>
              <a:rPr lang="en-US" dirty="0"/>
              <a:t> </a:t>
            </a:r>
            <a:r>
              <a:rPr lang="en-US" dirty="0" err="1"/>
              <a:t>előkészítése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tervezés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kezdjük</a:t>
            </a:r>
            <a:endParaRPr lang="en-US" dirty="0"/>
          </a:p>
          <a:p>
            <a:r>
              <a:rPr lang="en-US" dirty="0" err="1"/>
              <a:t>Iteratív</a:t>
            </a:r>
            <a:r>
              <a:rPr lang="en-US" dirty="0"/>
              <a:t> </a:t>
            </a:r>
            <a:r>
              <a:rPr lang="en-US" dirty="0" err="1"/>
              <a:t>folyamat</a:t>
            </a:r>
            <a:r>
              <a:rPr lang="en-US" dirty="0"/>
              <a:t>, </a:t>
            </a:r>
            <a:r>
              <a:rPr lang="en-US" dirty="0" err="1"/>
              <a:t>vissza-vissza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térni</a:t>
            </a:r>
            <a:r>
              <a:rPr lang="en-US" dirty="0"/>
              <a:t> </a:t>
            </a:r>
            <a:r>
              <a:rPr lang="en-US" dirty="0" err="1"/>
              <a:t>hozzá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Támadási</a:t>
            </a:r>
            <a:r>
              <a:rPr lang="en-US" dirty="0"/>
              <a:t> </a:t>
            </a:r>
            <a:r>
              <a:rPr lang="en-US" dirty="0" err="1"/>
              <a:t>felületek</a:t>
            </a:r>
            <a:r>
              <a:rPr lang="en-US" dirty="0"/>
              <a:t> </a:t>
            </a:r>
            <a:r>
              <a:rPr lang="en-US" dirty="0" err="1"/>
              <a:t>számba</a:t>
            </a:r>
            <a:r>
              <a:rPr lang="en-US" dirty="0"/>
              <a:t> </a:t>
            </a:r>
            <a:r>
              <a:rPr lang="en-US" dirty="0" err="1"/>
              <a:t>vétele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dekomponálása</a:t>
            </a:r>
            <a:r>
              <a:rPr lang="en-US" dirty="0"/>
              <a:t> (</a:t>
            </a:r>
            <a:r>
              <a:rPr lang="en-US" dirty="0" err="1"/>
              <a:t>belépési</a:t>
            </a:r>
            <a:r>
              <a:rPr lang="en-US" dirty="0"/>
              <a:t> </a:t>
            </a:r>
            <a:r>
              <a:rPr lang="en-US" dirty="0" err="1"/>
              <a:t>pontok</a:t>
            </a:r>
            <a:r>
              <a:rPr lang="en-US" dirty="0"/>
              <a:t>, </a:t>
            </a:r>
            <a:r>
              <a:rPr lang="en-US" dirty="0" err="1"/>
              <a:t>technológiák</a:t>
            </a:r>
            <a:r>
              <a:rPr lang="en-US" dirty="0"/>
              <a:t>, </a:t>
            </a:r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függőségek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Fenyegetések</a:t>
            </a:r>
            <a:r>
              <a:rPr lang="en-US" dirty="0"/>
              <a:t> </a:t>
            </a:r>
            <a:r>
              <a:rPr lang="en-US" dirty="0" err="1"/>
              <a:t>azonosítása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Hatáselemzés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Kezelési</a:t>
            </a:r>
            <a:r>
              <a:rPr lang="en-US" dirty="0"/>
              <a:t> </a:t>
            </a:r>
            <a:r>
              <a:rPr lang="en-US" dirty="0" err="1"/>
              <a:t>javaslatok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3387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E1CF-E1C6-FAC2-E4FC-771237EB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Támadási</a:t>
            </a:r>
            <a:r>
              <a:rPr lang="en-US" dirty="0"/>
              <a:t> </a:t>
            </a:r>
            <a:r>
              <a:rPr lang="en-US" dirty="0" err="1"/>
              <a:t>felületek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304B-833A-631C-278E-934032C0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komponenseinek</a:t>
            </a:r>
            <a:r>
              <a:rPr lang="en-US" dirty="0"/>
              <a:t> “</a:t>
            </a:r>
            <a:r>
              <a:rPr lang="en-US" dirty="0" err="1"/>
              <a:t>felrajzolása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Szerverek</a:t>
            </a:r>
            <a:r>
              <a:rPr lang="en-US" dirty="0"/>
              <a:t>, </a:t>
            </a:r>
            <a:r>
              <a:rPr lang="en-US" dirty="0" err="1"/>
              <a:t>alkalmazott</a:t>
            </a:r>
            <a:r>
              <a:rPr lang="en-US" dirty="0"/>
              <a:t> </a:t>
            </a:r>
            <a:r>
              <a:rPr lang="en-US" dirty="0" err="1"/>
              <a:t>technológiák</a:t>
            </a:r>
            <a:r>
              <a:rPr lang="en-US" dirty="0"/>
              <a:t>, </a:t>
            </a:r>
            <a:r>
              <a:rPr lang="en-US" dirty="0" err="1"/>
              <a:t>kapcsolatok</a:t>
            </a:r>
            <a:endParaRPr lang="en-US" dirty="0"/>
          </a:p>
          <a:p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szerepkörök</a:t>
            </a:r>
            <a:r>
              <a:rPr lang="en-US" dirty="0"/>
              <a:t> </a:t>
            </a:r>
            <a:r>
              <a:rPr lang="en-US" dirty="0" err="1"/>
              <a:t>azonnosítása</a:t>
            </a:r>
            <a:endParaRPr lang="en-US" dirty="0"/>
          </a:p>
          <a:p>
            <a:r>
              <a:rPr lang="en-US" dirty="0"/>
              <a:t>Use case-ek </a:t>
            </a:r>
            <a:r>
              <a:rPr lang="en-US" dirty="0" err="1"/>
              <a:t>azonosítása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komponensek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 a “</a:t>
            </a:r>
            <a:r>
              <a:rPr lang="en-US" dirty="0" err="1"/>
              <a:t>nagyvonalú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meghatározása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Validáció</a:t>
            </a:r>
            <a:endParaRPr lang="en-US" dirty="0"/>
          </a:p>
          <a:p>
            <a:pPr lvl="1"/>
            <a:r>
              <a:rPr lang="en-US" dirty="0" err="1"/>
              <a:t>Autentikáció</a:t>
            </a:r>
            <a:r>
              <a:rPr lang="en-US" dirty="0"/>
              <a:t>, </a:t>
            </a:r>
            <a:r>
              <a:rPr lang="en-US" dirty="0" err="1"/>
              <a:t>Autorizáció</a:t>
            </a:r>
            <a:endParaRPr lang="en-US" dirty="0"/>
          </a:p>
          <a:p>
            <a:pPr lvl="1"/>
            <a:r>
              <a:rPr lang="en-US" dirty="0" err="1"/>
              <a:t>Kriptográfia</a:t>
            </a:r>
            <a:endParaRPr lang="en-US" dirty="0"/>
          </a:p>
          <a:p>
            <a:pPr lvl="1"/>
            <a:r>
              <a:rPr lang="en-US" dirty="0"/>
              <a:t>Session </a:t>
            </a:r>
            <a:r>
              <a:rPr lang="en-US" dirty="0" err="1"/>
              <a:t>kezelés</a:t>
            </a:r>
            <a:endParaRPr lang="en-US" dirty="0"/>
          </a:p>
          <a:p>
            <a:pPr lvl="1"/>
            <a:r>
              <a:rPr lang="en-US" dirty="0"/>
              <a:t>Session </a:t>
            </a:r>
            <a:r>
              <a:rPr lang="en-US" dirty="0" err="1"/>
              <a:t>kezelés</a:t>
            </a:r>
            <a:endParaRPr lang="en-US" dirty="0"/>
          </a:p>
          <a:p>
            <a:pPr lvl="1"/>
            <a:r>
              <a:rPr lang="en-US" dirty="0" err="1"/>
              <a:t>Paraméterkezelés</a:t>
            </a:r>
            <a:endParaRPr lang="en-US" dirty="0"/>
          </a:p>
          <a:p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függéseket</a:t>
            </a:r>
            <a:r>
              <a:rPr lang="en-US" dirty="0"/>
              <a:t> is </a:t>
            </a:r>
            <a:r>
              <a:rPr lang="en-US" dirty="0" err="1"/>
              <a:t>elemezni</a:t>
            </a:r>
            <a:r>
              <a:rPr lang="en-US" dirty="0"/>
              <a:t> </a:t>
            </a:r>
            <a:r>
              <a:rPr lang="en-US" dirty="0" err="1"/>
              <a:t>kell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73748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22D6-09B1-EE25-E764-B1686D0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Fenyegetések</a:t>
            </a:r>
            <a:r>
              <a:rPr lang="en-US" dirty="0"/>
              <a:t> </a:t>
            </a:r>
            <a:r>
              <a:rPr lang="en-US" dirty="0" err="1"/>
              <a:t>azonosítása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CAED-0418-EF2F-E6F4-9D09AAD7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S.T.R.I.D.E. model</a:t>
            </a:r>
          </a:p>
          <a:p>
            <a:pPr lvl="1"/>
            <a:r>
              <a:rPr lang="en-US" sz="2400" dirty="0"/>
              <a:t>Spoofing: Hamis </a:t>
            </a:r>
            <a:r>
              <a:rPr lang="en-US" sz="2400" dirty="0" err="1"/>
              <a:t>identitással</a:t>
            </a:r>
            <a:r>
              <a:rPr lang="en-US" sz="2400" dirty="0"/>
              <a:t> </a:t>
            </a:r>
            <a:r>
              <a:rPr lang="en-US" sz="2400" dirty="0" err="1"/>
              <a:t>történő</a:t>
            </a:r>
            <a:r>
              <a:rPr lang="en-US" sz="2400" dirty="0"/>
              <a:t> </a:t>
            </a:r>
            <a:r>
              <a:rPr lang="en-US" sz="2400" dirty="0" err="1"/>
              <a:t>rendszerhasználat</a:t>
            </a:r>
            <a:endParaRPr lang="en-US" sz="2400" dirty="0"/>
          </a:p>
          <a:p>
            <a:pPr lvl="1"/>
            <a:r>
              <a:rPr lang="en-US" sz="2400" dirty="0"/>
              <a:t>Tampering: </a:t>
            </a:r>
            <a:r>
              <a:rPr lang="en-US" sz="2400" dirty="0" err="1"/>
              <a:t>Autoriáció</a:t>
            </a:r>
            <a:r>
              <a:rPr lang="en-US" sz="2400" dirty="0"/>
              <a:t> </a:t>
            </a:r>
            <a:r>
              <a:rPr lang="en-US" sz="2400" dirty="0" err="1"/>
              <a:t>nélküli</a:t>
            </a:r>
            <a:r>
              <a:rPr lang="en-US" sz="2400" dirty="0"/>
              <a:t> </a:t>
            </a:r>
            <a:r>
              <a:rPr lang="en-US" sz="2400" dirty="0" err="1"/>
              <a:t>adatkezlés</a:t>
            </a:r>
            <a:r>
              <a:rPr lang="en-US" sz="2400" dirty="0"/>
              <a:t>, </a:t>
            </a:r>
            <a:r>
              <a:rPr lang="en-US" sz="2400" dirty="0" err="1"/>
              <a:t>módosítás</a:t>
            </a:r>
            <a:endParaRPr lang="en-US" sz="2400" dirty="0"/>
          </a:p>
          <a:p>
            <a:pPr lvl="1"/>
            <a:r>
              <a:rPr lang="en-US" sz="2400" dirty="0"/>
              <a:t>Repudiation: </a:t>
            </a:r>
            <a:r>
              <a:rPr lang="en-US" sz="2400" dirty="0" err="1"/>
              <a:t>Valamilyen</a:t>
            </a:r>
            <a:r>
              <a:rPr lang="en-US" sz="2400" dirty="0"/>
              <a:t> </a:t>
            </a:r>
            <a:r>
              <a:rPr lang="en-US" sz="2400" dirty="0" err="1"/>
              <a:t>művelet</a:t>
            </a:r>
            <a:r>
              <a:rPr lang="en-US" sz="2400" dirty="0"/>
              <a:t> </a:t>
            </a:r>
            <a:r>
              <a:rPr lang="en-US" sz="2400" dirty="0" err="1"/>
              <a:t>elvégzésének</a:t>
            </a:r>
            <a:r>
              <a:rPr lang="en-US" sz="2400" dirty="0"/>
              <a:t> </a:t>
            </a:r>
            <a:r>
              <a:rPr lang="en-US" sz="2400" dirty="0" err="1"/>
              <a:t>letagadhatósága</a:t>
            </a:r>
            <a:endParaRPr lang="en-US" sz="2400" dirty="0"/>
          </a:p>
          <a:p>
            <a:pPr lvl="1"/>
            <a:r>
              <a:rPr lang="en-US" sz="2400" dirty="0"/>
              <a:t>Denial of service: A </a:t>
            </a:r>
            <a:r>
              <a:rPr lang="en-US" sz="2400" dirty="0" err="1"/>
              <a:t>rendszer</a:t>
            </a:r>
            <a:r>
              <a:rPr lang="en-US" sz="2400" dirty="0"/>
              <a:t> </a:t>
            </a:r>
            <a:r>
              <a:rPr lang="en-US" sz="2400" dirty="0" err="1"/>
              <a:t>tudja</a:t>
            </a:r>
            <a:r>
              <a:rPr lang="en-US" sz="2400" dirty="0"/>
              <a:t> </a:t>
            </a:r>
            <a:r>
              <a:rPr lang="en-US" sz="2400" dirty="0" err="1"/>
              <a:t>megtagadni</a:t>
            </a:r>
            <a:r>
              <a:rPr lang="en-US" sz="2400" dirty="0"/>
              <a:t> a </a:t>
            </a:r>
            <a:r>
              <a:rPr lang="en-US" sz="2400" dirty="0" err="1"/>
              <a:t>funkciók</a:t>
            </a:r>
            <a:r>
              <a:rPr lang="en-US" sz="2400" dirty="0"/>
              <a:t> </a:t>
            </a:r>
            <a:r>
              <a:rPr lang="en-US" sz="2400" dirty="0" err="1"/>
              <a:t>futtatását</a:t>
            </a:r>
            <a:r>
              <a:rPr lang="en-US" sz="2400" dirty="0"/>
              <a:t> </a:t>
            </a:r>
            <a:r>
              <a:rPr lang="en-US" sz="2400" dirty="0" err="1"/>
              <a:t>jogosulatlan</a:t>
            </a:r>
            <a:r>
              <a:rPr lang="en-US" sz="2400" dirty="0"/>
              <a:t> </a:t>
            </a:r>
            <a:r>
              <a:rPr lang="en-US" sz="2400" dirty="0" err="1"/>
              <a:t>felhasználók</a:t>
            </a:r>
            <a:r>
              <a:rPr lang="en-US" sz="2400" dirty="0"/>
              <a:t> </a:t>
            </a:r>
            <a:r>
              <a:rPr lang="en-US" sz="2400" dirty="0" err="1"/>
              <a:t>számára</a:t>
            </a:r>
            <a:endParaRPr lang="en-US" sz="2400" dirty="0"/>
          </a:p>
          <a:p>
            <a:pPr lvl="1"/>
            <a:r>
              <a:rPr lang="en-US" sz="2400" dirty="0" err="1"/>
              <a:t>Privilge</a:t>
            </a:r>
            <a:r>
              <a:rPr lang="en-US" sz="2400" dirty="0"/>
              <a:t> escalation: </a:t>
            </a:r>
            <a:r>
              <a:rPr lang="en-US" sz="2400" dirty="0" err="1"/>
              <a:t>Érvényes</a:t>
            </a:r>
            <a:r>
              <a:rPr lang="en-US" sz="2400" dirty="0"/>
              <a:t> </a:t>
            </a:r>
            <a:r>
              <a:rPr lang="en-US" sz="2400" dirty="0" err="1"/>
              <a:t>jogosultságokkal</a:t>
            </a:r>
            <a:r>
              <a:rPr lang="en-US" sz="2400" dirty="0"/>
              <a:t> </a:t>
            </a:r>
            <a:r>
              <a:rPr lang="en-US" sz="2400" dirty="0" err="1"/>
              <a:t>rendelkező</a:t>
            </a:r>
            <a:r>
              <a:rPr lang="en-US" sz="2400" dirty="0"/>
              <a:t> </a:t>
            </a:r>
            <a:r>
              <a:rPr lang="en-US" sz="2400" dirty="0" err="1"/>
              <a:t>felhasználók</a:t>
            </a:r>
            <a:r>
              <a:rPr lang="en-US" sz="2400" dirty="0"/>
              <a:t> </a:t>
            </a:r>
            <a:r>
              <a:rPr lang="en-US" sz="2400" dirty="0" err="1"/>
              <a:t>több</a:t>
            </a:r>
            <a:r>
              <a:rPr lang="en-US" sz="2400" dirty="0"/>
              <a:t> </a:t>
            </a:r>
            <a:r>
              <a:rPr lang="en-US" sz="2400" dirty="0" err="1"/>
              <a:t>jogosultságot</a:t>
            </a:r>
            <a:r>
              <a:rPr lang="en-US" sz="2400" dirty="0"/>
              <a:t> </a:t>
            </a:r>
            <a:r>
              <a:rPr lang="en-US" sz="2400" dirty="0" err="1"/>
              <a:t>szereznek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717269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E303-2B99-684B-8F8E-EFD505D9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Hatáselemzés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7DF6-9DBB-6117-DBD4-8D6BEB43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D.R.E.A.D.</a:t>
            </a:r>
          </a:p>
          <a:p>
            <a:pPr lvl="1"/>
            <a:r>
              <a:rPr lang="en-US" sz="2800" dirty="0"/>
              <a:t>Damage potential</a:t>
            </a:r>
          </a:p>
          <a:p>
            <a:pPr lvl="1"/>
            <a:r>
              <a:rPr lang="en-US" sz="2800" dirty="0"/>
              <a:t>Reproducibility</a:t>
            </a:r>
          </a:p>
          <a:p>
            <a:pPr lvl="1"/>
            <a:r>
              <a:rPr lang="en-US" sz="2800" dirty="0"/>
              <a:t>Exploitability</a:t>
            </a:r>
          </a:p>
          <a:p>
            <a:pPr lvl="1"/>
            <a:r>
              <a:rPr lang="en-US" sz="2800" dirty="0"/>
              <a:t>Affected users</a:t>
            </a:r>
          </a:p>
          <a:p>
            <a:pPr lvl="1"/>
            <a:r>
              <a:rPr lang="en-US" sz="2800" dirty="0"/>
              <a:t>Discoverability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959737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E1D4F-BEAE-6572-1078-31F1CE615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Validáció</a:t>
            </a:r>
            <a:endParaRPr lang="hu-H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8C46B8-47DB-081A-214F-832E814A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816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6CBE-42A0-BDC0-BCAD-F42ECA51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6D75-C6EC-8F84-CA53-162AAD7B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Adattípus</a:t>
            </a:r>
            <a:endParaRPr lang="en-US" dirty="0"/>
          </a:p>
          <a:p>
            <a:r>
              <a:rPr lang="en-US" dirty="0" err="1"/>
              <a:t>Elfogadott</a:t>
            </a:r>
            <a:r>
              <a:rPr lang="en-US" dirty="0"/>
              <a:t> </a:t>
            </a:r>
            <a:r>
              <a:rPr lang="en-US" dirty="0" err="1"/>
              <a:t>karakterhalmaz</a:t>
            </a:r>
            <a:endParaRPr lang="en-US" dirty="0"/>
          </a:p>
          <a:p>
            <a:r>
              <a:rPr lang="en-US" dirty="0" err="1"/>
              <a:t>Hossz</a:t>
            </a:r>
            <a:endParaRPr lang="en-US" dirty="0"/>
          </a:p>
          <a:p>
            <a:r>
              <a:rPr lang="en-US" dirty="0" err="1"/>
              <a:t>Értéktartomány</a:t>
            </a:r>
            <a:endParaRPr lang="en-US" dirty="0"/>
          </a:p>
          <a:p>
            <a:r>
              <a:rPr lang="en-US" dirty="0"/>
              <a:t>Null/</a:t>
            </a:r>
            <a:r>
              <a:rPr lang="en-US" dirty="0" err="1"/>
              <a:t>nem</a:t>
            </a:r>
            <a:r>
              <a:rPr lang="en-US" dirty="0"/>
              <a:t> null, </a:t>
            </a:r>
            <a:r>
              <a:rPr lang="en-US" dirty="0" err="1"/>
              <a:t>kötelező</a:t>
            </a:r>
            <a:endParaRPr lang="en-US" dirty="0"/>
          </a:p>
          <a:p>
            <a:r>
              <a:rPr lang="en-US" dirty="0" err="1"/>
              <a:t>Duplikációk</a:t>
            </a:r>
            <a:endParaRPr lang="en-US" dirty="0"/>
          </a:p>
          <a:p>
            <a:r>
              <a:rPr lang="en-US" dirty="0"/>
              <a:t>Regex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5014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B148-8F68-3467-6C83-6119556D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C49F-601F-FD8C-8F23-9C58A96B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Kliensoldali</a:t>
            </a:r>
            <a:endParaRPr lang="en-US" dirty="0"/>
          </a:p>
          <a:p>
            <a:r>
              <a:rPr lang="en-US" dirty="0" err="1"/>
              <a:t>Szerveroldali</a:t>
            </a:r>
            <a:endParaRPr lang="en-US" dirty="0"/>
          </a:p>
          <a:p>
            <a:endParaRPr lang="en-US" dirty="0"/>
          </a:p>
          <a:p>
            <a:r>
              <a:rPr lang="en-US" dirty="0"/>
              <a:t>Blacklisting</a:t>
            </a:r>
          </a:p>
          <a:p>
            <a:r>
              <a:rPr lang="en-US" dirty="0"/>
              <a:t>Whitelisting</a:t>
            </a:r>
          </a:p>
          <a:p>
            <a:endParaRPr lang="en-US" dirty="0"/>
          </a:p>
          <a:p>
            <a:r>
              <a:rPr lang="en-US" dirty="0"/>
              <a:t>SQL-injection</a:t>
            </a:r>
          </a:p>
          <a:p>
            <a:r>
              <a:rPr lang="en-US" dirty="0"/>
              <a:t>XSS-</a:t>
            </a:r>
            <a:r>
              <a:rPr lang="en-US" dirty="0" err="1"/>
              <a:t>támadás</a:t>
            </a:r>
            <a:endParaRPr lang="en-US" dirty="0"/>
          </a:p>
          <a:p>
            <a:r>
              <a:rPr lang="en-US" dirty="0"/>
              <a:t>Directory traversal</a:t>
            </a:r>
          </a:p>
          <a:p>
            <a:r>
              <a:rPr lang="en-US" dirty="0"/>
              <a:t>Unvalidated redirect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3596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8C765C-2CC4-E15C-D9B7-B8ECE657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Autentikáció</a:t>
            </a:r>
            <a:r>
              <a:rPr lang="hu-HU" dirty="0"/>
              <a:t> és </a:t>
            </a:r>
            <a:r>
              <a:rPr lang="hu-HU" dirty="0" err="1"/>
              <a:t>autorizáció</a:t>
            </a:r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06C2E-304E-523B-52E3-72D3CADD6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5358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C3B46-3077-C20C-8C25-B4A30C78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Autentikáció</a:t>
            </a:r>
            <a:endParaRPr lang="hu-H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E8BF3-255A-2741-818E-68FC944A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Ki vagyok én?</a:t>
            </a:r>
          </a:p>
          <a:p>
            <a:endParaRPr lang="hu-HU" sz="3200" dirty="0"/>
          </a:p>
          <a:p>
            <a:r>
              <a:rPr lang="hu-HU" sz="3200" dirty="0"/>
              <a:t>Faktorok:</a:t>
            </a:r>
          </a:p>
          <a:p>
            <a:pPr lvl="1"/>
            <a:r>
              <a:rPr lang="hu-HU" sz="2800" dirty="0" err="1"/>
              <a:t>Something</a:t>
            </a:r>
            <a:r>
              <a:rPr lang="hu-HU" sz="2800" dirty="0"/>
              <a:t> I </a:t>
            </a:r>
            <a:r>
              <a:rPr lang="hu-HU" sz="2800" dirty="0" err="1"/>
              <a:t>know</a:t>
            </a:r>
            <a:r>
              <a:rPr lang="hu-HU" sz="2800" dirty="0"/>
              <a:t> (jelszó)</a:t>
            </a:r>
          </a:p>
          <a:p>
            <a:pPr lvl="1"/>
            <a:r>
              <a:rPr lang="hu-HU" sz="2800" dirty="0" err="1"/>
              <a:t>Something</a:t>
            </a:r>
            <a:r>
              <a:rPr lang="hu-HU" sz="2800" dirty="0"/>
              <a:t> I </a:t>
            </a:r>
            <a:r>
              <a:rPr lang="hu-HU" sz="2800" dirty="0" err="1"/>
              <a:t>own</a:t>
            </a:r>
            <a:r>
              <a:rPr lang="hu-HU" sz="2800" dirty="0"/>
              <a:t> (telefon, </a:t>
            </a:r>
            <a:r>
              <a:rPr lang="hu-HU" sz="2800" dirty="0" err="1"/>
              <a:t>token</a:t>
            </a:r>
            <a:r>
              <a:rPr lang="hu-HU" sz="2800" dirty="0"/>
              <a:t>)</a:t>
            </a:r>
          </a:p>
          <a:p>
            <a:pPr lvl="1"/>
            <a:r>
              <a:rPr lang="hu-HU" sz="2800" dirty="0" err="1"/>
              <a:t>Something</a:t>
            </a:r>
            <a:r>
              <a:rPr lang="hu-HU" sz="2800" dirty="0"/>
              <a:t> I am (</a:t>
            </a:r>
            <a:r>
              <a:rPr lang="hu-HU" sz="2800" dirty="0" err="1"/>
              <a:t>biometria</a:t>
            </a:r>
            <a:r>
              <a:rPr lang="hu-HU" sz="2800" dirty="0"/>
              <a:t>)</a:t>
            </a:r>
          </a:p>
          <a:p>
            <a:pPr lvl="1"/>
            <a:r>
              <a:rPr lang="hu-HU" sz="2800" dirty="0"/>
              <a:t>Multifaktor</a:t>
            </a:r>
          </a:p>
        </p:txBody>
      </p:sp>
    </p:spTree>
    <p:extLst>
      <p:ext uri="{BB962C8B-B14F-4D97-AF65-F5344CB8AC3E}">
        <p14:creationId xmlns:p14="http://schemas.microsoft.com/office/powerpoint/2010/main" val="351015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23D731-0E79-5C68-AA67-7CBEC554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CIA </a:t>
            </a:r>
            <a:r>
              <a:rPr lang="hu-HU" dirty="0" err="1"/>
              <a:t>triad</a:t>
            </a:r>
            <a:r>
              <a:rPr lang="hu-HU" dirty="0"/>
              <a:t> - </a:t>
            </a:r>
            <a:r>
              <a:rPr lang="hu-HU" dirty="0" err="1"/>
              <a:t>Confidentiality</a:t>
            </a:r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59E0D6-3CD0-BFA8-9767-15FB3C97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Bizalmasság ("titkosság")</a:t>
            </a:r>
          </a:p>
          <a:p>
            <a:r>
              <a:rPr lang="hu-HU" sz="3200" dirty="0"/>
              <a:t>Szoftveres szempontból legtöbbször erre gondolunk</a:t>
            </a:r>
          </a:p>
          <a:p>
            <a:pPr lvl="1"/>
            <a:r>
              <a:rPr lang="hu-HU" sz="2400" dirty="0"/>
              <a:t>Szerepkörök definiálása, bizonyos funkciók/adatok csak bizonyos szerepkörök számára érhetőek el</a:t>
            </a:r>
          </a:p>
          <a:p>
            <a:pPr lvl="2"/>
            <a:r>
              <a:rPr lang="hu-HU" sz="2000" dirty="0"/>
              <a:t>Klasszikus </a:t>
            </a:r>
            <a:r>
              <a:rPr lang="hu-HU" sz="2000" dirty="0" err="1"/>
              <a:t>autentikáció</a:t>
            </a:r>
            <a:r>
              <a:rPr lang="hu-HU" sz="2000" dirty="0"/>
              <a:t>/</a:t>
            </a:r>
            <a:r>
              <a:rPr lang="hu-HU" sz="2000" dirty="0" err="1"/>
              <a:t>autorizáció</a:t>
            </a:r>
            <a:endParaRPr lang="hu-HU" sz="2000" dirty="0"/>
          </a:p>
          <a:p>
            <a:pPr lvl="1"/>
            <a:r>
              <a:rPr lang="hu-HU" sz="2400" dirty="0"/>
              <a:t>Üzleti logika megírása úgy, hogy minden felhasználó csak a számára releváns rekordokhoz fér hozzá</a:t>
            </a:r>
          </a:p>
          <a:p>
            <a:pPr lvl="1"/>
            <a:r>
              <a:rPr lang="hu-HU" sz="2400" dirty="0"/>
              <a:t>Adatok titkosítása</a:t>
            </a:r>
          </a:p>
          <a:p>
            <a:r>
              <a:rPr lang="hu-HU" sz="2800" dirty="0"/>
              <a:t>Üzemeltetési feladatok: HTTPS </a:t>
            </a:r>
            <a:r>
              <a:rPr lang="hu-HU" sz="2800" dirty="0" err="1"/>
              <a:t>certificate</a:t>
            </a:r>
            <a:r>
              <a:rPr lang="hu-HU" sz="2800" dirty="0"/>
              <a:t>-ek telepítése</a:t>
            </a:r>
          </a:p>
          <a:p>
            <a:pPr marL="0" indent="0">
              <a:buNone/>
            </a:pPr>
            <a:r>
              <a:rPr lang="hu-H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5682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C3B46-3077-C20C-8C25-B4A30C78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Autorizáció</a:t>
            </a:r>
            <a:endParaRPr lang="hu-H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E8BF3-255A-2741-818E-68FC944A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Mihez van joga a felhasználónak a rendszerben?</a:t>
            </a:r>
          </a:p>
          <a:p>
            <a:pPr lvl="1"/>
            <a:r>
              <a:rPr lang="hu-HU" sz="2800" dirty="0" err="1"/>
              <a:t>Role-based</a:t>
            </a:r>
            <a:r>
              <a:rPr lang="hu-HU" sz="2800" dirty="0"/>
              <a:t> </a:t>
            </a:r>
            <a:r>
              <a:rPr lang="hu-HU" sz="2800" dirty="0" err="1"/>
              <a:t>access</a:t>
            </a:r>
            <a:r>
              <a:rPr lang="hu-HU" sz="2800" dirty="0"/>
              <a:t> </a:t>
            </a:r>
            <a:r>
              <a:rPr lang="hu-HU" sz="2800" dirty="0" err="1"/>
              <a:t>control</a:t>
            </a:r>
            <a:endParaRPr lang="hu-HU" sz="2800" dirty="0"/>
          </a:p>
          <a:p>
            <a:pPr lvl="1"/>
            <a:r>
              <a:rPr lang="hu-HU" sz="2800" dirty="0" err="1"/>
              <a:t>Hierarchical</a:t>
            </a:r>
            <a:r>
              <a:rPr lang="hu-HU" sz="2800" dirty="0"/>
              <a:t> RBAC</a:t>
            </a:r>
          </a:p>
          <a:p>
            <a:pPr lvl="1"/>
            <a:r>
              <a:rPr lang="hu-HU" sz="2800" dirty="0" err="1"/>
              <a:t>Mandatory</a:t>
            </a:r>
            <a:r>
              <a:rPr lang="hu-HU" sz="2800" dirty="0"/>
              <a:t> </a:t>
            </a:r>
            <a:r>
              <a:rPr lang="hu-HU" sz="2800" dirty="0" err="1"/>
              <a:t>access</a:t>
            </a:r>
            <a:r>
              <a:rPr lang="hu-HU" sz="2800" dirty="0"/>
              <a:t> </a:t>
            </a:r>
            <a:r>
              <a:rPr lang="hu-HU" sz="2800" dirty="0" err="1"/>
              <a:t>control</a:t>
            </a:r>
            <a:endParaRPr lang="hu-HU" sz="2800" dirty="0"/>
          </a:p>
          <a:p>
            <a:pPr lvl="1"/>
            <a:r>
              <a:rPr lang="hu-HU" sz="2800" dirty="0" err="1"/>
              <a:t>Discretionary</a:t>
            </a:r>
            <a:r>
              <a:rPr lang="hu-HU" sz="2800" dirty="0"/>
              <a:t> </a:t>
            </a:r>
            <a:r>
              <a:rPr lang="hu-HU" sz="2800" dirty="0" err="1"/>
              <a:t>access</a:t>
            </a:r>
            <a:r>
              <a:rPr lang="hu-HU" sz="2800" dirty="0"/>
              <a:t> </a:t>
            </a:r>
            <a:r>
              <a:rPr lang="hu-HU" sz="2800" dirty="0" err="1"/>
              <a:t>control</a:t>
            </a:r>
            <a:endParaRPr lang="hu-HU" sz="2800" dirty="0"/>
          </a:p>
          <a:p>
            <a:pPr lvl="1"/>
            <a:r>
              <a:rPr lang="hu-HU" sz="2800" dirty="0" err="1"/>
              <a:t>Rule-based</a:t>
            </a:r>
            <a:r>
              <a:rPr lang="hu-HU" sz="2800" dirty="0"/>
              <a:t> </a:t>
            </a:r>
            <a:r>
              <a:rPr lang="hu-HU" sz="2800" dirty="0" err="1"/>
              <a:t>access</a:t>
            </a:r>
            <a:r>
              <a:rPr lang="hu-HU" sz="2800" dirty="0"/>
              <a:t> </a:t>
            </a:r>
            <a:r>
              <a:rPr lang="hu-HU" sz="2800" dirty="0" err="1"/>
              <a:t>control</a:t>
            </a:r>
            <a:endParaRPr lang="hu-HU" sz="2800" dirty="0"/>
          </a:p>
          <a:p>
            <a:pPr lvl="1"/>
            <a:r>
              <a:rPr lang="hu-HU" sz="2800" dirty="0" err="1"/>
              <a:t>Attribute-based</a:t>
            </a:r>
            <a:r>
              <a:rPr lang="hu-HU" sz="2800" dirty="0"/>
              <a:t> </a:t>
            </a:r>
            <a:r>
              <a:rPr lang="hu-HU" sz="2800" dirty="0" err="1"/>
              <a:t>access</a:t>
            </a:r>
            <a:r>
              <a:rPr lang="hu-HU" sz="2800" dirty="0"/>
              <a:t> </a:t>
            </a:r>
            <a:r>
              <a:rPr lang="hu-HU" sz="2800" dirty="0" err="1"/>
              <a:t>control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511080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56CB-98D5-546B-64A4-69F5C8E6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Külső </a:t>
            </a:r>
            <a:r>
              <a:rPr lang="hu-HU" dirty="0" err="1"/>
              <a:t>provider</a:t>
            </a:r>
            <a:r>
              <a:rPr lang="hu-HU" dirty="0"/>
              <a:t> használata </a:t>
            </a:r>
            <a:r>
              <a:rPr lang="hu-HU" dirty="0" err="1"/>
              <a:t>autentikációhoz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470B1-3C81-4181-7B24-D18B3D1E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08" y="1074821"/>
            <a:ext cx="7675984" cy="54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0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CF90-2B9B-9D77-9254-8CAB2C63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Fenyegetések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927E-E25E-DE08-CA96-F6BC4CCF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hijacking</a:t>
            </a:r>
          </a:p>
          <a:p>
            <a:r>
              <a:rPr lang="en-US" dirty="0"/>
              <a:t>Man-in-the-middle</a:t>
            </a:r>
          </a:p>
          <a:p>
            <a:r>
              <a:rPr lang="en-US" dirty="0"/>
              <a:t>Phishing</a:t>
            </a:r>
          </a:p>
          <a:p>
            <a:r>
              <a:rPr lang="en-US" dirty="0"/>
              <a:t>Unauthorized access</a:t>
            </a:r>
          </a:p>
          <a:p>
            <a:r>
              <a:rPr lang="en-US" dirty="0"/>
              <a:t>Information leakage</a:t>
            </a:r>
          </a:p>
          <a:p>
            <a:r>
              <a:rPr lang="en-US" dirty="0"/>
              <a:t>Privilege </a:t>
            </a:r>
            <a:r>
              <a:rPr lang="en-US" dirty="0" err="1"/>
              <a:t>excalation</a:t>
            </a:r>
            <a:endParaRPr lang="en-US" dirty="0"/>
          </a:p>
          <a:p>
            <a:r>
              <a:rPr lang="en-US" dirty="0"/>
              <a:t>Stuffing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3908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1134C9-6E81-8ADD-4D06-16A5A620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Kriptográfiai alapok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B6D98-5FC6-39A6-4002-E52DBBDEA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Alapmódszerek a biztonság növelésére</a:t>
            </a:r>
          </a:p>
        </p:txBody>
      </p:sp>
    </p:spTree>
    <p:extLst>
      <p:ext uri="{BB962C8B-B14F-4D97-AF65-F5344CB8AC3E}">
        <p14:creationId xmlns:p14="http://schemas.microsoft.com/office/powerpoint/2010/main" val="40666356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8ED3-B90D-7F54-60F5-97FADAC0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Kriptográfia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48EB-8D57-DBD3-19B8-7AB3433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err="1"/>
              <a:t>Plaintext</a:t>
            </a:r>
            <a:r>
              <a:rPr lang="hu-HU" dirty="0"/>
              <a:t> (nyílt szöveg): Az információ </a:t>
            </a:r>
            <a:r>
              <a:rPr lang="hu-HU" dirty="0" err="1"/>
              <a:t>titkosítatlan</a:t>
            </a:r>
            <a:r>
              <a:rPr lang="hu-HU" dirty="0"/>
              <a:t> formája</a:t>
            </a:r>
          </a:p>
          <a:p>
            <a:r>
              <a:rPr lang="hu-HU" dirty="0" err="1"/>
              <a:t>Ciphertext</a:t>
            </a:r>
            <a:r>
              <a:rPr lang="hu-HU" dirty="0"/>
              <a:t> (titkos szöveg): Az információ titkosított (illetéktelenek számára nem értelmezhető) formája</a:t>
            </a:r>
          </a:p>
          <a:p>
            <a:r>
              <a:rPr lang="hu-HU" dirty="0" err="1"/>
              <a:t>Encryption</a:t>
            </a:r>
            <a:r>
              <a:rPr lang="hu-HU" dirty="0"/>
              <a:t> (titkosítás): </a:t>
            </a:r>
            <a:r>
              <a:rPr lang="hu-HU" dirty="0" err="1"/>
              <a:t>Plaintext</a:t>
            </a:r>
            <a:r>
              <a:rPr lang="hu-HU" dirty="0"/>
              <a:t> -&gt; </a:t>
            </a:r>
            <a:r>
              <a:rPr lang="hu-HU" dirty="0" err="1"/>
              <a:t>Ciphertext</a:t>
            </a:r>
            <a:endParaRPr lang="hu-HU" dirty="0"/>
          </a:p>
          <a:p>
            <a:r>
              <a:rPr lang="hu-HU" dirty="0" err="1"/>
              <a:t>Decryption</a:t>
            </a:r>
            <a:r>
              <a:rPr lang="hu-HU" dirty="0"/>
              <a:t> (</a:t>
            </a:r>
            <a:r>
              <a:rPr lang="hu-HU" dirty="0" err="1"/>
              <a:t>visszafejltés</a:t>
            </a:r>
            <a:r>
              <a:rPr lang="hu-HU" dirty="0"/>
              <a:t>): </a:t>
            </a:r>
            <a:r>
              <a:rPr lang="hu-HU" dirty="0" err="1"/>
              <a:t>Ciphertext</a:t>
            </a:r>
            <a:r>
              <a:rPr lang="hu-HU" dirty="0"/>
              <a:t> -&gt; </a:t>
            </a:r>
            <a:r>
              <a:rPr lang="hu-HU" dirty="0" err="1"/>
              <a:t>Plaintext</a:t>
            </a:r>
            <a:endParaRPr lang="hu-HU" dirty="0"/>
          </a:p>
          <a:p>
            <a:r>
              <a:rPr lang="hu-HU" dirty="0"/>
              <a:t>Key (kulcs): A titkosításhoz és visszafejtéshez használt bájtsorozat, amely segítségével </a:t>
            </a:r>
            <a:r>
              <a:rPr lang="hu-HU" dirty="0" err="1"/>
              <a:t>titkosítjuk</a:t>
            </a:r>
            <a:r>
              <a:rPr lang="hu-HU" dirty="0"/>
              <a:t> a szöveget</a:t>
            </a:r>
          </a:p>
          <a:p>
            <a:r>
              <a:rPr lang="hu-HU" dirty="0" err="1"/>
              <a:t>Initialization</a:t>
            </a:r>
            <a:r>
              <a:rPr lang="hu-HU" dirty="0"/>
              <a:t> </a:t>
            </a:r>
            <a:r>
              <a:rPr lang="hu-HU" dirty="0" err="1"/>
              <a:t>vector</a:t>
            </a:r>
            <a:r>
              <a:rPr lang="hu-HU" dirty="0"/>
              <a:t>: Valamilyen speciális bájtsorozat, amely azt garantálja, hogy adott nyílt szöveget adott kulccsal többször titkosítva más eredményt kapunk</a:t>
            </a:r>
          </a:p>
          <a:p>
            <a:r>
              <a:rPr lang="hu-HU" dirty="0"/>
              <a:t>Szimmetrikus titkosítás: Olyan módszer, amely esetén a titkosítás és a visszafejtés ugyanazt a kulcsot használja</a:t>
            </a:r>
          </a:p>
          <a:p>
            <a:r>
              <a:rPr lang="hu-HU" dirty="0"/>
              <a:t>Aszimmetrikus titkosítás: Olyan módszer, amely esetén a titkosítás és a visszafejtés más kulcsokat használ</a:t>
            </a:r>
          </a:p>
        </p:txBody>
      </p:sp>
    </p:spTree>
    <p:extLst>
      <p:ext uri="{BB962C8B-B14F-4D97-AF65-F5344CB8AC3E}">
        <p14:creationId xmlns:p14="http://schemas.microsoft.com/office/powerpoint/2010/main" val="18136366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A262-FEFC-5A5C-42B3-E334700E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Szimmetrikus titkosítás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688F-EAE2-E353-36FE-6D665CC6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Stream</a:t>
            </a:r>
            <a:r>
              <a:rPr lang="hu-HU" sz="3200" dirty="0"/>
              <a:t> </a:t>
            </a:r>
            <a:r>
              <a:rPr lang="hu-HU" sz="3200" dirty="0" err="1"/>
              <a:t>cipher</a:t>
            </a:r>
            <a:r>
              <a:rPr lang="hu-HU" sz="3200" dirty="0"/>
              <a:t>: Folyamatosan </a:t>
            </a:r>
            <a:r>
              <a:rPr lang="hu-HU" sz="3200" dirty="0" err="1"/>
              <a:t>titkosítja</a:t>
            </a:r>
            <a:r>
              <a:rPr lang="hu-HU" sz="3200" dirty="0"/>
              <a:t> a bájtokat egyesével</a:t>
            </a:r>
          </a:p>
          <a:p>
            <a:r>
              <a:rPr lang="hu-HU" sz="3200" dirty="0" err="1"/>
              <a:t>Block</a:t>
            </a:r>
            <a:r>
              <a:rPr lang="hu-HU" sz="3200" dirty="0"/>
              <a:t> </a:t>
            </a:r>
            <a:r>
              <a:rPr lang="hu-HU" sz="3200" dirty="0" err="1"/>
              <a:t>cipher</a:t>
            </a:r>
            <a:r>
              <a:rPr lang="hu-HU" sz="3200" dirty="0"/>
              <a:t>: Blokkokra bontja a nyílt szöveget és ezek a blokkokat </a:t>
            </a:r>
            <a:r>
              <a:rPr lang="hu-HU" sz="3200" dirty="0" err="1"/>
              <a:t>titkosítja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435311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A262-FEFC-5A5C-42B3-E334700E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ciphers</a:t>
            </a:r>
            <a:r>
              <a:rPr lang="hu-HU" dirty="0"/>
              <a:t> -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688F-EAE2-E353-36FE-6D665CC6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DES (Data </a:t>
            </a:r>
            <a:r>
              <a:rPr lang="hu-HU" sz="3200" dirty="0" err="1"/>
              <a:t>Encryption</a:t>
            </a:r>
            <a:r>
              <a:rPr lang="hu-HU" sz="3200" dirty="0"/>
              <a:t> Standard): Szabvány a '70-es évekből, amely leírja, hogy milyen feltételeknek kell megfelelnie egy megfelelően erős </a:t>
            </a:r>
            <a:r>
              <a:rPr lang="hu-HU" sz="3200" dirty="0" err="1"/>
              <a:t>block</a:t>
            </a:r>
            <a:r>
              <a:rPr lang="hu-HU" sz="3200" dirty="0"/>
              <a:t> </a:t>
            </a:r>
            <a:r>
              <a:rPr lang="hu-HU" sz="3200" dirty="0" err="1"/>
              <a:t>ciphernek</a:t>
            </a:r>
            <a:endParaRPr lang="hu-HU" sz="3200" dirty="0"/>
          </a:p>
          <a:p>
            <a:r>
              <a:rPr lang="hu-HU" sz="3200" dirty="0"/>
              <a:t>DEA (Data </a:t>
            </a:r>
            <a:r>
              <a:rPr lang="hu-HU" sz="3200" dirty="0" err="1"/>
              <a:t>Encryption</a:t>
            </a:r>
            <a:r>
              <a:rPr lang="hu-HU" sz="3200" dirty="0"/>
              <a:t> </a:t>
            </a:r>
            <a:r>
              <a:rPr lang="hu-HU" sz="3200" dirty="0" err="1"/>
              <a:t>Algorithm</a:t>
            </a:r>
            <a:r>
              <a:rPr lang="hu-HU" sz="3200" dirty="0"/>
              <a:t>): A szabvány konkrét megvalósítása</a:t>
            </a:r>
          </a:p>
          <a:p>
            <a:r>
              <a:rPr lang="hu-HU" sz="3200" dirty="0" err="1"/>
              <a:t>Triple</a:t>
            </a:r>
            <a:r>
              <a:rPr lang="hu-HU" sz="3200" dirty="0"/>
              <a:t> DES: 3 DES kör futtatása 3 külön kulccsal</a:t>
            </a:r>
          </a:p>
        </p:txBody>
      </p:sp>
    </p:spTree>
    <p:extLst>
      <p:ext uri="{BB962C8B-B14F-4D97-AF65-F5344CB8AC3E}">
        <p14:creationId xmlns:p14="http://schemas.microsoft.com/office/powerpoint/2010/main" val="26146264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A262-FEFC-5A5C-42B3-E334700E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ciphers</a:t>
            </a:r>
            <a:r>
              <a:rPr lang="hu-HU" dirty="0"/>
              <a:t> -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688F-EAE2-E353-36FE-6D665CC6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AES (Advanced </a:t>
            </a:r>
            <a:r>
              <a:rPr lang="hu-HU" sz="3200" dirty="0" err="1"/>
              <a:t>Encryption</a:t>
            </a:r>
            <a:r>
              <a:rPr lang="hu-HU" sz="3200" dirty="0"/>
              <a:t> Standard): A DES leváltására létrehozott szabvány</a:t>
            </a:r>
          </a:p>
          <a:p>
            <a:r>
              <a:rPr lang="hu-HU" sz="3200" dirty="0" err="1"/>
              <a:t>Rijndael</a:t>
            </a:r>
            <a:r>
              <a:rPr lang="hu-HU" sz="3200" dirty="0"/>
              <a:t>: A megvalósító algoritmus</a:t>
            </a:r>
          </a:p>
        </p:txBody>
      </p:sp>
    </p:spTree>
    <p:extLst>
      <p:ext uri="{BB962C8B-B14F-4D97-AF65-F5344CB8AC3E}">
        <p14:creationId xmlns:p14="http://schemas.microsoft.com/office/powerpoint/2010/main" val="20564587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A262-FEFC-5A5C-42B3-E334700E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ciphers</a:t>
            </a:r>
            <a:r>
              <a:rPr lang="hu-HU" dirty="0"/>
              <a:t> - Javítás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688F-EAE2-E353-36FE-6D665CC6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sz="3200" dirty="0" err="1"/>
              <a:t>Electronic</a:t>
            </a:r>
            <a:r>
              <a:rPr lang="hu-HU" sz="3200" dirty="0"/>
              <a:t> </a:t>
            </a:r>
            <a:r>
              <a:rPr lang="hu-HU" sz="3200" dirty="0" err="1"/>
              <a:t>codebook</a:t>
            </a:r>
            <a:r>
              <a:rPr lang="hu-HU" sz="3200" dirty="0"/>
              <a:t> (EBC): Alap módszer</a:t>
            </a:r>
          </a:p>
          <a:p>
            <a:r>
              <a:rPr lang="hu-HU" sz="3200" dirty="0" err="1"/>
              <a:t>Cipher</a:t>
            </a:r>
            <a:r>
              <a:rPr lang="hu-HU" sz="3200" dirty="0"/>
              <a:t> </a:t>
            </a:r>
            <a:r>
              <a:rPr lang="hu-HU" sz="3200" dirty="0" err="1"/>
              <a:t>block</a:t>
            </a:r>
            <a:r>
              <a:rPr lang="hu-HU" sz="3200" dirty="0"/>
              <a:t> </a:t>
            </a:r>
            <a:r>
              <a:rPr lang="hu-HU" sz="3200" dirty="0" err="1"/>
              <a:t>chaining</a:t>
            </a:r>
            <a:r>
              <a:rPr lang="hu-HU" sz="3200" dirty="0"/>
              <a:t> (CBC): Minden blokkot az előzőt felhasználva még "elkeverünk"</a:t>
            </a:r>
          </a:p>
          <a:p>
            <a:r>
              <a:rPr lang="hu-HU" sz="3200" dirty="0" err="1"/>
              <a:t>Ciphertext</a:t>
            </a:r>
            <a:r>
              <a:rPr lang="hu-HU" sz="3200" dirty="0"/>
              <a:t> </a:t>
            </a:r>
            <a:r>
              <a:rPr lang="hu-HU" sz="3200" dirty="0" err="1"/>
              <a:t>stealing</a:t>
            </a:r>
            <a:r>
              <a:rPr lang="hu-HU" sz="3200" dirty="0"/>
              <a:t> (CTS): CBC + meg tudja </a:t>
            </a:r>
            <a:r>
              <a:rPr lang="hu-HU" sz="3200" dirty="0" err="1"/>
              <a:t>paddelni</a:t>
            </a:r>
            <a:r>
              <a:rPr lang="hu-HU" sz="3200" dirty="0"/>
              <a:t> a szöveget, ha nem osztható a hossza a kulcs hosszával</a:t>
            </a:r>
          </a:p>
          <a:p>
            <a:r>
              <a:rPr lang="hu-HU" sz="3200" dirty="0"/>
              <a:t>Output </a:t>
            </a:r>
            <a:r>
              <a:rPr lang="hu-HU" sz="3200" dirty="0" err="1"/>
              <a:t>feedback</a:t>
            </a:r>
            <a:r>
              <a:rPr lang="hu-HU" sz="3200" dirty="0"/>
              <a:t> (OFB): CFB, de nem mindig az előző blokkot használja</a:t>
            </a:r>
          </a:p>
          <a:p>
            <a:r>
              <a:rPr lang="hu-HU" sz="3200" dirty="0" err="1"/>
              <a:t>Counter</a:t>
            </a:r>
            <a:r>
              <a:rPr lang="hu-HU" sz="3200" dirty="0"/>
              <a:t> </a:t>
            </a:r>
            <a:r>
              <a:rPr lang="hu-HU" sz="3200" dirty="0" err="1"/>
              <a:t>mode</a:t>
            </a:r>
            <a:r>
              <a:rPr lang="hu-HU" sz="3200" dirty="0"/>
              <a:t> (CTR): Egy számlálót használ "elkeverésre", nem előző blokkokat</a:t>
            </a:r>
          </a:p>
          <a:p>
            <a:r>
              <a:rPr lang="hu-HU" sz="3200" dirty="0"/>
              <a:t>XEX-</a:t>
            </a:r>
            <a:r>
              <a:rPr lang="hu-HU" sz="3200" dirty="0" err="1"/>
              <a:t>based</a:t>
            </a:r>
            <a:r>
              <a:rPr lang="hu-HU" sz="3200" dirty="0"/>
              <a:t> </a:t>
            </a:r>
            <a:r>
              <a:rPr lang="hu-HU" sz="3200" dirty="0" err="1"/>
              <a:t>tweaked</a:t>
            </a:r>
            <a:r>
              <a:rPr lang="hu-HU" sz="3200" dirty="0"/>
              <a:t> </a:t>
            </a:r>
            <a:r>
              <a:rPr lang="hu-HU" sz="3200" dirty="0" err="1"/>
              <a:t>codebbok</a:t>
            </a:r>
            <a:r>
              <a:rPr lang="hu-HU" sz="3200" dirty="0"/>
              <a:t> </a:t>
            </a:r>
            <a:r>
              <a:rPr lang="hu-HU" sz="3200" dirty="0" err="1"/>
              <a:t>mode</a:t>
            </a:r>
            <a:r>
              <a:rPr lang="hu-HU" sz="3200" dirty="0"/>
              <a:t> </a:t>
            </a:r>
            <a:r>
              <a:rPr lang="hu-HU" sz="3200" dirty="0" err="1"/>
              <a:t>with</a:t>
            </a:r>
            <a:r>
              <a:rPr lang="hu-HU" sz="3200" dirty="0"/>
              <a:t> CTS (XTS): Nagyméretű adatok, pl.: merevelemezek titkosítására</a:t>
            </a:r>
          </a:p>
          <a:p>
            <a:r>
              <a:rPr lang="hu-HU" sz="3200" dirty="0"/>
              <a:t>CCM, GCM: CTR, de van </a:t>
            </a:r>
            <a:r>
              <a:rPr lang="hu-HU" sz="3200"/>
              <a:t>benne integritásellenőrzés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7736294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9E31-EF73-B8CE-6106-8DBEC79C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Hashelés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D163-D4B2-F487-C1E0-1903B1A3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titkosításhoz hasonlóan a nyílt szöveget titkosított szöveggé alakítja, de…</a:t>
            </a:r>
          </a:p>
          <a:p>
            <a:r>
              <a:rPr lang="hu-HU" dirty="0"/>
              <a:t>A titkosított szövegből nem nyerhető vissza a nyílt szöveg</a:t>
            </a:r>
          </a:p>
          <a:p>
            <a:endParaRPr lang="hu-HU" dirty="0"/>
          </a:p>
          <a:p>
            <a:r>
              <a:rPr lang="hu-HU" dirty="0"/>
              <a:t>Elrejteni az eredeti adatot, és nem kell tudni, mi volt az eredeti adat (pl.: jelszó)</a:t>
            </a:r>
          </a:p>
          <a:p>
            <a:r>
              <a:rPr lang="hu-HU" dirty="0"/>
              <a:t>Integritás ellenőrzés (pl.: digitális aláírás)</a:t>
            </a:r>
          </a:p>
        </p:txBody>
      </p:sp>
    </p:spTree>
    <p:extLst>
      <p:ext uri="{BB962C8B-B14F-4D97-AF65-F5344CB8AC3E}">
        <p14:creationId xmlns:p14="http://schemas.microsoft.com/office/powerpoint/2010/main" val="321842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23D731-0E79-5C68-AA67-7CBEC554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CIA </a:t>
            </a:r>
            <a:r>
              <a:rPr lang="hu-HU" dirty="0" err="1"/>
              <a:t>triad</a:t>
            </a:r>
            <a:r>
              <a:rPr lang="hu-HU" dirty="0"/>
              <a:t> - </a:t>
            </a:r>
            <a:r>
              <a:rPr lang="hu-HU" dirty="0" err="1"/>
              <a:t>Integrity</a:t>
            </a:r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59E0D6-3CD0-BFA8-9767-15FB3C97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Integritás – a rendszerben az adatok nem változtathatóak meg "önkényesen"</a:t>
            </a:r>
          </a:p>
          <a:p>
            <a:pPr lvl="1"/>
            <a:r>
              <a:rPr lang="hu-HU" sz="2800" dirty="0"/>
              <a:t>Webshop-ban az árak megváltoztatása (BKK-bérlet)</a:t>
            </a:r>
          </a:p>
          <a:p>
            <a:r>
              <a:rPr lang="hu-HU" sz="3200" dirty="0"/>
              <a:t>Nem csak a rendszerben tárolt adatok szempontjából fontos; garantálnunk kell azt is, hogy az adatok "utazás" közben nem változnak meg! </a:t>
            </a:r>
          </a:p>
          <a:p>
            <a:r>
              <a:rPr lang="hu-HU" sz="3200" dirty="0"/>
              <a:t>Üzemeltetési feladatok: backup, </a:t>
            </a:r>
            <a:r>
              <a:rPr lang="hu-HU" sz="3200" dirty="0" err="1"/>
              <a:t>recovery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2972523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9E31-EF73-B8CE-6106-8DBEC79C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Hashelés</a:t>
            </a:r>
            <a:r>
              <a:rPr lang="hu-HU" dirty="0"/>
              <a:t> - sózás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D163-D4B2-F487-C1E0-1903B1A3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hashelés</a:t>
            </a:r>
            <a:r>
              <a:rPr lang="hu-HU" dirty="0"/>
              <a:t> vissza nem fejthető, de előre gyártott </a:t>
            </a:r>
            <a:r>
              <a:rPr lang="hu-HU" dirty="0" err="1"/>
              <a:t>hash-eket</a:t>
            </a:r>
            <a:r>
              <a:rPr lang="hu-HU" dirty="0"/>
              <a:t> össze lehet hasonlítani a titkosított szövegekkel, ha találunk egyezést, akkor megvan a nyílt szöveg ("</a:t>
            </a:r>
            <a:r>
              <a:rPr lang="hu-HU" dirty="0" err="1"/>
              <a:t>rainbow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")</a:t>
            </a:r>
          </a:p>
          <a:p>
            <a:endParaRPr lang="hu-HU" dirty="0"/>
          </a:p>
          <a:p>
            <a:r>
              <a:rPr lang="hu-HU" dirty="0"/>
              <a:t>Sózás: Nem egyszerűen az adatot </a:t>
            </a:r>
            <a:r>
              <a:rPr lang="hu-HU" dirty="0" err="1"/>
              <a:t>hasheljük</a:t>
            </a:r>
            <a:r>
              <a:rPr lang="hu-HU" dirty="0"/>
              <a:t>, hanem hozzáfűzünk még valamit (pl.: jelszó esetén </a:t>
            </a:r>
            <a:r>
              <a:rPr lang="hu-HU" dirty="0" err="1"/>
              <a:t>userid</a:t>
            </a:r>
            <a:r>
              <a:rPr lang="hu-HU" dirty="0"/>
              <a:t>), így már nehezebb megtalálni az egyezést a </a:t>
            </a:r>
            <a:r>
              <a:rPr lang="hu-HU" dirty="0" err="1"/>
              <a:t>rainbow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-ben (hosszabb az adat)</a:t>
            </a:r>
          </a:p>
        </p:txBody>
      </p:sp>
    </p:spTree>
    <p:extLst>
      <p:ext uri="{BB962C8B-B14F-4D97-AF65-F5344CB8AC3E}">
        <p14:creationId xmlns:p14="http://schemas.microsoft.com/office/powerpoint/2010/main" val="30372039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9E31-EF73-B8CE-6106-8DBEC79C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Hashelés</a:t>
            </a:r>
            <a:r>
              <a:rPr lang="hu-HU" dirty="0"/>
              <a:t> - keresés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D163-D4B2-F487-C1E0-1903B1A3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titkosított adatok között nem lehet keresni</a:t>
            </a:r>
          </a:p>
          <a:p>
            <a:r>
              <a:rPr lang="hu-HU" dirty="0"/>
              <a:t>Ha keresni kell (pontos egyezést), akkor </a:t>
            </a:r>
            <a:r>
              <a:rPr lang="hu-HU" dirty="0" err="1"/>
              <a:t>hash</a:t>
            </a:r>
            <a:r>
              <a:rPr lang="hu-HU" dirty="0"/>
              <a:t>-t is külön érdemes tárolni (de ez csak akkor működik, ha nem </a:t>
            </a:r>
            <a:r>
              <a:rPr lang="hu-HU" dirty="0" err="1"/>
              <a:t>row-based</a:t>
            </a:r>
            <a:r>
              <a:rPr lang="hu-HU" dirty="0"/>
              <a:t> a </a:t>
            </a:r>
            <a:r>
              <a:rPr lang="hu-HU" dirty="0" err="1"/>
              <a:t>salt</a:t>
            </a:r>
            <a:r>
              <a:rPr lang="hu-HU" dirty="0"/>
              <a:t>)</a:t>
            </a:r>
          </a:p>
          <a:p>
            <a:r>
              <a:rPr lang="hu-HU" dirty="0"/>
              <a:t>A nem </a:t>
            </a:r>
            <a:r>
              <a:rPr lang="hu-HU" dirty="0" err="1"/>
              <a:t>row-based</a:t>
            </a:r>
            <a:r>
              <a:rPr lang="hu-HU" dirty="0"/>
              <a:t> </a:t>
            </a:r>
            <a:r>
              <a:rPr lang="hu-HU" dirty="0" err="1"/>
              <a:t>salt</a:t>
            </a:r>
            <a:r>
              <a:rPr lang="hu-HU" dirty="0"/>
              <a:t> kevésbe biztonságos, de kereshetőséget csak ez támogat</a:t>
            </a:r>
          </a:p>
          <a:p>
            <a:pPr lvl="1"/>
            <a:r>
              <a:rPr lang="hu-HU" dirty="0"/>
              <a:t>Ilyenkor ezeket is tárolni kell még valahol</a:t>
            </a:r>
          </a:p>
        </p:txBody>
      </p:sp>
    </p:spTree>
    <p:extLst>
      <p:ext uri="{BB962C8B-B14F-4D97-AF65-F5344CB8AC3E}">
        <p14:creationId xmlns:p14="http://schemas.microsoft.com/office/powerpoint/2010/main" val="39954245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9E31-EF73-B8CE-6106-8DBEC79C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D163-D4B2-F487-C1E0-1903B1A3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MD5: Ma már nem használjuk (túl gyakoriak az ütközések, túl gyenge az algoritmus), esetleg integritás-ellenőrzésre</a:t>
            </a:r>
          </a:p>
          <a:p>
            <a:r>
              <a:rPr lang="hu-HU" dirty="0"/>
              <a:t>SHA (SHA-1): 160 bit, de mára már ehhez is sok </a:t>
            </a:r>
            <a:r>
              <a:rPr lang="hu-HU" dirty="0" err="1"/>
              <a:t>rainbow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van, nem ajánlott</a:t>
            </a:r>
          </a:p>
          <a:p>
            <a:r>
              <a:rPr lang="hu-HU" dirty="0"/>
              <a:t>SHA-2: Ajánlott algoritmus .NET-ben (SHA-512, SHA-256)</a:t>
            </a:r>
          </a:p>
          <a:p>
            <a:r>
              <a:rPr lang="hu-HU" dirty="0"/>
              <a:t>SHA-3: Egyelőre még </a:t>
            </a:r>
            <a:r>
              <a:rPr lang="hu-HU" dirty="0" err="1"/>
              <a:t>kevás</a:t>
            </a:r>
            <a:r>
              <a:rPr lang="hu-HU" dirty="0"/>
              <a:t> helyen használják, új algoritmus</a:t>
            </a:r>
          </a:p>
          <a:p>
            <a:r>
              <a:rPr lang="hu-HU" dirty="0"/>
              <a:t>PBKDF2: Lassabb, de nehezebben "kitalálható", ez a javasolt a jelszavak </a:t>
            </a:r>
            <a:r>
              <a:rPr lang="hu-HU" dirty="0" err="1"/>
              <a:t>hasheléséhez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6385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1F77-9B5A-ECBC-794C-819A1438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Aszimmetrikus titkosítás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F6EB-7600-D594-7227-568C2764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szimmetrikus algoritmusok legnagyobb nehézsége a kulcs megosztása</a:t>
            </a:r>
          </a:p>
          <a:p>
            <a:r>
              <a:rPr lang="hu-HU" dirty="0"/>
              <a:t>Aszimmetrikus titkosítás: 2 kulcsot használunk, az egyik a publikus kulcs, a másik a privát kulcs</a:t>
            </a:r>
          </a:p>
          <a:p>
            <a:r>
              <a:rPr lang="hu-HU" dirty="0"/>
              <a:t>A publikus kulcs nyilvános, nem kell védeni, a privát kulcs a sajátunk</a:t>
            </a:r>
          </a:p>
          <a:p>
            <a:r>
              <a:rPr lang="hu-HU" dirty="0"/>
              <a:t>Ha valaki üzenetet akar küldeni nekünk, akkor a mi publikus kulcsunkkal titkosít (ezt ismeri, hiszen publikus), visszafejteni pedig csak mi fogjuk tudni, mert csak nekünk van meg a privát kulcs</a:t>
            </a:r>
          </a:p>
          <a:p>
            <a:r>
              <a:rPr lang="hu-HU" dirty="0"/>
              <a:t>A digitális aláíráshoz mi </a:t>
            </a:r>
            <a:r>
              <a:rPr lang="hu-HU" dirty="0" err="1"/>
              <a:t>titkosítjuk</a:t>
            </a:r>
            <a:r>
              <a:rPr lang="hu-HU" dirty="0"/>
              <a:t> az üzenetet a privát kulcsunkkal, és a publikussal a másik oldal visszafejti – ha sikerült, akkor tényleg mi </a:t>
            </a:r>
            <a:r>
              <a:rPr lang="hu-HU" dirty="0" err="1"/>
              <a:t>titkosítottuk</a:t>
            </a:r>
            <a:r>
              <a:rPr lang="hu-HU" dirty="0"/>
              <a:t>, tehát a feladó hiteles</a:t>
            </a:r>
          </a:p>
        </p:txBody>
      </p:sp>
    </p:spTree>
    <p:extLst>
      <p:ext uri="{BB962C8B-B14F-4D97-AF65-F5344CB8AC3E}">
        <p14:creationId xmlns:p14="http://schemas.microsoft.com/office/powerpoint/2010/main" val="3771066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1F77-9B5A-ECBC-794C-819A1438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Aszimmetrikus titkosítás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F6EB-7600-D594-7227-568C2764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Komoly matematika</a:t>
            </a:r>
          </a:p>
          <a:p>
            <a:pPr lvl="1"/>
            <a:r>
              <a:rPr lang="hu-HU" dirty="0"/>
              <a:t>Nagy számok </a:t>
            </a:r>
            <a:r>
              <a:rPr lang="hu-HU"/>
              <a:t>prímtényezőkre bontása</a:t>
            </a:r>
            <a:endParaRPr lang="hu-HU" dirty="0"/>
          </a:p>
          <a:p>
            <a:r>
              <a:rPr lang="hu-HU" dirty="0"/>
              <a:t>Általában lassú algoritmusok</a:t>
            </a:r>
          </a:p>
          <a:p>
            <a:pPr lvl="1"/>
            <a:r>
              <a:rPr lang="hu-HU" dirty="0"/>
              <a:t>Kombinálni szoktuk őket szimmetrikus algoritmusokkal/</a:t>
            </a:r>
            <a:r>
              <a:rPr lang="hu-HU" dirty="0" err="1"/>
              <a:t>hasheléssel</a:t>
            </a:r>
            <a:endParaRPr lang="hu-HU" dirty="0"/>
          </a:p>
          <a:p>
            <a:pPr lvl="1"/>
            <a:r>
              <a:rPr lang="hu-HU" dirty="0"/>
              <a:t>Szimmetrikusan </a:t>
            </a:r>
            <a:r>
              <a:rPr lang="hu-HU" dirty="0" err="1"/>
              <a:t>titkosítunk</a:t>
            </a:r>
            <a:r>
              <a:rPr lang="hu-HU" dirty="0"/>
              <a:t>, majd a kulcsot </a:t>
            </a:r>
            <a:r>
              <a:rPr lang="hu-HU" dirty="0" err="1"/>
              <a:t>titkosítjuk</a:t>
            </a:r>
            <a:r>
              <a:rPr lang="hu-HU" dirty="0"/>
              <a:t> </a:t>
            </a:r>
            <a:r>
              <a:rPr lang="hu-HU" dirty="0" err="1"/>
              <a:t>asszimetrikusan</a:t>
            </a:r>
            <a:endParaRPr lang="hu-HU" dirty="0"/>
          </a:p>
          <a:p>
            <a:pPr lvl="1"/>
            <a:r>
              <a:rPr lang="hu-HU" dirty="0" err="1"/>
              <a:t>Hashelünk</a:t>
            </a:r>
            <a:r>
              <a:rPr lang="hu-HU" dirty="0"/>
              <a:t>, majd a </a:t>
            </a:r>
            <a:r>
              <a:rPr lang="hu-HU" dirty="0" err="1"/>
              <a:t>hash</a:t>
            </a:r>
            <a:r>
              <a:rPr lang="hu-HU" dirty="0"/>
              <a:t>-t írjuk alá</a:t>
            </a:r>
          </a:p>
        </p:txBody>
      </p:sp>
    </p:spTree>
    <p:extLst>
      <p:ext uri="{BB962C8B-B14F-4D97-AF65-F5344CB8AC3E}">
        <p14:creationId xmlns:p14="http://schemas.microsoft.com/office/powerpoint/2010/main" val="34717542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B15FA-509D-47F9-9743-D221BFDAE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err="1"/>
              <a:t>kezelés</a:t>
            </a:r>
            <a:endParaRPr lang="hu-H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44A24A-B439-7711-5FAE-59998228B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3726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F5B-B562-6ED7-D0AB-DF4519A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Sessionkezelés</a:t>
            </a:r>
            <a:r>
              <a:rPr lang="en-US" dirty="0"/>
              <a:t> </a:t>
            </a:r>
            <a:r>
              <a:rPr lang="en-US" dirty="0" err="1"/>
              <a:t>fotos</a:t>
            </a:r>
            <a:r>
              <a:rPr lang="en-US" dirty="0"/>
              <a:t> </a:t>
            </a:r>
            <a:r>
              <a:rPr lang="en-US" dirty="0" err="1"/>
              <a:t>kérdései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B7DB-D0F8-E4F7-259A-8D2079D6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token vs authentication token</a:t>
            </a:r>
          </a:p>
          <a:p>
            <a:r>
              <a:rPr lang="en-US" dirty="0"/>
              <a:t>Session hijacking</a:t>
            </a:r>
          </a:p>
          <a:p>
            <a:r>
              <a:rPr lang="en-US" dirty="0"/>
              <a:t>Session fixation</a:t>
            </a:r>
          </a:p>
          <a:p>
            <a:r>
              <a:rPr lang="en-US" dirty="0"/>
              <a:t>Token prediction</a:t>
            </a:r>
          </a:p>
          <a:p>
            <a:r>
              <a:rPr lang="en-US" dirty="0"/>
              <a:t>Session replay</a:t>
            </a:r>
          </a:p>
          <a:p>
            <a:r>
              <a:rPr lang="en-US" dirty="0"/>
              <a:t>Phishing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65116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175A-659B-CC82-0464-5746A097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hijacking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777C-CBF5-E4D3-48D8-0A8FCF6A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implementálása</a:t>
            </a:r>
            <a:endParaRPr lang="en-US" dirty="0"/>
          </a:p>
          <a:p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lejárat</a:t>
            </a:r>
            <a:endParaRPr lang="en-US" dirty="0"/>
          </a:p>
          <a:p>
            <a:r>
              <a:rPr lang="en-US" dirty="0" err="1"/>
              <a:t>Cookieless</a:t>
            </a:r>
            <a:r>
              <a:rPr lang="en-US" dirty="0"/>
              <a:t> </a:t>
            </a:r>
            <a:r>
              <a:rPr lang="en-US" dirty="0" err="1"/>
              <a:t>sessionök</a:t>
            </a:r>
            <a:r>
              <a:rPr lang="en-US" dirty="0"/>
              <a:t> </a:t>
            </a:r>
            <a:r>
              <a:rPr lang="en-US" dirty="0" err="1"/>
              <a:t>mellőzése</a:t>
            </a:r>
            <a:endParaRPr lang="en-US" dirty="0"/>
          </a:p>
          <a:p>
            <a:r>
              <a:rPr lang="en-US" dirty="0"/>
              <a:t>Session reset </a:t>
            </a:r>
            <a:r>
              <a:rPr lang="en-US" dirty="0" err="1"/>
              <a:t>kijelentkezéskor</a:t>
            </a:r>
            <a:endParaRPr lang="en-US" dirty="0"/>
          </a:p>
          <a:p>
            <a:r>
              <a:rPr lang="en-US" dirty="0" err="1"/>
              <a:t>HttpOnly</a:t>
            </a:r>
            <a:r>
              <a:rPr lang="en-US" dirty="0"/>
              <a:t> cookie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44191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BDB93-3D8E-C6D6-FCED-545C9ECA0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Hibakezelés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naplózás</a:t>
            </a:r>
            <a:endParaRPr lang="hu-H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688D52-4796-0668-5550-65D25A5F1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06492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66FC-49DF-C819-6836-59A3B066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Hibakezelés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0F85-F933-860C-5C72-95DC34DB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Kivételek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Várt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“Nem </a:t>
            </a:r>
            <a:r>
              <a:rPr lang="en-US" dirty="0" err="1"/>
              <a:t>várt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kivételkezelés</a:t>
            </a:r>
            <a:r>
              <a:rPr lang="en-US" dirty="0"/>
              <a:t> </a:t>
            </a:r>
            <a:r>
              <a:rPr lang="en-US" dirty="0" err="1"/>
              <a:t>elérhetetlenné</a:t>
            </a:r>
            <a:r>
              <a:rPr lang="en-US" dirty="0"/>
              <a:t> </a:t>
            </a:r>
            <a:r>
              <a:rPr lang="en-US" dirty="0" err="1"/>
              <a:t>teheti</a:t>
            </a:r>
            <a:r>
              <a:rPr lang="en-US" dirty="0"/>
              <a:t> a </a:t>
            </a:r>
            <a:r>
              <a:rPr lang="en-US" dirty="0" err="1"/>
              <a:t>rendszert</a:t>
            </a:r>
            <a:endParaRPr lang="en-US" dirty="0"/>
          </a:p>
          <a:p>
            <a:r>
              <a:rPr lang="en-US" dirty="0"/>
              <a:t>A CIA </a:t>
            </a:r>
            <a:r>
              <a:rPr lang="en-US" dirty="0" err="1"/>
              <a:t>triád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elemére</a:t>
            </a:r>
            <a:r>
              <a:rPr lang="en-US" dirty="0"/>
              <a:t> </a:t>
            </a:r>
            <a:r>
              <a:rPr lang="en-US" dirty="0" err="1"/>
              <a:t>hatással</a:t>
            </a:r>
            <a:r>
              <a:rPr lang="en-US" dirty="0"/>
              <a:t> </a:t>
            </a:r>
            <a:r>
              <a:rPr lang="en-US" dirty="0" err="1"/>
              <a:t>lehet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kivételkezelés</a:t>
            </a:r>
            <a:r>
              <a:rPr lang="en-US" dirty="0"/>
              <a:t> </a:t>
            </a:r>
            <a:r>
              <a:rPr lang="en-US" dirty="0" err="1"/>
              <a:t>támadási</a:t>
            </a:r>
            <a:r>
              <a:rPr lang="en-US" dirty="0"/>
              <a:t> </a:t>
            </a:r>
            <a:r>
              <a:rPr lang="en-US" dirty="0" err="1"/>
              <a:t>felületet</a:t>
            </a:r>
            <a:r>
              <a:rPr lang="en-US" dirty="0"/>
              <a:t> </a:t>
            </a:r>
            <a:r>
              <a:rPr lang="en-US" dirty="0" err="1"/>
              <a:t>nyithat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154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23D731-0E79-5C68-AA67-7CBEC554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CIA </a:t>
            </a:r>
            <a:r>
              <a:rPr lang="hu-HU" dirty="0" err="1"/>
              <a:t>triad</a:t>
            </a:r>
            <a:r>
              <a:rPr lang="hu-HU" dirty="0"/>
              <a:t> - </a:t>
            </a:r>
            <a:r>
              <a:rPr lang="hu-HU" dirty="0" err="1"/>
              <a:t>Availability</a:t>
            </a:r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59E0D6-3CD0-BFA8-9767-15FB3C97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Elérhetőség: a rendszer és a benne tárolt adatok elérhetőek</a:t>
            </a:r>
          </a:p>
          <a:p>
            <a:pPr lvl="1"/>
            <a:r>
              <a:rPr lang="hu-HU" sz="2800" dirty="0" err="1"/>
              <a:t>DoS</a:t>
            </a:r>
            <a:r>
              <a:rPr lang="hu-HU" sz="2800" dirty="0"/>
              <a:t>, </a:t>
            </a:r>
            <a:r>
              <a:rPr lang="hu-HU" sz="2800" dirty="0" err="1"/>
              <a:t>DDoS</a:t>
            </a:r>
            <a:r>
              <a:rPr lang="hu-HU" sz="2800" dirty="0"/>
              <a:t> támadások</a:t>
            </a:r>
          </a:p>
          <a:p>
            <a:pPr lvl="1"/>
            <a:r>
              <a:rPr lang="hu-HU" sz="2800" dirty="0"/>
              <a:t>Redundancia</a:t>
            </a:r>
          </a:p>
          <a:p>
            <a:pPr lvl="1"/>
            <a:endParaRPr lang="hu-HU" sz="2800" dirty="0"/>
          </a:p>
          <a:p>
            <a:r>
              <a:rPr lang="hu-HU" sz="3200" dirty="0"/>
              <a:t>Elsősorban üzemeltetési feladatokat fog jelenteni (monitoring, backup)</a:t>
            </a:r>
          </a:p>
        </p:txBody>
      </p:sp>
    </p:spTree>
    <p:extLst>
      <p:ext uri="{BB962C8B-B14F-4D97-AF65-F5344CB8AC3E}">
        <p14:creationId xmlns:p14="http://schemas.microsoft.com/office/powerpoint/2010/main" val="23616912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C2A9D-E3CC-0B5D-1963-63645B58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507F-C5AA-77B4-2AE0-2F4F209C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Hibakezelés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ABD2-5D07-A693-D803-CE884FBE0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biztonsági</a:t>
            </a:r>
            <a:r>
              <a:rPr lang="en-US" dirty="0"/>
              <a:t> rest </a:t>
            </a:r>
            <a:r>
              <a:rPr lang="en-US" dirty="0" err="1"/>
              <a:t>jelentenek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Táblák</a:t>
            </a:r>
            <a:r>
              <a:rPr lang="en-US" dirty="0"/>
              <a:t>/</a:t>
            </a:r>
            <a:r>
              <a:rPr lang="en-US" dirty="0" err="1"/>
              <a:t>mezők</a:t>
            </a:r>
            <a:r>
              <a:rPr lang="en-US" dirty="0"/>
              <a:t> </a:t>
            </a:r>
            <a:r>
              <a:rPr lang="en-US" dirty="0" err="1"/>
              <a:t>nevei</a:t>
            </a:r>
            <a:r>
              <a:rPr lang="en-US" dirty="0"/>
              <a:t> SQL </a:t>
            </a:r>
            <a:r>
              <a:rPr lang="en-US" dirty="0" err="1"/>
              <a:t>injectionhöz</a:t>
            </a:r>
            <a:endParaRPr lang="en-US" dirty="0"/>
          </a:p>
          <a:p>
            <a:pPr lvl="1"/>
            <a:r>
              <a:rPr lang="en-US" dirty="0" err="1"/>
              <a:t>Fájlrendszer</a:t>
            </a:r>
            <a:r>
              <a:rPr lang="en-US" dirty="0"/>
              <a:t> </a:t>
            </a:r>
            <a:r>
              <a:rPr lang="en-US" dirty="0" err="1"/>
              <a:t>adatok</a:t>
            </a:r>
            <a:endParaRPr lang="en-US" dirty="0"/>
          </a:p>
          <a:p>
            <a:pPr lvl="1"/>
            <a:r>
              <a:rPr lang="en-US" dirty="0" err="1"/>
              <a:t>Verziószámok</a:t>
            </a:r>
            <a:endParaRPr lang="en-US" dirty="0"/>
          </a:p>
          <a:p>
            <a:pPr lvl="1"/>
            <a:r>
              <a:rPr lang="en-US" dirty="0" err="1"/>
              <a:t>Alkalamzott</a:t>
            </a:r>
            <a:r>
              <a:rPr lang="en-US" dirty="0"/>
              <a:t> </a:t>
            </a:r>
            <a:r>
              <a:rPr lang="en-US" dirty="0" err="1"/>
              <a:t>kriptográfiai</a:t>
            </a:r>
            <a:r>
              <a:rPr lang="en-US" dirty="0"/>
              <a:t> </a:t>
            </a:r>
            <a:r>
              <a:rPr lang="en-US" dirty="0" err="1"/>
              <a:t>algoritmusok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Biztonságos</a:t>
            </a:r>
            <a:r>
              <a:rPr lang="en-US" dirty="0"/>
              <a:t>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tervezése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36614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B146-6F21-00C8-EB18-BC43E545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Hibakezelés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7E8A-B6A1-201D-CA79-B41C2CF1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Többszintű</a:t>
            </a:r>
            <a:r>
              <a:rPr lang="en-US" dirty="0"/>
              <a:t> </a:t>
            </a:r>
            <a:r>
              <a:rPr lang="en-US" dirty="0" err="1"/>
              <a:t>hibakezelést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megvalósítani</a:t>
            </a:r>
            <a:endParaRPr lang="en-US" dirty="0"/>
          </a:p>
          <a:p>
            <a:pPr lvl="1"/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hibakezelő</a:t>
            </a:r>
            <a:endParaRPr lang="en-US" dirty="0"/>
          </a:p>
          <a:p>
            <a:pPr lvl="1"/>
            <a:r>
              <a:rPr lang="en-US" dirty="0" err="1"/>
              <a:t>Kevés</a:t>
            </a:r>
            <a:r>
              <a:rPr lang="en-US" dirty="0"/>
              <a:t> </a:t>
            </a:r>
            <a:r>
              <a:rPr lang="en-US" dirty="0" err="1"/>
              <a:t>lokális</a:t>
            </a:r>
            <a:r>
              <a:rPr lang="en-US" dirty="0"/>
              <a:t> try-catch</a:t>
            </a:r>
          </a:p>
          <a:p>
            <a:pPr lvl="1"/>
            <a:endParaRPr lang="en-US" dirty="0"/>
          </a:p>
          <a:p>
            <a:r>
              <a:rPr lang="en-US" dirty="0" err="1"/>
              <a:t>Üres</a:t>
            </a:r>
            <a:r>
              <a:rPr lang="en-US" dirty="0"/>
              <a:t> try-catch</a:t>
            </a:r>
          </a:p>
          <a:p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módon</a:t>
            </a:r>
            <a:r>
              <a:rPr lang="en-US" dirty="0"/>
              <a:t> </a:t>
            </a:r>
            <a:r>
              <a:rPr lang="en-US" dirty="0" err="1"/>
              <a:t>elnyelt</a:t>
            </a:r>
            <a:r>
              <a:rPr lang="en-US" dirty="0"/>
              <a:t> </a:t>
            </a:r>
            <a:r>
              <a:rPr lang="en-US" dirty="0" err="1"/>
              <a:t>kivétel</a:t>
            </a:r>
            <a:endParaRPr lang="en-US" dirty="0"/>
          </a:p>
          <a:p>
            <a:r>
              <a:rPr lang="en-US" dirty="0"/>
              <a:t>throw vs throw ex;</a:t>
            </a:r>
          </a:p>
          <a:p>
            <a:r>
              <a:rPr lang="en-US" dirty="0"/>
              <a:t>Single try, many catch</a:t>
            </a:r>
          </a:p>
          <a:p>
            <a:pPr lvl="1"/>
            <a:r>
              <a:rPr lang="en-US" dirty="0"/>
              <a:t>Catch </a:t>
            </a:r>
            <a:r>
              <a:rPr lang="en-US" dirty="0" err="1"/>
              <a:t>blokkok</a:t>
            </a:r>
            <a:r>
              <a:rPr lang="en-US" dirty="0"/>
              <a:t> </a:t>
            </a:r>
            <a:r>
              <a:rPr lang="en-US" dirty="0" err="1"/>
              <a:t>elrendezése</a:t>
            </a:r>
            <a:r>
              <a:rPr lang="en-US" dirty="0"/>
              <a:t>: specific-&gt;general</a:t>
            </a:r>
          </a:p>
          <a:p>
            <a:r>
              <a:rPr lang="en-US" dirty="0" err="1"/>
              <a:t>Saját</a:t>
            </a:r>
            <a:r>
              <a:rPr lang="en-US" dirty="0"/>
              <a:t> exception </a:t>
            </a:r>
            <a:r>
              <a:rPr lang="en-US" dirty="0" err="1"/>
              <a:t>típusok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588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14A38-905E-10DD-28FE-21798525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090D-2BF1-886E-4EA7-67D2AFE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Naplózás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E4F0-756B-A593-0DA7-59B2BAF5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naplóbejegyzéseket</a:t>
            </a:r>
            <a:r>
              <a:rPr lang="en-US" dirty="0"/>
              <a:t> </a:t>
            </a:r>
            <a:r>
              <a:rPr lang="en-US" dirty="0" err="1"/>
              <a:t>megfelelően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megtervezni</a:t>
            </a:r>
            <a:endParaRPr lang="en-US" dirty="0"/>
          </a:p>
          <a:p>
            <a:pPr lvl="1"/>
            <a:r>
              <a:rPr lang="en-US" dirty="0" err="1"/>
              <a:t>Jelszavak</a:t>
            </a:r>
            <a:r>
              <a:rPr lang="en-US" dirty="0"/>
              <a:t>,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érzékeny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naplózása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naplóbejegyzések</a:t>
            </a:r>
            <a:r>
              <a:rPr lang="en-US" dirty="0"/>
              <a:t> </a:t>
            </a:r>
            <a:r>
              <a:rPr lang="en-US" dirty="0" err="1"/>
              <a:t>érzékeny</a:t>
            </a:r>
            <a:r>
              <a:rPr lang="en-US" dirty="0"/>
              <a:t> </a:t>
            </a:r>
            <a:r>
              <a:rPr lang="en-US" dirty="0" err="1"/>
              <a:t>adatnak</a:t>
            </a:r>
            <a:r>
              <a:rPr lang="en-US" dirty="0"/>
              <a:t> </a:t>
            </a:r>
            <a:r>
              <a:rPr lang="en-US" dirty="0" err="1"/>
              <a:t>számítanak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ellenére</a:t>
            </a:r>
            <a:r>
              <a:rPr lang="en-US" dirty="0"/>
              <a:t> is, </a:t>
            </a:r>
            <a:r>
              <a:rPr lang="en-US" dirty="0" err="1"/>
              <a:t>védeni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őket</a:t>
            </a:r>
            <a:endParaRPr lang="en-US" dirty="0"/>
          </a:p>
          <a:p>
            <a:r>
              <a:rPr lang="en-US" dirty="0"/>
              <a:t>Nem </a:t>
            </a:r>
            <a:r>
              <a:rPr lang="en-US" dirty="0" err="1"/>
              <a:t>megfelelő</a:t>
            </a:r>
            <a:r>
              <a:rPr lang="en-US" dirty="0"/>
              <a:t> input </a:t>
            </a:r>
            <a:r>
              <a:rPr lang="en-US" dirty="0" err="1"/>
              <a:t>validáció</a:t>
            </a:r>
            <a:r>
              <a:rPr lang="en-US" dirty="0"/>
              <a:t> </a:t>
            </a:r>
            <a:r>
              <a:rPr lang="en-US" dirty="0" err="1"/>
              <a:t>probléma</a:t>
            </a:r>
            <a:r>
              <a:rPr lang="en-US" dirty="0"/>
              <a:t> </a:t>
            </a:r>
            <a:r>
              <a:rPr lang="en-US" dirty="0" err="1"/>
              <a:t>lehet</a:t>
            </a:r>
            <a:endParaRPr lang="en-US" dirty="0"/>
          </a:p>
          <a:p>
            <a:r>
              <a:rPr lang="en-US" dirty="0"/>
              <a:t>DoS</a:t>
            </a:r>
          </a:p>
          <a:p>
            <a:r>
              <a:rPr lang="en-US" dirty="0"/>
              <a:t>Log wiping</a:t>
            </a:r>
          </a:p>
          <a:p>
            <a:r>
              <a:rPr lang="en-US" dirty="0"/>
              <a:t>Log </a:t>
            </a:r>
            <a:r>
              <a:rPr lang="en-US" dirty="0" err="1"/>
              <a:t>bypss</a:t>
            </a:r>
            <a:endParaRPr lang="en-US" dirty="0"/>
          </a:p>
          <a:p>
            <a:r>
              <a:rPr lang="en-US" dirty="0"/>
              <a:t>Log tampering</a:t>
            </a:r>
          </a:p>
        </p:txBody>
      </p:sp>
    </p:spTree>
    <p:extLst>
      <p:ext uri="{BB962C8B-B14F-4D97-AF65-F5344CB8AC3E}">
        <p14:creationId xmlns:p14="http://schemas.microsoft.com/office/powerpoint/2010/main" val="1163493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FCAB-A82E-5B00-0B10-E87AAFCA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Naplózás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FDBC-865F-F7CD-E5AE-27B7D71A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Mit </a:t>
            </a:r>
            <a:r>
              <a:rPr lang="en-US" sz="3200" dirty="0" err="1"/>
              <a:t>kell</a:t>
            </a:r>
            <a:r>
              <a:rPr lang="en-US" sz="3200" dirty="0"/>
              <a:t> </a:t>
            </a:r>
            <a:r>
              <a:rPr lang="en-US" sz="3200" dirty="0" err="1"/>
              <a:t>naplózni</a:t>
            </a:r>
            <a:r>
              <a:rPr lang="en-US" sz="3200" dirty="0"/>
              <a:t>?</a:t>
            </a:r>
          </a:p>
          <a:p>
            <a:pPr lvl="1"/>
            <a:r>
              <a:rPr lang="en-US" sz="2800" dirty="0"/>
              <a:t>Input </a:t>
            </a:r>
            <a:r>
              <a:rPr lang="en-US" sz="2800" dirty="0" err="1"/>
              <a:t>validációs</a:t>
            </a:r>
            <a:r>
              <a:rPr lang="en-US" sz="2800" dirty="0"/>
              <a:t> </a:t>
            </a:r>
            <a:r>
              <a:rPr lang="en-US" sz="2800" dirty="0" err="1"/>
              <a:t>hibák</a:t>
            </a:r>
            <a:endParaRPr lang="en-US" sz="2800" dirty="0"/>
          </a:p>
          <a:p>
            <a:pPr lvl="1"/>
            <a:r>
              <a:rPr lang="en-US" sz="2800" dirty="0" err="1"/>
              <a:t>Autentikációs</a:t>
            </a:r>
            <a:r>
              <a:rPr lang="en-US" sz="2800" dirty="0"/>
              <a:t> </a:t>
            </a:r>
            <a:r>
              <a:rPr lang="en-US" sz="2800" dirty="0" err="1"/>
              <a:t>események</a:t>
            </a:r>
            <a:r>
              <a:rPr lang="en-US" sz="2800" dirty="0"/>
              <a:t> (</a:t>
            </a:r>
            <a:r>
              <a:rPr lang="en-US" sz="2800" dirty="0" err="1"/>
              <a:t>sikeres</a:t>
            </a:r>
            <a:r>
              <a:rPr lang="en-US" sz="2800" dirty="0"/>
              <a:t> </a:t>
            </a:r>
            <a:r>
              <a:rPr lang="en-US" sz="2800" dirty="0" err="1"/>
              <a:t>és</a:t>
            </a:r>
            <a:r>
              <a:rPr lang="en-US" sz="2800" dirty="0"/>
              <a:t> </a:t>
            </a:r>
            <a:r>
              <a:rPr lang="en-US" sz="2800" dirty="0" err="1"/>
              <a:t>sikertelen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 err="1"/>
              <a:t>Sikertelen</a:t>
            </a:r>
            <a:r>
              <a:rPr lang="en-US" sz="2800" dirty="0"/>
              <a:t> </a:t>
            </a:r>
            <a:r>
              <a:rPr lang="en-US" sz="2800" dirty="0" err="1"/>
              <a:t>autorizáció</a:t>
            </a:r>
            <a:endParaRPr lang="en-US" sz="2800" dirty="0"/>
          </a:p>
          <a:p>
            <a:pPr lvl="1"/>
            <a:r>
              <a:rPr lang="en-US" sz="2800" dirty="0"/>
              <a:t>Session </a:t>
            </a:r>
            <a:r>
              <a:rPr lang="en-US" sz="2800" dirty="0" err="1"/>
              <a:t>problémák</a:t>
            </a:r>
            <a:endParaRPr lang="en-US" sz="2800" dirty="0"/>
          </a:p>
          <a:p>
            <a:pPr lvl="1"/>
            <a:r>
              <a:rPr lang="en-US" sz="2800" dirty="0" err="1"/>
              <a:t>Alkalmazshibák</a:t>
            </a:r>
            <a:endParaRPr lang="en-US" sz="2800" dirty="0"/>
          </a:p>
          <a:p>
            <a:pPr lvl="1"/>
            <a:r>
              <a:rPr lang="en-US" sz="2800" dirty="0" err="1"/>
              <a:t>Leállások</a:t>
            </a:r>
            <a:r>
              <a:rPr lang="en-US" sz="2800" dirty="0"/>
              <a:t>, </a:t>
            </a:r>
            <a:r>
              <a:rPr lang="en-US" sz="2800" dirty="0" err="1"/>
              <a:t>indulások</a:t>
            </a:r>
            <a:r>
              <a:rPr lang="en-US" sz="2800" dirty="0"/>
              <a:t> (a </a:t>
            </a:r>
            <a:r>
              <a:rPr lang="en-US" sz="2800" dirty="0" err="1"/>
              <a:t>függőségek</a:t>
            </a:r>
            <a:r>
              <a:rPr lang="en-US" sz="2800" dirty="0"/>
              <a:t> </a:t>
            </a:r>
            <a:r>
              <a:rPr lang="en-US" sz="2800" dirty="0" err="1"/>
              <a:t>esetén</a:t>
            </a:r>
            <a:r>
              <a:rPr lang="en-US" sz="2800" dirty="0"/>
              <a:t> is)</a:t>
            </a:r>
          </a:p>
          <a:p>
            <a:pPr lvl="1"/>
            <a:r>
              <a:rPr lang="en-US" sz="2800" dirty="0"/>
              <a:t>Jogi </a:t>
            </a:r>
            <a:r>
              <a:rPr lang="en-US" sz="2800" dirty="0" err="1"/>
              <a:t>szempontból</a:t>
            </a:r>
            <a:r>
              <a:rPr lang="en-US" sz="2800" dirty="0"/>
              <a:t> </a:t>
            </a:r>
            <a:r>
              <a:rPr lang="en-US" sz="2800" dirty="0" err="1"/>
              <a:t>fontos</a:t>
            </a:r>
            <a:r>
              <a:rPr lang="en-US" sz="2800" dirty="0"/>
              <a:t> </a:t>
            </a:r>
            <a:r>
              <a:rPr lang="en-US" sz="2800" dirty="0" err="1"/>
              <a:t>adatok</a:t>
            </a:r>
            <a:r>
              <a:rPr lang="en-US" sz="2800" dirty="0"/>
              <a:t>, </a:t>
            </a:r>
            <a:r>
              <a:rPr lang="en-US" sz="2800" dirty="0" err="1"/>
              <a:t>események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091330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8EA6-AEFA-C2ED-834C-939736B0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Naplózás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E633-6927-DDF7-AAC1-3827366A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Mit </a:t>
            </a:r>
            <a:r>
              <a:rPr lang="en-US" sz="3200" dirty="0" err="1"/>
              <a:t>nem</a:t>
            </a:r>
            <a:r>
              <a:rPr lang="en-US" sz="3200" dirty="0"/>
              <a:t> </a:t>
            </a:r>
            <a:r>
              <a:rPr lang="en-US" sz="3200" dirty="0" err="1"/>
              <a:t>szabad</a:t>
            </a:r>
            <a:r>
              <a:rPr lang="en-US" sz="3200" dirty="0"/>
              <a:t> </a:t>
            </a:r>
            <a:r>
              <a:rPr lang="en-US" sz="3200" dirty="0" err="1"/>
              <a:t>naplózni</a:t>
            </a:r>
            <a:r>
              <a:rPr lang="en-US" sz="3200" dirty="0"/>
              <a:t>?</a:t>
            </a:r>
          </a:p>
          <a:p>
            <a:pPr lvl="1"/>
            <a:r>
              <a:rPr lang="en-US" sz="2800" dirty="0" err="1"/>
              <a:t>Érzékeny</a:t>
            </a:r>
            <a:r>
              <a:rPr lang="en-US" sz="2800" dirty="0"/>
              <a:t>, </a:t>
            </a:r>
            <a:r>
              <a:rPr lang="en-US" sz="2800" dirty="0" err="1"/>
              <a:t>bizlmas</a:t>
            </a:r>
            <a:r>
              <a:rPr lang="en-US" sz="2800" dirty="0"/>
              <a:t> </a:t>
            </a:r>
            <a:r>
              <a:rPr lang="en-US" sz="2800" dirty="0" err="1"/>
              <a:t>információk</a:t>
            </a:r>
            <a:endParaRPr lang="en-US" sz="2800" dirty="0"/>
          </a:p>
          <a:p>
            <a:pPr lvl="1"/>
            <a:r>
              <a:rPr lang="en-US" sz="2800" dirty="0" err="1"/>
              <a:t>Érzékeny</a:t>
            </a:r>
            <a:r>
              <a:rPr lang="en-US" sz="2800" dirty="0"/>
              <a:t> </a:t>
            </a:r>
            <a:r>
              <a:rPr lang="en-US" sz="2800" dirty="0" err="1"/>
              <a:t>adatok</a:t>
            </a:r>
            <a:r>
              <a:rPr lang="en-US" sz="2800" dirty="0"/>
              <a:t> </a:t>
            </a:r>
            <a:r>
              <a:rPr lang="en-US" sz="2800" dirty="0" err="1"/>
              <a:t>titkosítatlan</a:t>
            </a:r>
            <a:r>
              <a:rPr lang="en-US" sz="2800" dirty="0"/>
              <a:t> </a:t>
            </a:r>
            <a:r>
              <a:rPr lang="en-US" sz="2800" dirty="0" err="1"/>
              <a:t>verziója</a:t>
            </a:r>
            <a:endParaRPr lang="en-US" sz="2800" dirty="0"/>
          </a:p>
          <a:p>
            <a:pPr lvl="1"/>
            <a:r>
              <a:rPr lang="en-US" sz="2800" dirty="0" err="1"/>
              <a:t>Általában</a:t>
            </a:r>
            <a:r>
              <a:rPr lang="en-US" sz="2800" dirty="0"/>
              <a:t> </a:t>
            </a:r>
            <a:r>
              <a:rPr lang="en-US" sz="2800" dirty="0" err="1"/>
              <a:t>egész</a:t>
            </a:r>
            <a:r>
              <a:rPr lang="en-US" sz="2800" dirty="0"/>
              <a:t> </a:t>
            </a:r>
            <a:r>
              <a:rPr lang="en-US" sz="2800" dirty="0" err="1"/>
              <a:t>táblák</a:t>
            </a:r>
            <a:r>
              <a:rPr lang="en-US" sz="2800" dirty="0"/>
              <a:t>, </a:t>
            </a:r>
            <a:r>
              <a:rPr lang="en-US" sz="2800" dirty="0" err="1"/>
              <a:t>rekordok</a:t>
            </a:r>
            <a:r>
              <a:rPr lang="en-US" sz="2800" dirty="0"/>
              <a:t> </a:t>
            </a:r>
            <a:r>
              <a:rPr lang="en-US" sz="2800" dirty="0" err="1"/>
              <a:t>naplózását</a:t>
            </a:r>
            <a:r>
              <a:rPr lang="en-US" sz="2800" dirty="0"/>
              <a:t> </a:t>
            </a:r>
            <a:r>
              <a:rPr lang="en-US" sz="2800" dirty="0" err="1"/>
              <a:t>érdemes</a:t>
            </a:r>
            <a:r>
              <a:rPr lang="en-US" sz="2800" dirty="0"/>
              <a:t> </a:t>
            </a:r>
            <a:r>
              <a:rPr lang="en-US" sz="2800" dirty="0" err="1"/>
              <a:t>mellőzni</a:t>
            </a:r>
            <a:endParaRPr lang="en-US" sz="2800" dirty="0"/>
          </a:p>
          <a:p>
            <a:pPr lvl="1"/>
            <a:r>
              <a:rPr lang="en-US" sz="2800" dirty="0" err="1"/>
              <a:t>Kódrészletek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4583876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24A1-3C9F-0BBE-0D7A-FA234FD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Naplózás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90BE-C430-D123-56FC-EEA48C54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Hova</a:t>
            </a:r>
            <a:r>
              <a:rPr lang="en-US" sz="3200" dirty="0"/>
              <a:t> </a:t>
            </a:r>
            <a:r>
              <a:rPr lang="en-US" sz="3200" dirty="0" err="1"/>
              <a:t>naplózunk</a:t>
            </a:r>
            <a:r>
              <a:rPr lang="en-US" sz="3200" dirty="0"/>
              <a:t>?</a:t>
            </a:r>
          </a:p>
          <a:p>
            <a:pPr lvl="1"/>
            <a:r>
              <a:rPr lang="en-US" sz="2800" dirty="0" err="1"/>
              <a:t>Fájlrendszer</a:t>
            </a:r>
            <a:endParaRPr lang="en-US" sz="2800" dirty="0"/>
          </a:p>
          <a:p>
            <a:pPr lvl="1"/>
            <a:r>
              <a:rPr lang="en-US" sz="2800" dirty="0" err="1"/>
              <a:t>Adatbázis</a:t>
            </a:r>
            <a:endParaRPr lang="en-US" sz="2800" dirty="0"/>
          </a:p>
          <a:p>
            <a:pPr lvl="1"/>
            <a:r>
              <a:rPr lang="en-US" sz="2800" dirty="0" err="1"/>
              <a:t>Külső</a:t>
            </a:r>
            <a:r>
              <a:rPr lang="en-US" sz="2800" dirty="0"/>
              <a:t>, </a:t>
            </a:r>
            <a:r>
              <a:rPr lang="en-US" sz="2800" dirty="0" err="1"/>
              <a:t>dedikált</a:t>
            </a:r>
            <a:r>
              <a:rPr lang="en-US" sz="2800" dirty="0"/>
              <a:t> </a:t>
            </a:r>
            <a:r>
              <a:rPr lang="en-US" sz="2800" dirty="0" err="1"/>
              <a:t>szolgáltatás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968457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AD42-0E64-7154-C82B-344D0F16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Szoftverbiztonság ALM szempontból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5627-A3DC-B654-93EA-393802974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670089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041BC-0F2D-C2A1-A988-46AF8DA5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Biztonság az életciklusmenedzsmentben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F2B4DB-0D10-E4D6-CADD-2B0E07A2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Követelmények</a:t>
            </a:r>
          </a:p>
          <a:p>
            <a:pPr lvl="1"/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requirements</a:t>
            </a:r>
            <a:r>
              <a:rPr lang="hu-HU" dirty="0"/>
              <a:t> összegyűjtése</a:t>
            </a:r>
          </a:p>
          <a:p>
            <a:r>
              <a:rPr lang="hu-HU" dirty="0"/>
              <a:t>Tervezés</a:t>
            </a:r>
          </a:p>
          <a:p>
            <a:pPr lvl="1"/>
            <a:r>
              <a:rPr lang="hu-HU" dirty="0" err="1"/>
              <a:t>Threat</a:t>
            </a:r>
            <a:r>
              <a:rPr lang="hu-HU" dirty="0"/>
              <a:t> </a:t>
            </a:r>
            <a:r>
              <a:rPr lang="hu-HU" dirty="0" err="1"/>
              <a:t>modeling</a:t>
            </a:r>
            <a:endParaRPr lang="hu-HU" dirty="0"/>
          </a:p>
          <a:p>
            <a:pPr lvl="1"/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architecture</a:t>
            </a:r>
            <a:endParaRPr lang="hu-HU" dirty="0"/>
          </a:p>
          <a:p>
            <a:r>
              <a:rPr lang="hu-HU" dirty="0"/>
              <a:t>Fejlesztés</a:t>
            </a:r>
          </a:p>
          <a:p>
            <a:r>
              <a:rPr lang="hu-HU" dirty="0"/>
              <a:t>Tesztelés</a:t>
            </a:r>
          </a:p>
          <a:p>
            <a:r>
              <a:rPr lang="hu-HU" dirty="0"/>
              <a:t>Telepítés</a:t>
            </a:r>
          </a:p>
          <a:p>
            <a:pPr lvl="1"/>
            <a:r>
              <a:rPr lang="hu-HU" dirty="0"/>
              <a:t>Tűzfalak, WAF, tanúsítványok</a:t>
            </a:r>
          </a:p>
          <a:p>
            <a:r>
              <a:rPr lang="hu-HU" dirty="0"/>
              <a:t>Üzemeltetés</a:t>
            </a:r>
          </a:p>
          <a:p>
            <a:pPr lvl="1"/>
            <a:r>
              <a:rPr lang="hu-HU" dirty="0"/>
              <a:t>Naplók figyelése, </a:t>
            </a:r>
            <a:r>
              <a:rPr lang="hu-HU" dirty="0" err="1"/>
              <a:t>patchelés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4205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FD2F-4692-1A08-59A4-C9F2BADE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</a:t>
            </a:r>
            <a:r>
              <a:rPr lang="hu-HU" dirty="0" err="1"/>
              <a:t>Lifecycle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3CF6-F4A4-35D8-4CD7-4D7E792A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11" descr="Picture1">
            <a:extLst>
              <a:ext uri="{FF2B5EF4-FFF2-40B4-BE49-F238E27FC236}">
                <a16:creationId xmlns:a16="http://schemas.microsoft.com/office/drawing/2014/main" id="{F9328090-9ED0-FAC9-61A6-34B4D4849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8" y="2741908"/>
            <a:ext cx="8241823" cy="201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3739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AD42-0E64-7154-C82B-344D0F16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Szoftverbizonság</a:t>
            </a:r>
            <a:r>
              <a:rPr lang="hu-HU" dirty="0"/>
              <a:t> tesztelése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46862-45C1-643F-01EE-F0658048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security</a:t>
            </a:r>
            <a:r>
              <a:rPr lang="hu-HU" dirty="0"/>
              <a:t> testing (DAST): A futó alkalmazást különböző eszközök különböző inputokkal tesztelik (ld. </a:t>
            </a:r>
            <a:r>
              <a:rPr lang="hu-HU" dirty="0" err="1"/>
              <a:t>sqlmap</a:t>
            </a:r>
            <a:r>
              <a:rPr lang="hu-HU" dirty="0"/>
              <a:t>)</a:t>
            </a:r>
          </a:p>
          <a:p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testign</a:t>
            </a:r>
            <a:r>
              <a:rPr lang="hu-HU" dirty="0"/>
              <a:t> (SAST): A forráskódot elemzik az eszközök, ebben keresnek klasszikus biztonságos kódolással kapcsolatos problémákat</a:t>
            </a:r>
          </a:p>
          <a:p>
            <a:r>
              <a:rPr lang="hu-HU" dirty="0" err="1"/>
              <a:t>Interactive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security</a:t>
            </a:r>
            <a:r>
              <a:rPr lang="hu-HU" dirty="0"/>
              <a:t> testing (IAST): Ezek az eszközök a kódot </a:t>
            </a:r>
            <a:r>
              <a:rPr lang="hu-HU" dirty="0" err="1"/>
              <a:t>monitorozzák</a:t>
            </a:r>
            <a:r>
              <a:rPr lang="hu-HU" dirty="0"/>
              <a:t> futás közben</a:t>
            </a:r>
          </a:p>
          <a:p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: A felhasznált komponenseket </a:t>
            </a:r>
            <a:r>
              <a:rPr lang="hu-HU" dirty="0" err="1"/>
              <a:t>validálja</a:t>
            </a:r>
            <a:r>
              <a:rPr lang="hu-HU" dirty="0"/>
              <a:t> az ismert hiányosságok adatbázisában</a:t>
            </a:r>
          </a:p>
        </p:txBody>
      </p:sp>
    </p:spTree>
    <p:extLst>
      <p:ext uri="{BB962C8B-B14F-4D97-AF65-F5344CB8AC3E}">
        <p14:creationId xmlns:p14="http://schemas.microsoft.com/office/powerpoint/2010/main" val="345970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23D731-0E79-5C68-AA67-7CBEC554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Definíciók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657DE8-4BC7-683E-85E3-F4C6034D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sz="3200" dirty="0"/>
              <a:t>Hacker: Bárki, aki a rendszert a CIA </a:t>
            </a:r>
            <a:r>
              <a:rPr lang="hu-HU" sz="3200" dirty="0" err="1"/>
              <a:t>triád</a:t>
            </a:r>
            <a:r>
              <a:rPr lang="hu-HU" sz="3200" dirty="0"/>
              <a:t> bármely dimenziója mentén kompromittálni szeretné (bármilyen okból kifolyólag)</a:t>
            </a:r>
          </a:p>
          <a:p>
            <a:r>
              <a:rPr lang="hu-HU" sz="3200" dirty="0"/>
              <a:t>Betörés: Bármilyen olyan esemény, amely során a CIA </a:t>
            </a:r>
            <a:r>
              <a:rPr lang="hu-HU" sz="3200" dirty="0" err="1"/>
              <a:t>triád</a:t>
            </a:r>
            <a:r>
              <a:rPr lang="hu-HU" sz="3200" dirty="0"/>
              <a:t> bármely dimenziója mentén sérül a rendszer</a:t>
            </a:r>
          </a:p>
          <a:p>
            <a:r>
              <a:rPr lang="hu-HU" sz="3200" dirty="0"/>
              <a:t>Támadás: Az a folyamat/módszer, amely során egy hacker be akar törni a rendszerbe</a:t>
            </a:r>
          </a:p>
          <a:p>
            <a:r>
              <a:rPr lang="hu-HU" sz="3200" dirty="0"/>
              <a:t>Kár: Bármilyen olyan negatív következmény, amely egy betörés miatt manifesztálódik</a:t>
            </a:r>
          </a:p>
        </p:txBody>
      </p:sp>
    </p:spTree>
    <p:extLst>
      <p:ext uri="{BB962C8B-B14F-4D97-AF65-F5344CB8AC3E}">
        <p14:creationId xmlns:p14="http://schemas.microsoft.com/office/powerpoint/2010/main" val="39596743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78D8-2ED8-33A1-6D25-CA082862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E60E-F296-46CF-4A1A-8B00AAE9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“Secure code review”</a:t>
            </a:r>
          </a:p>
          <a:p>
            <a:r>
              <a:rPr lang="en-US" dirty="0"/>
              <a:t>A </a:t>
            </a:r>
            <a:r>
              <a:rPr lang="en-US" dirty="0" err="1"/>
              <a:t>forráskód</a:t>
            </a:r>
            <a:r>
              <a:rPr lang="en-US" dirty="0"/>
              <a:t> </a:t>
            </a:r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átnézése</a:t>
            </a:r>
            <a:endParaRPr lang="en-US" dirty="0"/>
          </a:p>
          <a:p>
            <a:pPr lvl="1"/>
            <a:r>
              <a:rPr lang="en-US" dirty="0" err="1"/>
              <a:t>Automatizált</a:t>
            </a:r>
            <a:endParaRPr lang="en-US" dirty="0"/>
          </a:p>
          <a:p>
            <a:pPr lvl="1"/>
            <a:r>
              <a:rPr lang="en-US" dirty="0" err="1"/>
              <a:t>Manuális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Root cause analysis (source to sink)</a:t>
            </a:r>
          </a:p>
          <a:p>
            <a:pPr lvl="1"/>
            <a:r>
              <a:rPr lang="en-US" dirty="0" err="1"/>
              <a:t>Problémák</a:t>
            </a:r>
            <a:r>
              <a:rPr lang="en-US" dirty="0"/>
              <a:t> </a:t>
            </a:r>
            <a:r>
              <a:rPr lang="en-US" dirty="0" err="1"/>
              <a:t>azonosítása</a:t>
            </a:r>
            <a:r>
              <a:rPr lang="en-US" dirty="0"/>
              <a:t> a </a:t>
            </a:r>
            <a:r>
              <a:rPr lang="en-US" dirty="0" err="1"/>
              <a:t>rendszerben</a:t>
            </a:r>
            <a:r>
              <a:rPr lang="en-US" dirty="0"/>
              <a:t> a </a:t>
            </a:r>
            <a:r>
              <a:rPr lang="en-US" dirty="0" err="1"/>
              <a:t>belépési</a:t>
            </a:r>
            <a:r>
              <a:rPr lang="en-US" dirty="0"/>
              <a:t> </a:t>
            </a:r>
            <a:r>
              <a:rPr lang="en-US" dirty="0" err="1"/>
              <a:t>ponttól</a:t>
            </a:r>
            <a:r>
              <a:rPr lang="en-US" dirty="0"/>
              <a:t> </a:t>
            </a:r>
            <a:r>
              <a:rPr lang="en-US" dirty="0" err="1"/>
              <a:t>végig</a:t>
            </a:r>
            <a:endParaRPr lang="en-US" dirty="0"/>
          </a:p>
          <a:p>
            <a:pPr lvl="1"/>
            <a:r>
              <a:rPr lang="en-US" dirty="0" err="1"/>
              <a:t>Gyakori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</a:t>
            </a:r>
            <a:r>
              <a:rPr lang="en-US" dirty="0" err="1"/>
              <a:t>megtalálása</a:t>
            </a:r>
            <a:endParaRPr lang="en-US" dirty="0"/>
          </a:p>
          <a:p>
            <a:pPr lvl="2"/>
            <a:r>
              <a:rPr lang="en-US" dirty="0"/>
              <a:t>Injection </a:t>
            </a:r>
            <a:r>
              <a:rPr lang="en-US" dirty="0" err="1"/>
              <a:t>fenyegetések</a:t>
            </a:r>
            <a:endParaRPr lang="en-US" dirty="0"/>
          </a:p>
          <a:p>
            <a:pPr lvl="2"/>
            <a:r>
              <a:rPr lang="en-US" dirty="0" err="1"/>
              <a:t>Kriptográfiai</a:t>
            </a:r>
            <a:r>
              <a:rPr lang="en-US" dirty="0"/>
              <a:t> </a:t>
            </a:r>
            <a:r>
              <a:rPr lang="en-US" dirty="0" err="1"/>
              <a:t>problémák</a:t>
            </a:r>
            <a:endParaRPr lang="en-US" dirty="0"/>
          </a:p>
          <a:p>
            <a:pPr lvl="2"/>
            <a:r>
              <a:rPr lang="en-US" dirty="0" err="1"/>
              <a:t>Információszivárgás</a:t>
            </a:r>
            <a:endParaRPr lang="en-US" dirty="0"/>
          </a:p>
          <a:p>
            <a:pPr lvl="2"/>
            <a:r>
              <a:rPr lang="en-US" dirty="0"/>
              <a:t>CSRF</a:t>
            </a:r>
          </a:p>
          <a:p>
            <a:pPr lvl="2"/>
            <a:r>
              <a:rPr lang="en-US" dirty="0" err="1"/>
              <a:t>Autentikációs</a:t>
            </a:r>
            <a:r>
              <a:rPr lang="en-US" dirty="0"/>
              <a:t>/</a:t>
            </a:r>
            <a:r>
              <a:rPr lang="en-US" dirty="0" err="1"/>
              <a:t>autorizációs</a:t>
            </a:r>
            <a:r>
              <a:rPr lang="en-US" dirty="0"/>
              <a:t> </a:t>
            </a:r>
            <a:r>
              <a:rPr lang="en-US" dirty="0" err="1"/>
              <a:t>problémák</a:t>
            </a:r>
            <a:endParaRPr lang="en-US" dirty="0"/>
          </a:p>
          <a:p>
            <a:pPr lvl="2"/>
            <a:r>
              <a:rPr lang="en-US" dirty="0" err="1"/>
              <a:t>Validációs</a:t>
            </a:r>
            <a:r>
              <a:rPr lang="en-US" dirty="0"/>
              <a:t> </a:t>
            </a:r>
            <a:r>
              <a:rPr lang="en-US" dirty="0" err="1"/>
              <a:t>hiányosságok</a:t>
            </a:r>
            <a:endParaRPr lang="en-US" dirty="0"/>
          </a:p>
          <a:p>
            <a:pPr lvl="1"/>
            <a:r>
              <a:rPr lang="en-US" dirty="0" err="1"/>
              <a:t>Visszajelzés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alkalmazott</a:t>
            </a:r>
            <a:r>
              <a:rPr lang="en-US" dirty="0"/>
              <a:t> </a:t>
            </a:r>
            <a:r>
              <a:rPr lang="en-US" dirty="0" err="1"/>
              <a:t>módszerek</a:t>
            </a:r>
            <a:r>
              <a:rPr lang="en-US" dirty="0"/>
              <a:t> </a:t>
            </a:r>
            <a:r>
              <a:rPr lang="en-US" dirty="0" err="1"/>
              <a:t>sikerességéről</a:t>
            </a:r>
            <a:endParaRPr lang="en-US" dirty="0"/>
          </a:p>
          <a:p>
            <a:pPr lvl="1"/>
            <a:r>
              <a:rPr lang="en-US" dirty="0" err="1"/>
              <a:t>Ritkább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</a:t>
            </a:r>
            <a:r>
              <a:rPr lang="en-US" dirty="0" err="1"/>
              <a:t>felderíése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093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6DD-9048-3DB2-F492-F9A3916C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13F7-EC81-956A-88E2-B9615746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Általában</a:t>
            </a:r>
            <a:r>
              <a:rPr lang="en-US" dirty="0"/>
              <a:t> a code review-k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előnye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hátránya</a:t>
            </a:r>
            <a:endParaRPr lang="en-US" dirty="0"/>
          </a:p>
          <a:p>
            <a:pPr lvl="1"/>
            <a:r>
              <a:rPr lang="en-US" dirty="0" err="1"/>
              <a:t>Drága</a:t>
            </a:r>
            <a:endParaRPr lang="en-US" dirty="0"/>
          </a:p>
          <a:p>
            <a:pPr lvl="1"/>
            <a:r>
              <a:rPr lang="en-US" dirty="0" err="1"/>
              <a:t>Hatásos</a:t>
            </a:r>
            <a:endParaRPr lang="en-US" dirty="0"/>
          </a:p>
          <a:p>
            <a:pPr lvl="1"/>
            <a:r>
              <a:rPr lang="en-US" dirty="0" err="1"/>
              <a:t>Tudásmegosztás</a:t>
            </a:r>
            <a:endParaRPr lang="en-US" dirty="0"/>
          </a:p>
          <a:p>
            <a:pPr lvl="1"/>
            <a:r>
              <a:rPr lang="en-US" dirty="0"/>
              <a:t>Nagy </a:t>
            </a:r>
            <a:r>
              <a:rPr lang="en-US" dirty="0" err="1"/>
              <a:t>szaktudást</a:t>
            </a:r>
            <a:r>
              <a:rPr lang="en-US" dirty="0"/>
              <a:t> </a:t>
            </a:r>
            <a:r>
              <a:rPr lang="en-US" dirty="0" err="1"/>
              <a:t>igényel</a:t>
            </a:r>
            <a:endParaRPr lang="en-US" dirty="0"/>
          </a:p>
          <a:p>
            <a:pPr lvl="1"/>
            <a:r>
              <a:rPr lang="en-US" dirty="0" err="1"/>
              <a:t>Időigényes</a:t>
            </a:r>
            <a:endParaRPr lang="en-US" dirty="0"/>
          </a:p>
          <a:p>
            <a:pPr lvl="1"/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korán</a:t>
            </a:r>
            <a:r>
              <a:rPr lang="en-US" dirty="0"/>
              <a:t> </a:t>
            </a:r>
            <a:r>
              <a:rPr lang="en-US" dirty="0" err="1"/>
              <a:t>megtalálja</a:t>
            </a:r>
            <a:r>
              <a:rPr lang="en-US" dirty="0"/>
              <a:t> a </a:t>
            </a:r>
            <a:r>
              <a:rPr lang="en-US" dirty="0" err="1"/>
              <a:t>problémát</a:t>
            </a:r>
            <a:endParaRPr lang="en-US" dirty="0"/>
          </a:p>
          <a:p>
            <a:pPr lvl="1"/>
            <a:r>
              <a:rPr lang="en-US" dirty="0" err="1"/>
              <a:t>Stb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9271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AD42-0E64-7154-C82B-344D0F16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SAST eszközök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46862-45C1-643F-01EE-F0658048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SonarQube</a:t>
            </a:r>
            <a:endParaRPr lang="hu-HU" dirty="0"/>
          </a:p>
          <a:p>
            <a:r>
              <a:rPr lang="hu-HU" dirty="0" err="1"/>
              <a:t>VisualCodeGrepper</a:t>
            </a:r>
            <a:endParaRPr lang="hu-HU" dirty="0"/>
          </a:p>
          <a:p>
            <a:r>
              <a:rPr lang="hu-HU" dirty="0" err="1"/>
              <a:t>FxCop</a:t>
            </a:r>
            <a:endParaRPr lang="hu-HU" dirty="0"/>
          </a:p>
          <a:p>
            <a:r>
              <a:rPr lang="hu-HU" dirty="0" err="1"/>
              <a:t>Roslyn</a:t>
            </a:r>
            <a:endParaRPr lang="hu-HU" dirty="0"/>
          </a:p>
          <a:p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Scan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67429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AD42-0E64-7154-C82B-344D0F16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DAST eszközök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46862-45C1-643F-01EE-F0658048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Általában nyelv és platformspecifikus eszközök</a:t>
            </a:r>
          </a:p>
          <a:p>
            <a:pPr lvl="1"/>
            <a:r>
              <a:rPr lang="hu-HU" dirty="0" err="1"/>
              <a:t>Passive</a:t>
            </a:r>
            <a:r>
              <a:rPr lang="hu-HU" dirty="0"/>
              <a:t> </a:t>
            </a:r>
            <a:r>
              <a:rPr lang="hu-HU" dirty="0" err="1"/>
              <a:t>scan</a:t>
            </a:r>
            <a:r>
              <a:rPr lang="hu-HU" dirty="0"/>
              <a:t>: Első körben átnézi az alkalmazást, </a:t>
            </a:r>
            <a:r>
              <a:rPr lang="hu-HU" dirty="0" err="1"/>
              <a:t>végigkattintgatja</a:t>
            </a:r>
            <a:r>
              <a:rPr lang="hu-HU" dirty="0"/>
              <a:t> a linkeket, feltérképezi az alkalmazás méretét</a:t>
            </a:r>
          </a:p>
          <a:p>
            <a:pPr lvl="1"/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scan</a:t>
            </a:r>
            <a:r>
              <a:rPr lang="hu-HU" dirty="0"/>
              <a:t>: Következő lépésben teszteli az alkalmazást, különböző inputokkal kéréseket küld el a szervernek</a:t>
            </a:r>
          </a:p>
          <a:p>
            <a:pPr lvl="1"/>
            <a:r>
              <a:rPr lang="hu-HU" dirty="0"/>
              <a:t>XSS, SQL </a:t>
            </a:r>
            <a:r>
              <a:rPr lang="hu-HU" dirty="0" err="1"/>
              <a:t>Injection</a:t>
            </a:r>
            <a:r>
              <a:rPr lang="hu-HU" dirty="0"/>
              <a:t>, XXE</a:t>
            </a:r>
          </a:p>
          <a:p>
            <a:r>
              <a:rPr lang="hu-HU" dirty="0"/>
              <a:t>Különösen jó:</a:t>
            </a:r>
          </a:p>
          <a:p>
            <a:pPr lvl="1"/>
            <a:r>
              <a:rPr lang="hu-HU" dirty="0" err="1"/>
              <a:t>Cookie</a:t>
            </a:r>
            <a:r>
              <a:rPr lang="hu-HU" dirty="0"/>
              <a:t>-k, </a:t>
            </a:r>
            <a:r>
              <a:rPr lang="hu-HU" dirty="0" err="1"/>
              <a:t>headerök</a:t>
            </a:r>
            <a:r>
              <a:rPr lang="hu-HU" dirty="0"/>
              <a:t> rossz beállítása, hiányosságok</a:t>
            </a:r>
          </a:p>
          <a:p>
            <a:pPr lvl="1"/>
            <a:r>
              <a:rPr lang="hu-HU" dirty="0"/>
              <a:t>HTTPS problémák, </a:t>
            </a:r>
            <a:r>
              <a:rPr lang="hu-HU" dirty="0" err="1"/>
              <a:t>certificate</a:t>
            </a:r>
            <a:r>
              <a:rPr lang="hu-HU" dirty="0"/>
              <a:t> problémák</a:t>
            </a:r>
          </a:p>
          <a:p>
            <a:pPr lvl="1"/>
            <a:r>
              <a:rPr lang="hu-HU" dirty="0"/>
              <a:t>XSS</a:t>
            </a:r>
          </a:p>
          <a:p>
            <a:r>
              <a:rPr lang="hu-HU" dirty="0" err="1"/>
              <a:t>Zed</a:t>
            </a:r>
            <a:r>
              <a:rPr lang="hu-HU" dirty="0"/>
              <a:t> </a:t>
            </a:r>
            <a:r>
              <a:rPr lang="hu-HU" dirty="0" err="1"/>
              <a:t>Attack</a:t>
            </a:r>
            <a:r>
              <a:rPr lang="hu-HU" dirty="0"/>
              <a:t> Proxy (OWASP), </a:t>
            </a:r>
            <a:r>
              <a:rPr lang="hu-HU" dirty="0" err="1"/>
              <a:t>Burp</a:t>
            </a:r>
            <a:r>
              <a:rPr lang="hu-HU" dirty="0"/>
              <a:t> </a:t>
            </a:r>
            <a:r>
              <a:rPr lang="hu-HU" dirty="0" err="1"/>
              <a:t>Suite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2310856"/>
      </p:ext>
    </p:extLst>
  </p:cSld>
  <p:clrMapOvr>
    <a:masterClrMapping/>
  </p:clrMapOvr>
</p:sld>
</file>

<file path=ppt/theme/theme1.xml><?xml version="1.0" encoding="utf-8"?>
<a:theme xmlns:a="http://schemas.openxmlformats.org/drawingml/2006/main" name="SDP2013PPTTemplate_NEWES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L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P2013PPTTemplateWithContentBox.pptx" id="{72F2D2F7-7E25-4C03-8205-FA4F011ADB33}" vid="{06886A64-2ED0-4A18-AB64-F902F56613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SDP2013PPTTemplate_NEWEST.potx</Template>
  <TotalTime>2439</TotalTime>
  <Words>4363</Words>
  <Application>Microsoft Office PowerPoint</Application>
  <PresentationFormat>On-screen Show (4:3)</PresentationFormat>
  <Paragraphs>665</Paragraphs>
  <Slides>93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Calibri</vt:lpstr>
      <vt:lpstr>Consolas</vt:lpstr>
      <vt:lpstr>Segoe UI Light</vt:lpstr>
      <vt:lpstr>Segoe UI Semilight</vt:lpstr>
      <vt:lpstr>Times New Roman</vt:lpstr>
      <vt:lpstr>Wingdings</vt:lpstr>
      <vt:lpstr>SDP2013PPTTemplate_NEWEST</vt:lpstr>
      <vt:lpstr>Biztonságos szoftverfejlesztés legjobb gyakorlatai</vt:lpstr>
      <vt:lpstr>Tartalom</vt:lpstr>
      <vt:lpstr>Szoftverbiztonság alapjai</vt:lpstr>
      <vt:lpstr>Mit jelent a "biztonság"?</vt:lpstr>
      <vt:lpstr>Mit jelent a "biztonság"?</vt:lpstr>
      <vt:lpstr>CIA triad - Confidentiality</vt:lpstr>
      <vt:lpstr>CIA triad - Integrity</vt:lpstr>
      <vt:lpstr>CIA triad - Availability</vt:lpstr>
      <vt:lpstr>Definíciók </vt:lpstr>
      <vt:lpstr>Biztonságos alkalmazás</vt:lpstr>
      <vt:lpstr>Egy támadás anatómiája</vt:lpstr>
      <vt:lpstr>Egy támadás anatómiája - Felderítés</vt:lpstr>
      <vt:lpstr>Egy támadás anatómiája - Behatolás</vt:lpstr>
      <vt:lpstr>Egy támadás anatómiája - Kiterjesztés</vt:lpstr>
      <vt:lpstr>Egy támadás anatómiája – Bizonyítékok elrejtése</vt:lpstr>
      <vt:lpstr>Milyen adatokat kell védeni?</vt:lpstr>
      <vt:lpstr>Milyen adatokat kell védeni?</vt:lpstr>
      <vt:lpstr>Támadási módszerek</vt:lpstr>
      <vt:lpstr>Támadási módszerek</vt:lpstr>
      <vt:lpstr>Támadási módszerek</vt:lpstr>
      <vt:lpstr>Támadási módszerek</vt:lpstr>
      <vt:lpstr>Támadási módszerek</vt:lpstr>
      <vt:lpstr>Egyéb</vt:lpstr>
      <vt:lpstr>Webalkalmazások biztonsága</vt:lpstr>
      <vt:lpstr>Webalkalmazások biztonsága</vt:lpstr>
      <vt:lpstr>Webalkalmazások biztonsága – HTTPS TLS</vt:lpstr>
      <vt:lpstr>Webalkalmazások biztonsága – HTTP ismétlés</vt:lpstr>
      <vt:lpstr>Webalkalmazások biztonsága – Headerök</vt:lpstr>
      <vt:lpstr>Webalkalmazások biztonsága – Cross-request adattárolás</vt:lpstr>
      <vt:lpstr>Webalkalmazások biztonsága – Cookie-k</vt:lpstr>
      <vt:lpstr>Webalkalmazások biztonsága – Session</vt:lpstr>
      <vt:lpstr>Webalkalmazások biztonsága – Hidden fields</vt:lpstr>
      <vt:lpstr>Webalkalmazások biztonsága – HTML 5 browser storage</vt:lpstr>
      <vt:lpstr>OWASP TOP 10</vt:lpstr>
      <vt:lpstr>SQL Injection támadás</vt:lpstr>
      <vt:lpstr>SQL Injection</vt:lpstr>
      <vt:lpstr>SQL injection</vt:lpstr>
      <vt:lpstr>SQL Injection támadás</vt:lpstr>
      <vt:lpstr>Cross-site scripting (XSS)</vt:lpstr>
      <vt:lpstr>XSS</vt:lpstr>
      <vt:lpstr>XSS</vt:lpstr>
      <vt:lpstr>Directory traversal</vt:lpstr>
      <vt:lpstr>Unvalidated redirect</vt:lpstr>
      <vt:lpstr>Cross site request forgery (CSRF)</vt:lpstr>
      <vt:lpstr>Cross site request forgery (CSRF)</vt:lpstr>
      <vt:lpstr>Denial-of-Service (DoS) támadás</vt:lpstr>
      <vt:lpstr>Session problémák</vt:lpstr>
      <vt:lpstr>Biztonságos alkalmazások fejlesztése</vt:lpstr>
      <vt:lpstr>Alkalamzásbiztonság a tervezésben</vt:lpstr>
      <vt:lpstr>Biztonságos tervezés elvei</vt:lpstr>
      <vt:lpstr>Fenyegetések modellezése</vt:lpstr>
      <vt:lpstr>Támadási felületek</vt:lpstr>
      <vt:lpstr>Fenyegetések azonosítása</vt:lpstr>
      <vt:lpstr>Hatáselemzés</vt:lpstr>
      <vt:lpstr>Validáció</vt:lpstr>
      <vt:lpstr>Validáció</vt:lpstr>
      <vt:lpstr>Validáció</vt:lpstr>
      <vt:lpstr>Autentikáció és autorizáció</vt:lpstr>
      <vt:lpstr>Autentikáció</vt:lpstr>
      <vt:lpstr>Autorizáció</vt:lpstr>
      <vt:lpstr>Külső provider használata autentikációhoz</vt:lpstr>
      <vt:lpstr>Fenyegetések</vt:lpstr>
      <vt:lpstr>Kriptográfiai alapok</vt:lpstr>
      <vt:lpstr>Kriptográfia</vt:lpstr>
      <vt:lpstr>Szimmetrikus titkosítás</vt:lpstr>
      <vt:lpstr>Block ciphers - DES</vt:lpstr>
      <vt:lpstr>Block ciphers - AES</vt:lpstr>
      <vt:lpstr>Block ciphers - Javítás</vt:lpstr>
      <vt:lpstr>Hashelés</vt:lpstr>
      <vt:lpstr>Hashelés - sózás</vt:lpstr>
      <vt:lpstr>Hashelés - keresés</vt:lpstr>
      <vt:lpstr>Algoritmusok</vt:lpstr>
      <vt:lpstr>Aszimmetrikus titkosítás</vt:lpstr>
      <vt:lpstr>Aszimmetrikus titkosítás</vt:lpstr>
      <vt:lpstr>Session kezelés</vt:lpstr>
      <vt:lpstr>Sessionkezelés fotos kérdései</vt:lpstr>
      <vt:lpstr>Session hijacking</vt:lpstr>
      <vt:lpstr>Hibakezelés és naplózás</vt:lpstr>
      <vt:lpstr>Hibakezelés</vt:lpstr>
      <vt:lpstr>Hibakezelés</vt:lpstr>
      <vt:lpstr>Hibakezelés</vt:lpstr>
      <vt:lpstr>Naplózás</vt:lpstr>
      <vt:lpstr>Naplózás</vt:lpstr>
      <vt:lpstr>Naplózás</vt:lpstr>
      <vt:lpstr>Naplózás</vt:lpstr>
      <vt:lpstr>Szoftverbiztonság ALM szempontból</vt:lpstr>
      <vt:lpstr>Biztonság az életciklusmenedzsmentben</vt:lpstr>
      <vt:lpstr>Microsoft Security Development Lifecycle</vt:lpstr>
      <vt:lpstr>Szoftverbizonság tesztelése</vt:lpstr>
      <vt:lpstr>SAST</vt:lpstr>
      <vt:lpstr>SAST</vt:lpstr>
      <vt:lpstr>SAST eszközök</vt:lpstr>
      <vt:lpstr>DAST eszközök</vt:lpstr>
    </vt:vector>
  </TitlesOfParts>
  <Company>SELA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Goldshtein</dc:creator>
  <cp:lastModifiedBy>Nagy Ákos</cp:lastModifiedBy>
  <cp:revision>75</cp:revision>
  <dcterms:created xsi:type="dcterms:W3CDTF">2013-04-23T14:47:28Z</dcterms:created>
  <dcterms:modified xsi:type="dcterms:W3CDTF">2024-11-17T20:55:38Z</dcterms:modified>
</cp:coreProperties>
</file>