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42EA6-7841-4830-BC62-853A32A93178}" v="18" dt="2023-07-02T18:23:44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o De Paola" userId="d06215f8cef4f034" providerId="LiveId" clId="{C6942EA6-7841-4830-BC62-853A32A93178}"/>
    <pc:docChg chg="undo custSel addSld delSld modSld">
      <pc:chgData name="Cono De Paola" userId="d06215f8cef4f034" providerId="LiveId" clId="{C6942EA6-7841-4830-BC62-853A32A93178}" dt="2023-07-02T18:25:09.880" v="78" actId="2085"/>
      <pc:docMkLst>
        <pc:docMk/>
      </pc:docMkLst>
      <pc:sldChg chg="addSp delSp modSp del mod setBg">
        <pc:chgData name="Cono De Paola" userId="d06215f8cef4f034" providerId="LiveId" clId="{C6942EA6-7841-4830-BC62-853A32A93178}" dt="2023-07-02T17:17:19.468" v="16" actId="47"/>
        <pc:sldMkLst>
          <pc:docMk/>
          <pc:sldMk cId="1903145823" sldId="256"/>
        </pc:sldMkLst>
        <pc:spChg chg="add del">
          <ac:chgData name="Cono De Paola" userId="d06215f8cef4f034" providerId="LiveId" clId="{C6942EA6-7841-4830-BC62-853A32A93178}" dt="2023-07-02T17:17:04.853" v="4" actId="26606"/>
          <ac:spMkLst>
            <pc:docMk/>
            <pc:sldMk cId="1903145823" sldId="256"/>
            <ac:spMk id="7" creationId="{3B5F8FB9-93B9-4832-A062-85E1B6A5AFA4}"/>
          </ac:spMkLst>
        </pc:spChg>
        <pc:spChg chg="add del">
          <ac:chgData name="Cono De Paola" userId="d06215f8cef4f034" providerId="LiveId" clId="{C6942EA6-7841-4830-BC62-853A32A93178}" dt="2023-07-02T17:17:04.853" v="4" actId="26606"/>
          <ac:spMkLst>
            <pc:docMk/>
            <pc:sldMk cId="1903145823" sldId="256"/>
            <ac:spMk id="9" creationId="{F37E8EB2-7BE0-4F3D-921C-F4E9C2C14929}"/>
          </ac:spMkLst>
        </pc:spChg>
        <pc:spChg chg="add del">
          <ac:chgData name="Cono De Paola" userId="d06215f8cef4f034" providerId="LiveId" clId="{C6942EA6-7841-4830-BC62-853A32A93178}" dt="2023-07-02T17:17:04.853" v="4" actId="26606"/>
          <ac:spMkLst>
            <pc:docMk/>
            <pc:sldMk cId="1903145823" sldId="256"/>
            <ac:spMk id="11" creationId="{E77AE46B-A945-4A7E-9911-903176079DD0}"/>
          </ac:spMkLst>
        </pc:spChg>
        <pc:spChg chg="add del">
          <ac:chgData name="Cono De Paola" userId="d06215f8cef4f034" providerId="LiveId" clId="{C6942EA6-7841-4830-BC62-853A32A93178}" dt="2023-07-02T17:17:05.347" v="6" actId="26606"/>
          <ac:spMkLst>
            <pc:docMk/>
            <pc:sldMk cId="1903145823" sldId="256"/>
            <ac:spMk id="13" creationId="{C83A5C14-ED91-4CD1-809E-D29FF97C9AF5}"/>
          </ac:spMkLst>
        </pc:spChg>
        <pc:spChg chg="add del">
          <ac:chgData name="Cono De Paola" userId="d06215f8cef4f034" providerId="LiveId" clId="{C6942EA6-7841-4830-BC62-853A32A93178}" dt="2023-07-02T17:17:05.347" v="6" actId="26606"/>
          <ac:spMkLst>
            <pc:docMk/>
            <pc:sldMk cId="1903145823" sldId="256"/>
            <ac:spMk id="14" creationId="{56065185-5C34-4F86-AA96-AA4D065B0EF4}"/>
          </ac:spMkLst>
        </pc:spChg>
        <pc:spChg chg="add del">
          <ac:chgData name="Cono De Paola" userId="d06215f8cef4f034" providerId="LiveId" clId="{C6942EA6-7841-4830-BC62-853A32A93178}" dt="2023-07-02T17:17:08.195" v="8" actId="26606"/>
          <ac:spMkLst>
            <pc:docMk/>
            <pc:sldMk cId="1903145823" sldId="256"/>
            <ac:spMk id="17" creationId="{42A4FC2C-047E-45A5-965D-8E1E3BF09BC6}"/>
          </ac:spMkLst>
        </pc:spChg>
        <pc:spChg chg="add del">
          <ac:chgData name="Cono De Paola" userId="d06215f8cef4f034" providerId="LiveId" clId="{C6942EA6-7841-4830-BC62-853A32A93178}" dt="2023-07-02T17:17:08.640" v="10" actId="26606"/>
          <ac:spMkLst>
            <pc:docMk/>
            <pc:sldMk cId="1903145823" sldId="256"/>
            <ac:spMk id="20" creationId="{3B5F8FB9-93B9-4832-A062-85E1B6A5AFA4}"/>
          </ac:spMkLst>
        </pc:spChg>
        <pc:spChg chg="add del">
          <ac:chgData name="Cono De Paola" userId="d06215f8cef4f034" providerId="LiveId" clId="{C6942EA6-7841-4830-BC62-853A32A93178}" dt="2023-07-02T17:17:08.640" v="10" actId="26606"/>
          <ac:spMkLst>
            <pc:docMk/>
            <pc:sldMk cId="1903145823" sldId="256"/>
            <ac:spMk id="22" creationId="{F37E8EB2-7BE0-4F3D-921C-F4E9C2C14929}"/>
          </ac:spMkLst>
        </pc:spChg>
        <pc:spChg chg="add del">
          <ac:chgData name="Cono De Paola" userId="d06215f8cef4f034" providerId="LiveId" clId="{C6942EA6-7841-4830-BC62-853A32A93178}" dt="2023-07-02T17:17:08.640" v="10" actId="26606"/>
          <ac:spMkLst>
            <pc:docMk/>
            <pc:sldMk cId="1903145823" sldId="256"/>
            <ac:spMk id="23" creationId="{E77AE46B-A945-4A7E-9911-903176079DD0}"/>
          </ac:spMkLst>
        </pc:spChg>
        <pc:spChg chg="add del">
          <ac:chgData name="Cono De Paola" userId="d06215f8cef4f034" providerId="LiveId" clId="{C6942EA6-7841-4830-BC62-853A32A93178}" dt="2023-07-02T17:17:09.879" v="12" actId="26606"/>
          <ac:spMkLst>
            <pc:docMk/>
            <pc:sldMk cId="1903145823" sldId="256"/>
            <ac:spMk id="25" creationId="{C83A5C14-ED91-4CD1-809E-D29FF97C9AF5}"/>
          </ac:spMkLst>
        </pc:spChg>
        <pc:spChg chg="add del">
          <ac:chgData name="Cono De Paola" userId="d06215f8cef4f034" providerId="LiveId" clId="{C6942EA6-7841-4830-BC62-853A32A93178}" dt="2023-07-02T17:17:09.879" v="12" actId="26606"/>
          <ac:spMkLst>
            <pc:docMk/>
            <pc:sldMk cId="1903145823" sldId="256"/>
            <ac:spMk id="26" creationId="{56065185-5C34-4F86-AA96-AA4D065B0EF4}"/>
          </ac:spMkLst>
        </pc:spChg>
        <pc:spChg chg="add">
          <ac:chgData name="Cono De Paola" userId="d06215f8cef4f034" providerId="LiveId" clId="{C6942EA6-7841-4830-BC62-853A32A93178}" dt="2023-07-02T17:17:09.915" v="13" actId="26606"/>
          <ac:spMkLst>
            <pc:docMk/>
            <pc:sldMk cId="1903145823" sldId="256"/>
            <ac:spMk id="29" creationId="{3B5F8FB9-93B9-4832-A062-85E1B6A5AFA4}"/>
          </ac:spMkLst>
        </pc:spChg>
        <pc:spChg chg="add">
          <ac:chgData name="Cono De Paola" userId="d06215f8cef4f034" providerId="LiveId" clId="{C6942EA6-7841-4830-BC62-853A32A93178}" dt="2023-07-02T17:17:09.915" v="13" actId="26606"/>
          <ac:spMkLst>
            <pc:docMk/>
            <pc:sldMk cId="1903145823" sldId="256"/>
            <ac:spMk id="31" creationId="{F37E8EB2-7BE0-4F3D-921C-F4E9C2C14929}"/>
          </ac:spMkLst>
        </pc:spChg>
        <pc:spChg chg="add">
          <ac:chgData name="Cono De Paola" userId="d06215f8cef4f034" providerId="LiveId" clId="{C6942EA6-7841-4830-BC62-853A32A93178}" dt="2023-07-02T17:17:09.915" v="13" actId="26606"/>
          <ac:spMkLst>
            <pc:docMk/>
            <pc:sldMk cId="1903145823" sldId="256"/>
            <ac:spMk id="32" creationId="{E77AE46B-A945-4A7E-9911-903176079DD0}"/>
          </ac:spMkLst>
        </pc:spChg>
        <pc:picChg chg="add del">
          <ac:chgData name="Cono De Paola" userId="d06215f8cef4f034" providerId="LiveId" clId="{C6942EA6-7841-4830-BC62-853A32A93178}" dt="2023-07-02T17:17:04.853" v="4" actId="26606"/>
          <ac:picMkLst>
            <pc:docMk/>
            <pc:sldMk cId="1903145823" sldId="256"/>
            <ac:picMk id="3" creationId="{7C4032A1-8AE8-936F-25C4-6D138D77F598}"/>
          </ac:picMkLst>
        </pc:picChg>
        <pc:picChg chg="add del">
          <ac:chgData name="Cono De Paola" userId="d06215f8cef4f034" providerId="LiveId" clId="{C6942EA6-7841-4830-BC62-853A32A93178}" dt="2023-07-02T17:17:05.347" v="6" actId="26606"/>
          <ac:picMkLst>
            <pc:docMk/>
            <pc:sldMk cId="1903145823" sldId="256"/>
            <ac:picMk id="15" creationId="{20D7719C-165F-CBE6-07D5-3B09E80B6CA9}"/>
          </ac:picMkLst>
        </pc:picChg>
        <pc:picChg chg="add del">
          <ac:chgData name="Cono De Paola" userId="d06215f8cef4f034" providerId="LiveId" clId="{C6942EA6-7841-4830-BC62-853A32A93178}" dt="2023-07-02T17:17:08.195" v="8" actId="26606"/>
          <ac:picMkLst>
            <pc:docMk/>
            <pc:sldMk cId="1903145823" sldId="256"/>
            <ac:picMk id="18" creationId="{EB8BF4C1-C2F6-98FB-0B92-A4E6F7EC4544}"/>
          </ac:picMkLst>
        </pc:picChg>
        <pc:picChg chg="add del">
          <ac:chgData name="Cono De Paola" userId="d06215f8cef4f034" providerId="LiveId" clId="{C6942EA6-7841-4830-BC62-853A32A93178}" dt="2023-07-02T17:17:08.640" v="10" actId="26606"/>
          <ac:picMkLst>
            <pc:docMk/>
            <pc:sldMk cId="1903145823" sldId="256"/>
            <ac:picMk id="21" creationId="{7C4032A1-8AE8-936F-25C4-6D138D77F598}"/>
          </ac:picMkLst>
        </pc:picChg>
        <pc:picChg chg="add del">
          <ac:chgData name="Cono De Paola" userId="d06215f8cef4f034" providerId="LiveId" clId="{C6942EA6-7841-4830-BC62-853A32A93178}" dt="2023-07-02T17:17:09.879" v="12" actId="26606"/>
          <ac:picMkLst>
            <pc:docMk/>
            <pc:sldMk cId="1903145823" sldId="256"/>
            <ac:picMk id="27" creationId="{20D7719C-165F-CBE6-07D5-3B09E80B6CA9}"/>
          </ac:picMkLst>
        </pc:picChg>
        <pc:picChg chg="add mod">
          <ac:chgData name="Cono De Paola" userId="d06215f8cef4f034" providerId="LiveId" clId="{C6942EA6-7841-4830-BC62-853A32A93178}" dt="2023-07-02T17:17:14.387" v="14" actId="27614"/>
          <ac:picMkLst>
            <pc:docMk/>
            <pc:sldMk cId="1903145823" sldId="256"/>
            <ac:picMk id="30" creationId="{7C4032A1-8AE8-936F-25C4-6D138D77F598}"/>
          </ac:picMkLst>
        </pc:picChg>
      </pc:sldChg>
      <pc:sldChg chg="addSp delSp modSp mod">
        <pc:chgData name="Cono De Paola" userId="d06215f8cef4f034" providerId="LiveId" clId="{C6942EA6-7841-4830-BC62-853A32A93178}" dt="2023-07-02T17:16:57.730" v="2" actId="26606"/>
        <pc:sldMkLst>
          <pc:docMk/>
          <pc:sldMk cId="280911131" sldId="257"/>
        </pc:sldMkLst>
        <pc:spChg chg="del">
          <ac:chgData name="Cono De Paola" userId="d06215f8cef4f034" providerId="LiveId" clId="{C6942EA6-7841-4830-BC62-853A32A93178}" dt="2023-07-02T17:16:57.730" v="2" actId="26606"/>
          <ac:spMkLst>
            <pc:docMk/>
            <pc:sldMk cId="280911131" sldId="257"/>
            <ac:spMk id="14" creationId="{42A4FC2C-047E-45A5-965D-8E1E3BF09BC6}"/>
          </ac:spMkLst>
        </pc:spChg>
        <pc:spChg chg="add">
          <ac:chgData name="Cono De Paola" userId="d06215f8cef4f034" providerId="LiveId" clId="{C6942EA6-7841-4830-BC62-853A32A93178}" dt="2023-07-02T17:16:57.730" v="2" actId="26606"/>
          <ac:spMkLst>
            <pc:docMk/>
            <pc:sldMk cId="280911131" sldId="257"/>
            <ac:spMk id="19" creationId="{2D2B266D-3625-4584-A5C3-7D3F672CFF30}"/>
          </ac:spMkLst>
        </pc:spChg>
        <pc:spChg chg="add">
          <ac:chgData name="Cono De Paola" userId="d06215f8cef4f034" providerId="LiveId" clId="{C6942EA6-7841-4830-BC62-853A32A93178}" dt="2023-07-02T17:16:57.730" v="2" actId="26606"/>
          <ac:spMkLst>
            <pc:docMk/>
            <pc:sldMk cId="280911131" sldId="257"/>
            <ac:spMk id="21" creationId="{C463B99A-73EE-4FBB-B7C4-F9F9BCC25C65}"/>
          </ac:spMkLst>
        </pc:spChg>
        <pc:spChg chg="add">
          <ac:chgData name="Cono De Paola" userId="d06215f8cef4f034" providerId="LiveId" clId="{C6942EA6-7841-4830-BC62-853A32A93178}" dt="2023-07-02T17:16:57.730" v="2" actId="26606"/>
          <ac:spMkLst>
            <pc:docMk/>
            <pc:sldMk cId="280911131" sldId="257"/>
            <ac:spMk id="23" creationId="{A5D2A5D1-BA0D-47D3-B051-DA7743C46E28}"/>
          </ac:spMkLst>
        </pc:spChg>
        <pc:picChg chg="mod">
          <ac:chgData name="Cono De Paola" userId="d06215f8cef4f034" providerId="LiveId" clId="{C6942EA6-7841-4830-BC62-853A32A93178}" dt="2023-07-02T17:16:57.730" v="2" actId="26606"/>
          <ac:picMkLst>
            <pc:docMk/>
            <pc:sldMk cId="280911131" sldId="257"/>
            <ac:picMk id="9" creationId="{74A3D87E-11EA-8DDD-FDF6-36E8FB769369}"/>
          </ac:picMkLst>
        </pc:picChg>
      </pc:sldChg>
      <pc:sldChg chg="addSp delSp modSp new mod">
        <pc:chgData name="Cono De Paola" userId="d06215f8cef4f034" providerId="LiveId" clId="{C6942EA6-7841-4830-BC62-853A32A93178}" dt="2023-07-02T18:25:09.880" v="78" actId="2085"/>
        <pc:sldMkLst>
          <pc:docMk/>
          <pc:sldMk cId="286407535" sldId="258"/>
        </pc:sldMkLst>
        <pc:spChg chg="add mod">
          <ac:chgData name="Cono De Paola" userId="d06215f8cef4f034" providerId="LiveId" clId="{C6942EA6-7841-4830-BC62-853A32A93178}" dt="2023-07-02T18:25:09.880" v="78" actId="2085"/>
          <ac:spMkLst>
            <pc:docMk/>
            <pc:sldMk cId="286407535" sldId="258"/>
            <ac:spMk id="2" creationId="{C52A51F8-CDF3-B39C-60D5-DF1FB9E3FB45}"/>
          </ac:spMkLst>
        </pc:spChg>
        <pc:spChg chg="add del mod topLvl">
          <ac:chgData name="Cono De Paola" userId="d06215f8cef4f034" providerId="LiveId" clId="{C6942EA6-7841-4830-BC62-853A32A93178}" dt="2023-07-02T18:22:00.394" v="49" actId="478"/>
          <ac:spMkLst>
            <pc:docMk/>
            <pc:sldMk cId="286407535" sldId="258"/>
            <ac:spMk id="3" creationId="{609C75A1-56CF-CF27-53BD-5DF745AC8B64}"/>
          </ac:spMkLst>
        </pc:spChg>
        <pc:spChg chg="add mod topLvl">
          <ac:chgData name="Cono De Paola" userId="d06215f8cef4f034" providerId="LiveId" clId="{C6942EA6-7841-4830-BC62-853A32A93178}" dt="2023-07-02T18:25:09.880" v="78" actId="2085"/>
          <ac:spMkLst>
            <pc:docMk/>
            <pc:sldMk cId="286407535" sldId="258"/>
            <ac:spMk id="4" creationId="{92228891-45D7-BFED-94C9-876DE9E5D0D0}"/>
          </ac:spMkLst>
        </pc:spChg>
        <pc:spChg chg="add del mod">
          <ac:chgData name="Cono De Paola" userId="d06215f8cef4f034" providerId="LiveId" clId="{C6942EA6-7841-4830-BC62-853A32A93178}" dt="2023-07-02T18:21:01.517" v="31"/>
          <ac:spMkLst>
            <pc:docMk/>
            <pc:sldMk cId="286407535" sldId="258"/>
            <ac:spMk id="5" creationId="{4645B899-472A-4F73-983A-5CA25E12BF8D}"/>
          </ac:spMkLst>
        </pc:spChg>
        <pc:spChg chg="add del mod">
          <ac:chgData name="Cono De Paola" userId="d06215f8cef4f034" providerId="LiveId" clId="{C6942EA6-7841-4830-BC62-853A32A93178}" dt="2023-07-02T18:21:01.517" v="31"/>
          <ac:spMkLst>
            <pc:docMk/>
            <pc:sldMk cId="286407535" sldId="258"/>
            <ac:spMk id="6" creationId="{7D1D9573-2222-85D7-23E3-7FB9AB14666E}"/>
          </ac:spMkLst>
        </pc:spChg>
        <pc:spChg chg="add del mod">
          <ac:chgData name="Cono De Paola" userId="d06215f8cef4f034" providerId="LiveId" clId="{C6942EA6-7841-4830-BC62-853A32A93178}" dt="2023-07-02T18:21:00.302" v="30"/>
          <ac:spMkLst>
            <pc:docMk/>
            <pc:sldMk cId="286407535" sldId="258"/>
            <ac:spMk id="7" creationId="{48C302B5-98A8-988C-DFF4-1890FEA2DC6C}"/>
          </ac:spMkLst>
        </pc:spChg>
        <pc:spChg chg="add del mod">
          <ac:chgData name="Cono De Paola" userId="d06215f8cef4f034" providerId="LiveId" clId="{C6942EA6-7841-4830-BC62-853A32A93178}" dt="2023-07-02T18:21:00.302" v="30"/>
          <ac:spMkLst>
            <pc:docMk/>
            <pc:sldMk cId="286407535" sldId="258"/>
            <ac:spMk id="8" creationId="{5AC4D2F0-0D58-69AF-D13A-10920F58082E}"/>
          </ac:spMkLst>
        </pc:spChg>
        <pc:spChg chg="mod topLvl">
          <ac:chgData name="Cono De Paola" userId="d06215f8cef4f034" providerId="LiveId" clId="{C6942EA6-7841-4830-BC62-853A32A93178}" dt="2023-07-02T18:25:09.880" v="78" actId="2085"/>
          <ac:spMkLst>
            <pc:docMk/>
            <pc:sldMk cId="286407535" sldId="258"/>
            <ac:spMk id="11" creationId="{57D14139-FC29-4A86-2064-1AFB19AB4A00}"/>
          </ac:spMkLst>
        </pc:spChg>
        <pc:spChg chg="mod topLvl">
          <ac:chgData name="Cono De Paola" userId="d06215f8cef4f034" providerId="LiveId" clId="{C6942EA6-7841-4830-BC62-853A32A93178}" dt="2023-07-02T18:25:09.880" v="78" actId="2085"/>
          <ac:spMkLst>
            <pc:docMk/>
            <pc:sldMk cId="286407535" sldId="258"/>
            <ac:spMk id="12" creationId="{BC526E7B-5D2C-82A1-88CC-78A1AF01520F}"/>
          </ac:spMkLst>
        </pc:spChg>
        <pc:spChg chg="mod">
          <ac:chgData name="Cono De Paola" userId="d06215f8cef4f034" providerId="LiveId" clId="{C6942EA6-7841-4830-BC62-853A32A93178}" dt="2023-07-02T18:21:08.488" v="34"/>
          <ac:spMkLst>
            <pc:docMk/>
            <pc:sldMk cId="286407535" sldId="258"/>
            <ac:spMk id="14" creationId="{C15AE007-A031-01A3-D855-B708CAF260EC}"/>
          </ac:spMkLst>
        </pc:spChg>
        <pc:spChg chg="mod">
          <ac:chgData name="Cono De Paola" userId="d06215f8cef4f034" providerId="LiveId" clId="{C6942EA6-7841-4830-BC62-853A32A93178}" dt="2023-07-02T18:21:08.488" v="34"/>
          <ac:spMkLst>
            <pc:docMk/>
            <pc:sldMk cId="286407535" sldId="258"/>
            <ac:spMk id="15" creationId="{54B9AB7C-ECBA-4DFB-42AA-6A6D0AD261AE}"/>
          </ac:spMkLst>
        </pc:spChg>
        <pc:spChg chg="mod">
          <ac:chgData name="Cono De Paola" userId="d06215f8cef4f034" providerId="LiveId" clId="{C6942EA6-7841-4830-BC62-853A32A93178}" dt="2023-07-02T18:21:08.742" v="35"/>
          <ac:spMkLst>
            <pc:docMk/>
            <pc:sldMk cId="286407535" sldId="258"/>
            <ac:spMk id="17" creationId="{2355B98B-758F-A635-BE96-F68F8FF286EC}"/>
          </ac:spMkLst>
        </pc:spChg>
        <pc:spChg chg="mod">
          <ac:chgData name="Cono De Paola" userId="d06215f8cef4f034" providerId="LiveId" clId="{C6942EA6-7841-4830-BC62-853A32A93178}" dt="2023-07-02T18:21:08.742" v="35"/>
          <ac:spMkLst>
            <pc:docMk/>
            <pc:sldMk cId="286407535" sldId="258"/>
            <ac:spMk id="18" creationId="{8029F351-0BED-2E07-4973-987EF4E50BEC}"/>
          </ac:spMkLst>
        </pc:spChg>
        <pc:spChg chg="mod">
          <ac:chgData name="Cono De Paola" userId="d06215f8cef4f034" providerId="LiveId" clId="{C6942EA6-7841-4830-BC62-853A32A93178}" dt="2023-07-02T18:21:09.360" v="36"/>
          <ac:spMkLst>
            <pc:docMk/>
            <pc:sldMk cId="286407535" sldId="258"/>
            <ac:spMk id="20" creationId="{63997737-5A04-2CF0-A48D-49AD74A3EC44}"/>
          </ac:spMkLst>
        </pc:spChg>
        <pc:spChg chg="mod">
          <ac:chgData name="Cono De Paola" userId="d06215f8cef4f034" providerId="LiveId" clId="{C6942EA6-7841-4830-BC62-853A32A93178}" dt="2023-07-02T18:21:09.360" v="36"/>
          <ac:spMkLst>
            <pc:docMk/>
            <pc:sldMk cId="286407535" sldId="258"/>
            <ac:spMk id="21" creationId="{9A5410D8-F53A-B727-E48F-D3050C266CEE}"/>
          </ac:spMkLst>
        </pc:spChg>
        <pc:spChg chg="mod topLvl">
          <ac:chgData name="Cono De Paola" userId="d06215f8cef4f034" providerId="LiveId" clId="{C6942EA6-7841-4830-BC62-853A32A93178}" dt="2023-07-02T18:25:09.880" v="78" actId="2085"/>
          <ac:spMkLst>
            <pc:docMk/>
            <pc:sldMk cId="286407535" sldId="258"/>
            <ac:spMk id="23" creationId="{70D34B60-7BE6-14B5-2967-39E0E491BB06}"/>
          </ac:spMkLst>
        </pc:spChg>
        <pc:spChg chg="mod topLvl">
          <ac:chgData name="Cono De Paola" userId="d06215f8cef4f034" providerId="LiveId" clId="{C6942EA6-7841-4830-BC62-853A32A93178}" dt="2023-07-02T18:25:09.880" v="78" actId="2085"/>
          <ac:spMkLst>
            <pc:docMk/>
            <pc:sldMk cId="286407535" sldId="258"/>
            <ac:spMk id="24" creationId="{F717D136-8BD5-686F-ADD8-3F29E9C9B574}"/>
          </ac:spMkLst>
        </pc:spChg>
        <pc:spChg chg="mod topLvl">
          <ac:chgData name="Cono De Paola" userId="d06215f8cef4f034" providerId="LiveId" clId="{C6942EA6-7841-4830-BC62-853A32A93178}" dt="2023-07-02T18:25:09.880" v="78" actId="2085"/>
          <ac:spMkLst>
            <pc:docMk/>
            <pc:sldMk cId="286407535" sldId="258"/>
            <ac:spMk id="26" creationId="{27E85A2D-43F7-6C2F-F826-B1AB24FD0A56}"/>
          </ac:spMkLst>
        </pc:spChg>
        <pc:spChg chg="mod topLvl">
          <ac:chgData name="Cono De Paola" userId="d06215f8cef4f034" providerId="LiveId" clId="{C6942EA6-7841-4830-BC62-853A32A93178}" dt="2023-07-02T18:25:09.880" v="78" actId="2085"/>
          <ac:spMkLst>
            <pc:docMk/>
            <pc:sldMk cId="286407535" sldId="258"/>
            <ac:spMk id="27" creationId="{BA5F454E-348C-BC16-FB37-6D2364C31866}"/>
          </ac:spMkLst>
        </pc:spChg>
        <pc:spChg chg="mod topLvl">
          <ac:chgData name="Cono De Paola" userId="d06215f8cef4f034" providerId="LiveId" clId="{C6942EA6-7841-4830-BC62-853A32A93178}" dt="2023-07-02T18:25:09.880" v="78" actId="2085"/>
          <ac:spMkLst>
            <pc:docMk/>
            <pc:sldMk cId="286407535" sldId="258"/>
            <ac:spMk id="29" creationId="{5A7B5094-ED4A-06A3-B15C-B878D35E0E56}"/>
          </ac:spMkLst>
        </pc:spChg>
        <pc:spChg chg="mod topLvl">
          <ac:chgData name="Cono De Paola" userId="d06215f8cef4f034" providerId="LiveId" clId="{C6942EA6-7841-4830-BC62-853A32A93178}" dt="2023-07-02T18:25:09.880" v="78" actId="2085"/>
          <ac:spMkLst>
            <pc:docMk/>
            <pc:sldMk cId="286407535" sldId="258"/>
            <ac:spMk id="30" creationId="{A6042095-7190-6DF3-7EF1-7236948278A6}"/>
          </ac:spMkLst>
        </pc:spChg>
        <pc:spChg chg="mod topLvl">
          <ac:chgData name="Cono De Paola" userId="d06215f8cef4f034" providerId="LiveId" clId="{C6942EA6-7841-4830-BC62-853A32A93178}" dt="2023-07-02T18:25:09.880" v="78" actId="2085"/>
          <ac:spMkLst>
            <pc:docMk/>
            <pc:sldMk cId="286407535" sldId="258"/>
            <ac:spMk id="32" creationId="{90ED07B4-6A5E-4AA8-C1FC-0A38E4B443B0}"/>
          </ac:spMkLst>
        </pc:spChg>
        <pc:spChg chg="mod topLvl">
          <ac:chgData name="Cono De Paola" userId="d06215f8cef4f034" providerId="LiveId" clId="{C6942EA6-7841-4830-BC62-853A32A93178}" dt="2023-07-02T18:25:09.880" v="78" actId="2085"/>
          <ac:spMkLst>
            <pc:docMk/>
            <pc:sldMk cId="286407535" sldId="258"/>
            <ac:spMk id="33" creationId="{E7E30948-15DC-6BC7-0534-5598F6FE079C}"/>
          </ac:spMkLst>
        </pc:spChg>
        <pc:grpChg chg="add del mod">
          <ac:chgData name="Cono De Paola" userId="d06215f8cef4f034" providerId="LiveId" clId="{C6942EA6-7841-4830-BC62-853A32A93178}" dt="2023-07-02T18:21:49.849" v="46" actId="165"/>
          <ac:grpSpMkLst>
            <pc:docMk/>
            <pc:sldMk cId="286407535" sldId="258"/>
            <ac:grpSpMk id="9" creationId="{3CBA743B-35A2-455A-AFCC-C9FF638FEDD9}"/>
          </ac:grpSpMkLst>
        </pc:grpChg>
        <pc:grpChg chg="add del mod">
          <ac:chgData name="Cono De Paola" userId="d06215f8cef4f034" providerId="LiveId" clId="{C6942EA6-7841-4830-BC62-853A32A93178}" dt="2023-07-02T18:23:38.222" v="72" actId="165"/>
          <ac:grpSpMkLst>
            <pc:docMk/>
            <pc:sldMk cId="286407535" sldId="258"/>
            <ac:grpSpMk id="10" creationId="{930240E7-7C91-5C05-D5F9-FAE0DEBA058D}"/>
          </ac:grpSpMkLst>
        </pc:grpChg>
        <pc:grpChg chg="add del mod">
          <ac:chgData name="Cono De Paola" userId="d06215f8cef4f034" providerId="LiveId" clId="{C6942EA6-7841-4830-BC62-853A32A93178}" dt="2023-07-02T18:22:21.457" v="58" actId="478"/>
          <ac:grpSpMkLst>
            <pc:docMk/>
            <pc:sldMk cId="286407535" sldId="258"/>
            <ac:grpSpMk id="13" creationId="{8CAB4747-DBBB-0A0A-C52B-BE208C8D8C8E}"/>
          </ac:grpSpMkLst>
        </pc:grpChg>
        <pc:grpChg chg="add del mod">
          <ac:chgData name="Cono De Paola" userId="d06215f8cef4f034" providerId="LiveId" clId="{C6942EA6-7841-4830-BC62-853A32A93178}" dt="2023-07-02T18:22:21.457" v="58" actId="478"/>
          <ac:grpSpMkLst>
            <pc:docMk/>
            <pc:sldMk cId="286407535" sldId="258"/>
            <ac:grpSpMk id="16" creationId="{6217B2D7-1A5B-8F0D-D27F-074D80A61688}"/>
          </ac:grpSpMkLst>
        </pc:grpChg>
        <pc:grpChg chg="add del mod">
          <ac:chgData name="Cono De Paola" userId="d06215f8cef4f034" providerId="LiveId" clId="{C6942EA6-7841-4830-BC62-853A32A93178}" dt="2023-07-02T18:22:21.457" v="58" actId="478"/>
          <ac:grpSpMkLst>
            <pc:docMk/>
            <pc:sldMk cId="286407535" sldId="258"/>
            <ac:grpSpMk id="19" creationId="{03DA4C61-ED35-8A2D-7BEB-58D31E6BD5D2}"/>
          </ac:grpSpMkLst>
        </pc:grpChg>
        <pc:grpChg chg="add del mod">
          <ac:chgData name="Cono De Paola" userId="d06215f8cef4f034" providerId="LiveId" clId="{C6942EA6-7841-4830-BC62-853A32A93178}" dt="2023-07-02T18:23:38.222" v="72" actId="165"/>
          <ac:grpSpMkLst>
            <pc:docMk/>
            <pc:sldMk cId="286407535" sldId="258"/>
            <ac:grpSpMk id="22" creationId="{A022B1C6-241A-28D4-C33F-A00FC52D7BC7}"/>
          </ac:grpSpMkLst>
        </pc:grpChg>
        <pc:grpChg chg="add del mod">
          <ac:chgData name="Cono De Paola" userId="d06215f8cef4f034" providerId="LiveId" clId="{C6942EA6-7841-4830-BC62-853A32A93178}" dt="2023-07-02T18:23:38.222" v="72" actId="165"/>
          <ac:grpSpMkLst>
            <pc:docMk/>
            <pc:sldMk cId="286407535" sldId="258"/>
            <ac:grpSpMk id="25" creationId="{5B7F17D2-3DBD-3DC1-4E0A-677F3E0A1246}"/>
          </ac:grpSpMkLst>
        </pc:grpChg>
        <pc:grpChg chg="add del mod">
          <ac:chgData name="Cono De Paola" userId="d06215f8cef4f034" providerId="LiveId" clId="{C6942EA6-7841-4830-BC62-853A32A93178}" dt="2023-07-02T18:23:38.222" v="72" actId="165"/>
          <ac:grpSpMkLst>
            <pc:docMk/>
            <pc:sldMk cId="286407535" sldId="258"/>
            <ac:grpSpMk id="28" creationId="{2D91B967-58CF-ECB9-FD83-759155D63150}"/>
          </ac:grpSpMkLst>
        </pc:grpChg>
        <pc:grpChg chg="add del mod">
          <ac:chgData name="Cono De Paola" userId="d06215f8cef4f034" providerId="LiveId" clId="{C6942EA6-7841-4830-BC62-853A32A93178}" dt="2023-07-02T18:23:38.222" v="72" actId="165"/>
          <ac:grpSpMkLst>
            <pc:docMk/>
            <pc:sldMk cId="286407535" sldId="258"/>
            <ac:grpSpMk id="31" creationId="{70109ED6-8CA7-74E9-77CF-0832287089C9}"/>
          </ac:grpSpMkLst>
        </pc:grpChg>
        <pc:grpChg chg="add mod">
          <ac:chgData name="Cono De Paola" userId="d06215f8cef4f034" providerId="LiveId" clId="{C6942EA6-7841-4830-BC62-853A32A93178}" dt="2023-07-02T18:23:44.748" v="74" actId="164"/>
          <ac:grpSpMkLst>
            <pc:docMk/>
            <pc:sldMk cId="286407535" sldId="258"/>
            <ac:grpSpMk id="34" creationId="{6A1253A8-7324-1000-1471-1A890F20A609}"/>
          </ac:grpSpMkLst>
        </pc:grpChg>
        <pc:grpChg chg="add mod">
          <ac:chgData name="Cono De Paola" userId="d06215f8cef4f034" providerId="LiveId" clId="{C6942EA6-7841-4830-BC62-853A32A93178}" dt="2023-07-02T18:23:44.748" v="74" actId="164"/>
          <ac:grpSpMkLst>
            <pc:docMk/>
            <pc:sldMk cId="286407535" sldId="258"/>
            <ac:grpSpMk id="35" creationId="{07B9F78C-5B0B-8DBC-E135-61F3260C0A5A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BAA41-7E43-39CC-B9CA-63859BFDF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2F682C-5892-254D-9B35-DEF9C9A58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365CCC-B0B5-6EDA-669C-DB1A9F86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E08C-222E-4CB8-AB50-F2F76315077D}" type="datetimeFigureOut">
              <a:rPr lang="es-ES" smtClean="0"/>
              <a:t>02/07/2023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FB6657-F906-3ABB-89D1-E5984D11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BB8AD9-A46A-9070-18CF-9D6622B0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DB01-629E-4C81-89A8-CE1AE3D2AE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62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B2103-C187-AB92-30AF-258CD82F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631F2C-538F-0902-3E6B-977D84FF8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802525-BEB3-06F0-F7CC-E63320A4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E08C-222E-4CB8-AB50-F2F76315077D}" type="datetimeFigureOut">
              <a:rPr lang="es-ES" smtClean="0"/>
              <a:t>02/07/2023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3C25B6-07C1-4B9B-2626-21B89F8A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41BB37-6335-3092-E9F9-98CFC389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DB01-629E-4C81-89A8-CE1AE3D2AE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99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3F10EC-7DAF-5446-424F-D3E239BB6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A4C93A-C2B4-3126-C6A0-1646D9C8E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4E3A86-AA39-A6BC-A863-80EABBAF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E08C-222E-4CB8-AB50-F2F76315077D}" type="datetimeFigureOut">
              <a:rPr lang="es-ES" smtClean="0"/>
              <a:t>02/07/2023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CC2AAC-6102-61B1-CD29-D67FED06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B7D7D8-67C4-5D65-9DD4-2661D46D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DB01-629E-4C81-89A8-CE1AE3D2AE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50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7A400-484D-A1B2-62C3-2BC33DE9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12B4F0-32A7-0030-34D9-497ED152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47EBF8-4D4F-BF07-D097-1946F661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E08C-222E-4CB8-AB50-F2F76315077D}" type="datetimeFigureOut">
              <a:rPr lang="es-ES" smtClean="0"/>
              <a:t>02/07/2023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54C6AD-C9E4-550D-DB5E-750C17FD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E7405D-732D-8065-F646-27C2C176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DB01-629E-4C81-89A8-CE1AE3D2AE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67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FC271-3775-5944-C4C6-56867392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043425-8F13-C61B-AC9D-3B88BBFE0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ED7C5F-D8D4-408B-6751-902E9427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E08C-222E-4CB8-AB50-F2F76315077D}" type="datetimeFigureOut">
              <a:rPr lang="es-ES" smtClean="0"/>
              <a:t>02/07/2023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359D0C-A769-B592-BA28-1EA13E12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7E1A16-8C8B-24B0-662B-21B06F5F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DB01-629E-4C81-89A8-CE1AE3D2AE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09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6A414-4303-69E5-F740-46FC1244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3E5ED7-9392-B404-056E-5C36C453C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7BBB3D-4068-1EF5-DC67-BE214AC52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563739-A6DA-6E62-2E9D-03741901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E08C-222E-4CB8-AB50-F2F76315077D}" type="datetimeFigureOut">
              <a:rPr lang="es-ES" smtClean="0"/>
              <a:t>02/07/2023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1CC8DB-4A05-5B1B-F126-87511EED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8C8E58-9E0A-09AD-0CAF-4507F026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DB01-629E-4C81-89A8-CE1AE3D2AE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837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19D6C-805A-A55B-9D31-F69DC6FC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5CD94C-FA4D-5B4A-FF6F-7AD10578A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0900B4-87D2-15BD-0019-8C56D3725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712CA2-B040-79D7-E67F-00A398D5E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65F886-AC80-95B0-1566-8BBADF04A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3B87D9-0EE2-F386-9298-42255E12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E08C-222E-4CB8-AB50-F2F76315077D}" type="datetimeFigureOut">
              <a:rPr lang="es-ES" smtClean="0"/>
              <a:t>02/07/2023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AE5F48-F03D-E2E0-19E9-2F469E30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1C8BB0-1482-7266-10AF-BCE9DDF4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DB01-629E-4C81-89A8-CE1AE3D2AE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916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34FCC-11FB-C31E-A281-DF73F373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77C83A-08D9-BC3C-AD15-75D78227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E08C-222E-4CB8-AB50-F2F76315077D}" type="datetimeFigureOut">
              <a:rPr lang="es-ES" smtClean="0"/>
              <a:t>02/07/2023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E682F2-05E8-9824-C069-DDD704B3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A50309-264B-FE38-5D2B-1AB8BF63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DB01-629E-4C81-89A8-CE1AE3D2AE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04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1E206F0-8218-8624-DAD6-5E0DD897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E08C-222E-4CB8-AB50-F2F76315077D}" type="datetimeFigureOut">
              <a:rPr lang="es-ES" smtClean="0"/>
              <a:t>02/07/2023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525CC6E-A0D2-6355-2686-9F9D04AB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9F69F8-4C77-09C7-30B0-659C5236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DB01-629E-4C81-89A8-CE1AE3D2AE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09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897E5-9D94-8E67-EB35-20018C50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0C2E4F-E934-D411-7C3A-81E269740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4447C9-2B5B-0907-16FA-2620A01E5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EFF051-A26B-DE76-95A1-C235ABDB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E08C-222E-4CB8-AB50-F2F76315077D}" type="datetimeFigureOut">
              <a:rPr lang="es-ES" smtClean="0"/>
              <a:t>02/07/2023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0F5159-C2AE-BA44-934B-4143FAF8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5B2315-196D-B39B-4334-5B586018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DB01-629E-4C81-89A8-CE1AE3D2AE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812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E029A-E145-1A61-638A-2842FB4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5B5811-C4A5-0BBE-7B09-5689F3123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410AF7-D043-0120-2687-5297BC84E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859EC3-11DD-766A-BD75-11A0662A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E08C-222E-4CB8-AB50-F2F76315077D}" type="datetimeFigureOut">
              <a:rPr lang="es-ES" smtClean="0"/>
              <a:t>02/07/2023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DF4A91-C4E5-95CE-3509-2D718BBB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AC2602-1DAB-6050-3554-3992F2C8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DB01-629E-4C81-89A8-CE1AE3D2AE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18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7B15C00-AA7E-4B5D-BBF6-01ABCFD4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15DFA3-7A11-5E7F-34C3-23D3B8C82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EB356E-7D11-5992-4239-0A35A06C0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8E08C-222E-4CB8-AB50-F2F76315077D}" type="datetimeFigureOut">
              <a:rPr lang="es-ES" smtClean="0"/>
              <a:t>02/07/2023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86DC97-F14F-7E2B-B94C-43FAC29AF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532DA3-7F9C-854E-C7FC-5CAFD3CCA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3DB01-629E-4C81-89A8-CE1AE3D2AE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33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4A3D87E-11EA-8DDD-FDF6-36E8FB769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27" b="25334"/>
          <a:stretch/>
        </p:blipFill>
        <p:spPr>
          <a:xfrm>
            <a:off x="1654372" y="228600"/>
            <a:ext cx="880705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>
            <a:extLst>
              <a:ext uri="{FF2B5EF4-FFF2-40B4-BE49-F238E27FC236}">
                <a16:creationId xmlns:a16="http://schemas.microsoft.com/office/drawing/2014/main" id="{07B9F78C-5B0B-8DBC-E135-61F3260C0A5A}"/>
              </a:ext>
            </a:extLst>
          </p:cNvPr>
          <p:cNvGrpSpPr/>
          <p:nvPr/>
        </p:nvGrpSpPr>
        <p:grpSpPr>
          <a:xfrm>
            <a:off x="733245" y="431321"/>
            <a:ext cx="10092906" cy="5986732"/>
            <a:chOff x="733245" y="431321"/>
            <a:chExt cx="10092906" cy="5986732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52A51F8-CDF3-B39C-60D5-DF1FB9E3FB45}"/>
                </a:ext>
              </a:extLst>
            </p:cNvPr>
            <p:cNvSpPr/>
            <p:nvPr/>
          </p:nvSpPr>
          <p:spPr>
            <a:xfrm>
              <a:off x="733245" y="431321"/>
              <a:ext cx="10092906" cy="5986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2228891-45D7-BFED-94C9-876DE9E5D0D0}"/>
                </a:ext>
              </a:extLst>
            </p:cNvPr>
            <p:cNvSpPr/>
            <p:nvPr/>
          </p:nvSpPr>
          <p:spPr>
            <a:xfrm>
              <a:off x="733245" y="439947"/>
              <a:ext cx="241540" cy="5978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57D14139-FC29-4A86-2064-1AFB19AB4A00}"/>
                </a:ext>
              </a:extLst>
            </p:cNvPr>
            <p:cNvSpPr/>
            <p:nvPr/>
          </p:nvSpPr>
          <p:spPr>
            <a:xfrm>
              <a:off x="2235589" y="1227108"/>
              <a:ext cx="241540" cy="43951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BC526E7B-5D2C-82A1-88CC-78A1AF01520F}"/>
                </a:ext>
              </a:extLst>
            </p:cNvPr>
            <p:cNvSpPr/>
            <p:nvPr/>
          </p:nvSpPr>
          <p:spPr>
            <a:xfrm>
              <a:off x="2508759" y="1227108"/>
              <a:ext cx="241540" cy="43951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70D34B60-7BE6-14B5-2967-39E0E491BB06}"/>
                </a:ext>
              </a:extLst>
            </p:cNvPr>
            <p:cNvSpPr/>
            <p:nvPr/>
          </p:nvSpPr>
          <p:spPr>
            <a:xfrm>
              <a:off x="5178543" y="1227108"/>
              <a:ext cx="241540" cy="43951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F717D136-8BD5-686F-ADD8-3F29E9C9B574}"/>
                </a:ext>
              </a:extLst>
            </p:cNvPr>
            <p:cNvSpPr/>
            <p:nvPr/>
          </p:nvSpPr>
          <p:spPr>
            <a:xfrm>
              <a:off x="5451713" y="1227108"/>
              <a:ext cx="241540" cy="43951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27E85A2D-43F7-6C2F-F826-B1AB24FD0A56}"/>
                </a:ext>
              </a:extLst>
            </p:cNvPr>
            <p:cNvSpPr/>
            <p:nvPr/>
          </p:nvSpPr>
          <p:spPr>
            <a:xfrm>
              <a:off x="3748357" y="1227108"/>
              <a:ext cx="241540" cy="43951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BA5F454E-348C-BC16-FB37-6D2364C31866}"/>
                </a:ext>
              </a:extLst>
            </p:cNvPr>
            <p:cNvSpPr/>
            <p:nvPr/>
          </p:nvSpPr>
          <p:spPr>
            <a:xfrm>
              <a:off x="4021527" y="1227108"/>
              <a:ext cx="241540" cy="43951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5A7B5094-ED4A-06A3-B15C-B878D35E0E56}"/>
                </a:ext>
              </a:extLst>
            </p:cNvPr>
            <p:cNvSpPr/>
            <p:nvPr/>
          </p:nvSpPr>
          <p:spPr>
            <a:xfrm>
              <a:off x="8089508" y="1227108"/>
              <a:ext cx="241540" cy="43951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6042095-7190-6DF3-7EF1-7236948278A6}"/>
                </a:ext>
              </a:extLst>
            </p:cNvPr>
            <p:cNvSpPr/>
            <p:nvPr/>
          </p:nvSpPr>
          <p:spPr>
            <a:xfrm>
              <a:off x="8362678" y="1227108"/>
              <a:ext cx="241540" cy="43951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6A1253A8-7324-1000-1471-1A890F20A609}"/>
                </a:ext>
              </a:extLst>
            </p:cNvPr>
            <p:cNvGrpSpPr/>
            <p:nvPr/>
          </p:nvGrpSpPr>
          <p:grpSpPr>
            <a:xfrm>
              <a:off x="6651864" y="1227108"/>
              <a:ext cx="514710" cy="4395158"/>
              <a:chOff x="6651864" y="1227108"/>
              <a:chExt cx="514710" cy="4395158"/>
            </a:xfrm>
          </p:grpSpPr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90ED07B4-6A5E-4AA8-C1FC-0A38E4B443B0}"/>
                  </a:ext>
                </a:extLst>
              </p:cNvPr>
              <p:cNvSpPr/>
              <p:nvPr/>
            </p:nvSpPr>
            <p:spPr>
              <a:xfrm>
                <a:off x="6651864" y="1227108"/>
                <a:ext cx="241540" cy="439515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E7E30948-15DC-6BC7-0534-5598F6FE079C}"/>
                  </a:ext>
                </a:extLst>
              </p:cNvPr>
              <p:cNvSpPr/>
              <p:nvPr/>
            </p:nvSpPr>
            <p:spPr>
              <a:xfrm>
                <a:off x="6925034" y="1227108"/>
                <a:ext cx="241540" cy="439515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407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Cono De Paola</dc:creator>
  <cp:lastModifiedBy>Cono De Paola</cp:lastModifiedBy>
  <cp:revision>1</cp:revision>
  <dcterms:created xsi:type="dcterms:W3CDTF">2023-07-02T08:58:23Z</dcterms:created>
  <dcterms:modified xsi:type="dcterms:W3CDTF">2023-07-02T18:25:17Z</dcterms:modified>
</cp:coreProperties>
</file>