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5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9" autoAdjust="0"/>
    <p:restoredTop sz="94660"/>
  </p:normalViewPr>
  <p:slideViewPr>
    <p:cSldViewPr>
      <p:cViewPr varScale="1">
        <p:scale>
          <a:sx n="99" d="100"/>
          <a:sy n="99" d="100"/>
        </p:scale>
        <p:origin x="-8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B730B-A468-49F9-8B20-5DAAD7BDFB5D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21035D0-A376-440F-821F-D3DDCEDBC78E}">
      <dgm:prSet phldrT="[텍스트]" custT="1"/>
      <dgm:spPr/>
      <dgm:t>
        <a:bodyPr/>
        <a:lstStyle/>
        <a:p>
          <a:pPr latinLnBrk="1"/>
          <a:r>
            <a:rPr lang="ko-KR" altLang="en-US" sz="3200" dirty="0" smtClean="0">
              <a:latin typeface="Adobe 고딕 Std B" pitchFamily="34" charset="-127"/>
              <a:ea typeface="Adobe 고딕 Std B" pitchFamily="34" charset="-127"/>
            </a:rPr>
            <a:t>메인</a:t>
          </a:r>
          <a:endParaRPr lang="ko-KR" altLang="en-US" sz="3200" dirty="0">
            <a:latin typeface="Adobe 고딕 Std B" pitchFamily="34" charset="-127"/>
            <a:ea typeface="Adobe 고딕 Std B" pitchFamily="34" charset="-127"/>
          </a:endParaRPr>
        </a:p>
      </dgm:t>
    </dgm:pt>
    <dgm:pt modelId="{1EA7B0F9-AA37-4D5D-A310-314EDB322CF3}" type="par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31C70050-6BB7-43E0-80D1-0BBCDFF171AC}" type="sib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98F74211-2733-46F5-B5DD-1DDCE9818276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회사소개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00239C49-C94B-4AE4-9E88-39837ACBC88B}" type="parTrans" cxnId="{33ABD487-5466-46BA-8A74-35F531F88BC0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B0F33E78-56CE-4869-8DF6-7B4E1292F1C1}" type="sibTrans" cxnId="{33ABD487-5466-46BA-8A74-35F531F88BC0}">
      <dgm:prSet/>
      <dgm:spPr/>
      <dgm:t>
        <a:bodyPr/>
        <a:lstStyle/>
        <a:p>
          <a:pPr latinLnBrk="1"/>
          <a:endParaRPr lang="ko-KR" altLang="en-US"/>
        </a:p>
      </dgm:t>
    </dgm:pt>
    <dgm:pt modelId="{BB6CDF3F-E634-43F3-986C-2B3CA89DE11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사업영역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FF10D003-98E6-4F34-828C-741488AF9ECE}" type="parTrans" cxnId="{20EB969A-BB78-489B-9FDB-817AF0C99A7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DA770159-FAB0-4140-8F37-87A04F7D6B5C}" type="sibTrans" cxnId="{20EB969A-BB78-489B-9FDB-817AF0C99A75}">
      <dgm:prSet/>
      <dgm:spPr/>
      <dgm:t>
        <a:bodyPr/>
        <a:lstStyle/>
        <a:p>
          <a:pPr latinLnBrk="1"/>
          <a:endParaRPr lang="ko-KR" altLang="en-US"/>
        </a:p>
      </dgm:t>
    </dgm:pt>
    <dgm:pt modelId="{89151435-5F0F-43B9-9FF9-3278A0F1F91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지속가능경영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10A6E734-47AF-47A3-B853-CB4DEBAD519B}" type="parTrans" cxnId="{D71E9DCA-B52D-4460-9407-D06F77D6C00D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3EEB5CEA-2A46-46CD-A197-58460B373F0B}" type="sibTrans" cxnId="{D71E9DCA-B52D-4460-9407-D06F77D6C00D}">
      <dgm:prSet/>
      <dgm:spPr/>
      <dgm:t>
        <a:bodyPr/>
        <a:lstStyle/>
        <a:p>
          <a:pPr latinLnBrk="1"/>
          <a:endParaRPr lang="ko-KR" altLang="en-US"/>
        </a:p>
      </dgm:t>
    </dgm:pt>
    <dgm:pt modelId="{612C5376-4EC1-4788-BD68-92E1E9A5E40B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투자정보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6AA97051-9BB5-4F5A-B5DE-C231EE1F1541}" type="parTrans" cxnId="{C25932C5-5463-4C6A-BF36-4B8110E877F9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9414C058-D065-4956-8A32-E21B17116A1A}" type="sibTrans" cxnId="{C25932C5-5463-4C6A-BF36-4B8110E877F9}">
      <dgm:prSet/>
      <dgm:spPr/>
      <dgm:t>
        <a:bodyPr/>
        <a:lstStyle/>
        <a:p>
          <a:pPr latinLnBrk="1"/>
          <a:endParaRPr lang="ko-KR" altLang="en-US"/>
        </a:p>
      </dgm:t>
    </dgm:pt>
    <dgm:pt modelId="{6EF9CD2E-E629-41DC-B9AE-DC0F4FC9FA69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고객지원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403161AB-F92A-42B2-80CE-43B0D2996D6F}" type="parTrans" cxnId="{843FE249-1011-46EA-8C27-16EF7DD55AB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8D8258CB-F4A2-4AC1-AA00-9844948B87C6}" type="sibTrans" cxnId="{843FE249-1011-46EA-8C27-16EF7DD55AB5}">
      <dgm:prSet/>
      <dgm:spPr/>
      <dgm:t>
        <a:bodyPr/>
        <a:lstStyle/>
        <a:p>
          <a:pPr latinLnBrk="1"/>
          <a:endParaRPr lang="ko-KR" altLang="en-US"/>
        </a:p>
      </dgm:t>
    </dgm:pt>
    <dgm:pt modelId="{CD3E1738-B5E2-4C99-9016-952338054620}" type="pres">
      <dgm:prSet presAssocID="{C8DB730B-A468-49F9-8B20-5DAAD7BDFB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B55DB2-6A43-439D-AB38-AA4B90C6BFA8}" type="pres">
      <dgm:prSet presAssocID="{221035D0-A376-440F-821F-D3DDCEDBC78E}" presName="hierRoot1" presStyleCnt="0">
        <dgm:presLayoutVars>
          <dgm:hierBranch val="init"/>
        </dgm:presLayoutVars>
      </dgm:prSet>
      <dgm:spPr/>
    </dgm:pt>
    <dgm:pt modelId="{280EC617-C436-4C55-BEFD-4C720705679B}" type="pres">
      <dgm:prSet presAssocID="{221035D0-A376-440F-821F-D3DDCEDBC78E}" presName="rootComposite1" presStyleCnt="0"/>
      <dgm:spPr/>
    </dgm:pt>
    <dgm:pt modelId="{C96DD0FA-2520-4F0D-BA9F-C8FB1A7F57D6}" type="pres">
      <dgm:prSet presAssocID="{221035D0-A376-440F-821F-D3DDCEDBC78E}" presName="rootText1" presStyleLbl="node0" presStyleIdx="0" presStyleCnt="1" custScaleX="153324" custScaleY="165253" custLinFactNeighborX="0" custLinFactNeighborY="-42594">
        <dgm:presLayoutVars>
          <dgm:chPref val="3"/>
        </dgm:presLayoutVars>
      </dgm:prSet>
      <dgm:spPr/>
    </dgm:pt>
    <dgm:pt modelId="{D646C07F-A325-4ED8-923C-217BF5AC55A2}" type="pres">
      <dgm:prSet presAssocID="{221035D0-A376-440F-821F-D3DDCEDBC78E}" presName="rootConnector1" presStyleLbl="node1" presStyleIdx="0" presStyleCnt="0"/>
      <dgm:spPr/>
    </dgm:pt>
    <dgm:pt modelId="{94266424-5C56-4F42-A3A2-27189CC95CC3}" type="pres">
      <dgm:prSet presAssocID="{221035D0-A376-440F-821F-D3DDCEDBC78E}" presName="hierChild2" presStyleCnt="0"/>
      <dgm:spPr/>
    </dgm:pt>
    <dgm:pt modelId="{82C4BAA9-FC61-48C0-9613-A26026659DC0}" type="pres">
      <dgm:prSet presAssocID="{00239C49-C94B-4AE4-9E88-39837ACBC88B}" presName="Name37" presStyleLbl="parChTrans1D2" presStyleIdx="0" presStyleCnt="5"/>
      <dgm:spPr/>
    </dgm:pt>
    <dgm:pt modelId="{627ED1CC-9FE5-45DE-B932-97B5126622C4}" type="pres">
      <dgm:prSet presAssocID="{98F74211-2733-46F5-B5DD-1DDCE9818276}" presName="hierRoot2" presStyleCnt="0">
        <dgm:presLayoutVars>
          <dgm:hierBranch val="init"/>
        </dgm:presLayoutVars>
      </dgm:prSet>
      <dgm:spPr/>
    </dgm:pt>
    <dgm:pt modelId="{72D1B823-9C9A-4942-864A-48F7E43F05B0}" type="pres">
      <dgm:prSet presAssocID="{98F74211-2733-46F5-B5DD-1DDCE9818276}" presName="rootComposite" presStyleCnt="0"/>
      <dgm:spPr/>
    </dgm:pt>
    <dgm:pt modelId="{9C19F4A7-640E-4285-B44E-B01EC27D359F}" type="pres">
      <dgm:prSet presAssocID="{98F74211-2733-46F5-B5DD-1DDCE9818276}" presName="rootText" presStyleLbl="node2" presStyleIdx="0" presStyleCnt="5" custLinFactNeighborX="0" custLinFactNeighborY="30665">
        <dgm:presLayoutVars>
          <dgm:chPref val="3"/>
        </dgm:presLayoutVars>
      </dgm:prSet>
      <dgm:spPr/>
    </dgm:pt>
    <dgm:pt modelId="{BA538D75-6283-4E58-BCC3-AE5984D4778F}" type="pres">
      <dgm:prSet presAssocID="{98F74211-2733-46F5-B5DD-1DDCE9818276}" presName="rootConnector" presStyleLbl="node2" presStyleIdx="0" presStyleCnt="5"/>
      <dgm:spPr/>
    </dgm:pt>
    <dgm:pt modelId="{5BCEE59A-CB8A-49AC-8AEE-6DFC89D760BE}" type="pres">
      <dgm:prSet presAssocID="{98F74211-2733-46F5-B5DD-1DDCE9818276}" presName="hierChild4" presStyleCnt="0"/>
      <dgm:spPr/>
    </dgm:pt>
    <dgm:pt modelId="{0C28B169-9F31-4B4B-8F95-7E613CF520E0}" type="pres">
      <dgm:prSet presAssocID="{98F74211-2733-46F5-B5DD-1DDCE9818276}" presName="hierChild5" presStyleCnt="0"/>
      <dgm:spPr/>
    </dgm:pt>
    <dgm:pt modelId="{9D510424-411D-4DCB-99A1-A4E85EE639AB}" type="pres">
      <dgm:prSet presAssocID="{FF10D003-98E6-4F34-828C-741488AF9ECE}" presName="Name37" presStyleLbl="parChTrans1D2" presStyleIdx="1" presStyleCnt="5"/>
      <dgm:spPr/>
    </dgm:pt>
    <dgm:pt modelId="{A71D79B4-FFB4-406B-B997-1A9AAB226D82}" type="pres">
      <dgm:prSet presAssocID="{BB6CDF3F-E634-43F3-986C-2B3CA89DE11E}" presName="hierRoot2" presStyleCnt="0">
        <dgm:presLayoutVars>
          <dgm:hierBranch val="init"/>
        </dgm:presLayoutVars>
      </dgm:prSet>
      <dgm:spPr/>
    </dgm:pt>
    <dgm:pt modelId="{C5F878E6-0F4D-418B-9123-E0B5403DE084}" type="pres">
      <dgm:prSet presAssocID="{BB6CDF3F-E634-43F3-986C-2B3CA89DE11E}" presName="rootComposite" presStyleCnt="0"/>
      <dgm:spPr/>
    </dgm:pt>
    <dgm:pt modelId="{0455D69C-E8CC-44BE-8E12-15516F271C85}" type="pres">
      <dgm:prSet presAssocID="{BB6CDF3F-E634-43F3-986C-2B3CA89DE11E}" presName="rootText" presStyleLbl="node2" presStyleIdx="1" presStyleCnt="5" custLinFactNeighborX="0" custLinFactNeighborY="30665">
        <dgm:presLayoutVars>
          <dgm:chPref val="3"/>
        </dgm:presLayoutVars>
      </dgm:prSet>
      <dgm:spPr/>
    </dgm:pt>
    <dgm:pt modelId="{C05530F1-3818-40E3-82C3-EF8ACD38951E}" type="pres">
      <dgm:prSet presAssocID="{BB6CDF3F-E634-43F3-986C-2B3CA89DE11E}" presName="rootConnector" presStyleLbl="node2" presStyleIdx="1" presStyleCnt="5"/>
      <dgm:spPr/>
    </dgm:pt>
    <dgm:pt modelId="{A0954668-73F3-4F9B-B7FA-C9AA8B1212E8}" type="pres">
      <dgm:prSet presAssocID="{BB6CDF3F-E634-43F3-986C-2B3CA89DE11E}" presName="hierChild4" presStyleCnt="0"/>
      <dgm:spPr/>
    </dgm:pt>
    <dgm:pt modelId="{2452C33E-B51A-4092-A1CF-E15C8068697F}" type="pres">
      <dgm:prSet presAssocID="{BB6CDF3F-E634-43F3-986C-2B3CA89DE11E}" presName="hierChild5" presStyleCnt="0"/>
      <dgm:spPr/>
    </dgm:pt>
    <dgm:pt modelId="{FED323EC-5216-4CE9-AC22-5CBFD8DFED0C}" type="pres">
      <dgm:prSet presAssocID="{10A6E734-47AF-47A3-B853-CB4DEBAD519B}" presName="Name37" presStyleLbl="parChTrans1D2" presStyleIdx="2" presStyleCnt="5"/>
      <dgm:spPr/>
    </dgm:pt>
    <dgm:pt modelId="{2BE0CF5D-137F-4B54-9345-FE183A5CF165}" type="pres">
      <dgm:prSet presAssocID="{89151435-5F0F-43B9-9FF9-3278A0F1F91F}" presName="hierRoot2" presStyleCnt="0">
        <dgm:presLayoutVars>
          <dgm:hierBranch val="init"/>
        </dgm:presLayoutVars>
      </dgm:prSet>
      <dgm:spPr/>
    </dgm:pt>
    <dgm:pt modelId="{003268ED-9BEE-4D51-A451-91BFCD7B159C}" type="pres">
      <dgm:prSet presAssocID="{89151435-5F0F-43B9-9FF9-3278A0F1F91F}" presName="rootComposite" presStyleCnt="0"/>
      <dgm:spPr/>
    </dgm:pt>
    <dgm:pt modelId="{C123750C-1C63-48AD-BDD5-0608CD64755B}" type="pres">
      <dgm:prSet presAssocID="{89151435-5F0F-43B9-9FF9-3278A0F1F91F}" presName="rootText" presStyleLbl="node2" presStyleIdx="2" presStyleCnt="5" custLinFactNeighborX="0" custLinFactNeighborY="30665">
        <dgm:presLayoutVars>
          <dgm:chPref val="3"/>
        </dgm:presLayoutVars>
      </dgm:prSet>
      <dgm:spPr/>
    </dgm:pt>
    <dgm:pt modelId="{15EAFA07-D5D5-4925-8D92-13359FB80DFA}" type="pres">
      <dgm:prSet presAssocID="{89151435-5F0F-43B9-9FF9-3278A0F1F91F}" presName="rootConnector" presStyleLbl="node2" presStyleIdx="2" presStyleCnt="5"/>
      <dgm:spPr/>
    </dgm:pt>
    <dgm:pt modelId="{62BD1F7E-58F4-4F4C-AA2C-AB83E6B1E2A2}" type="pres">
      <dgm:prSet presAssocID="{89151435-5F0F-43B9-9FF9-3278A0F1F91F}" presName="hierChild4" presStyleCnt="0"/>
      <dgm:spPr/>
    </dgm:pt>
    <dgm:pt modelId="{3F7BFDDE-C8E8-4D00-B94D-DDF8D31300CB}" type="pres">
      <dgm:prSet presAssocID="{89151435-5F0F-43B9-9FF9-3278A0F1F91F}" presName="hierChild5" presStyleCnt="0"/>
      <dgm:spPr/>
    </dgm:pt>
    <dgm:pt modelId="{9694F650-86B3-42AC-89DA-7A97AEC0C08D}" type="pres">
      <dgm:prSet presAssocID="{6AA97051-9BB5-4F5A-B5DE-C231EE1F1541}" presName="Name37" presStyleLbl="parChTrans1D2" presStyleIdx="3" presStyleCnt="5"/>
      <dgm:spPr/>
    </dgm:pt>
    <dgm:pt modelId="{D2F19AC6-0704-4AF2-AB94-2AF5DA245F3D}" type="pres">
      <dgm:prSet presAssocID="{612C5376-4EC1-4788-BD68-92E1E9A5E40B}" presName="hierRoot2" presStyleCnt="0">
        <dgm:presLayoutVars>
          <dgm:hierBranch val="init"/>
        </dgm:presLayoutVars>
      </dgm:prSet>
      <dgm:spPr/>
    </dgm:pt>
    <dgm:pt modelId="{42DCA17F-A559-439E-82BC-E23594B7D606}" type="pres">
      <dgm:prSet presAssocID="{612C5376-4EC1-4788-BD68-92E1E9A5E40B}" presName="rootComposite" presStyleCnt="0"/>
      <dgm:spPr/>
    </dgm:pt>
    <dgm:pt modelId="{190520EE-0CBF-476B-B4D5-78AC79A34139}" type="pres">
      <dgm:prSet presAssocID="{612C5376-4EC1-4788-BD68-92E1E9A5E40B}" presName="rootText" presStyleLbl="node2" presStyleIdx="3" presStyleCnt="5" custLinFactNeighborX="0" custLinFactNeighborY="30665">
        <dgm:presLayoutVars>
          <dgm:chPref val="3"/>
        </dgm:presLayoutVars>
      </dgm:prSet>
      <dgm:spPr/>
    </dgm:pt>
    <dgm:pt modelId="{0FBA275B-22DB-48CC-A62E-470B6FA5A08B}" type="pres">
      <dgm:prSet presAssocID="{612C5376-4EC1-4788-BD68-92E1E9A5E40B}" presName="rootConnector" presStyleLbl="node2" presStyleIdx="3" presStyleCnt="5"/>
      <dgm:spPr/>
    </dgm:pt>
    <dgm:pt modelId="{CDB2FFBE-3EBB-4130-BBD5-D710DE27F4F7}" type="pres">
      <dgm:prSet presAssocID="{612C5376-4EC1-4788-BD68-92E1E9A5E40B}" presName="hierChild4" presStyleCnt="0"/>
      <dgm:spPr/>
    </dgm:pt>
    <dgm:pt modelId="{6666DC1C-A054-4ABC-B5FC-0F7640235C31}" type="pres">
      <dgm:prSet presAssocID="{612C5376-4EC1-4788-BD68-92E1E9A5E40B}" presName="hierChild5" presStyleCnt="0"/>
      <dgm:spPr/>
    </dgm:pt>
    <dgm:pt modelId="{B29B2159-2862-457C-87E6-F9A88505C250}" type="pres">
      <dgm:prSet presAssocID="{403161AB-F92A-42B2-80CE-43B0D2996D6F}" presName="Name37" presStyleLbl="parChTrans1D2" presStyleIdx="4" presStyleCnt="5"/>
      <dgm:spPr/>
    </dgm:pt>
    <dgm:pt modelId="{3A35AB23-17DB-44A3-9EA9-BADC1EFA002B}" type="pres">
      <dgm:prSet presAssocID="{6EF9CD2E-E629-41DC-B9AE-DC0F4FC9FA69}" presName="hierRoot2" presStyleCnt="0">
        <dgm:presLayoutVars>
          <dgm:hierBranch val="init"/>
        </dgm:presLayoutVars>
      </dgm:prSet>
      <dgm:spPr/>
    </dgm:pt>
    <dgm:pt modelId="{1384BA1E-6C49-4007-BA1C-80FB95394129}" type="pres">
      <dgm:prSet presAssocID="{6EF9CD2E-E629-41DC-B9AE-DC0F4FC9FA69}" presName="rootComposite" presStyleCnt="0"/>
      <dgm:spPr/>
    </dgm:pt>
    <dgm:pt modelId="{9480C32B-1819-47B4-B939-A13AB1167D2F}" type="pres">
      <dgm:prSet presAssocID="{6EF9CD2E-E629-41DC-B9AE-DC0F4FC9FA69}" presName="rootText" presStyleLbl="node2" presStyleIdx="4" presStyleCnt="5" custLinFactNeighborX="0" custLinFactNeighborY="30665">
        <dgm:presLayoutVars>
          <dgm:chPref val="3"/>
        </dgm:presLayoutVars>
      </dgm:prSet>
      <dgm:spPr/>
    </dgm:pt>
    <dgm:pt modelId="{C39BA424-4CC2-49A8-B966-6BE3565D5B20}" type="pres">
      <dgm:prSet presAssocID="{6EF9CD2E-E629-41DC-B9AE-DC0F4FC9FA69}" presName="rootConnector" presStyleLbl="node2" presStyleIdx="4" presStyleCnt="5"/>
      <dgm:spPr/>
    </dgm:pt>
    <dgm:pt modelId="{AC50A1DB-0EC1-47FD-BE21-E57EF465EE63}" type="pres">
      <dgm:prSet presAssocID="{6EF9CD2E-E629-41DC-B9AE-DC0F4FC9FA69}" presName="hierChild4" presStyleCnt="0"/>
      <dgm:spPr/>
    </dgm:pt>
    <dgm:pt modelId="{1EC4B1C8-AC37-48A5-988F-550F6D0422D8}" type="pres">
      <dgm:prSet presAssocID="{6EF9CD2E-E629-41DC-B9AE-DC0F4FC9FA69}" presName="hierChild5" presStyleCnt="0"/>
      <dgm:spPr/>
    </dgm:pt>
    <dgm:pt modelId="{BBCC2516-15E6-48B5-A0C0-36011FB99DE6}" type="pres">
      <dgm:prSet presAssocID="{221035D0-A376-440F-821F-D3DDCEDBC78E}" presName="hierChild3" presStyleCnt="0"/>
      <dgm:spPr/>
    </dgm:pt>
  </dgm:ptLst>
  <dgm:cxnLst>
    <dgm:cxn modelId="{3B80B77C-119D-431A-9205-579C45A2D1F6}" type="presOf" srcId="{10A6E734-47AF-47A3-B853-CB4DEBAD519B}" destId="{FED323EC-5216-4CE9-AC22-5CBFD8DFED0C}" srcOrd="0" destOrd="0" presId="urn:microsoft.com/office/officeart/2005/8/layout/orgChart1"/>
    <dgm:cxn modelId="{33ABD487-5466-46BA-8A74-35F531F88BC0}" srcId="{221035D0-A376-440F-821F-D3DDCEDBC78E}" destId="{98F74211-2733-46F5-B5DD-1DDCE9818276}" srcOrd="0" destOrd="0" parTransId="{00239C49-C94B-4AE4-9E88-39837ACBC88B}" sibTransId="{B0F33E78-56CE-4869-8DF6-7B4E1292F1C1}"/>
    <dgm:cxn modelId="{2244A360-DC0A-4995-AB20-F4A868377FD1}" type="presOf" srcId="{89151435-5F0F-43B9-9FF9-3278A0F1F91F}" destId="{C123750C-1C63-48AD-BDD5-0608CD64755B}" srcOrd="0" destOrd="0" presId="urn:microsoft.com/office/officeart/2005/8/layout/orgChart1"/>
    <dgm:cxn modelId="{416C9F96-00C9-4317-A99F-66463E362433}" type="presOf" srcId="{BB6CDF3F-E634-43F3-986C-2B3CA89DE11E}" destId="{0455D69C-E8CC-44BE-8E12-15516F271C85}" srcOrd="0" destOrd="0" presId="urn:microsoft.com/office/officeart/2005/8/layout/orgChart1"/>
    <dgm:cxn modelId="{62229A58-6822-4FC9-B9E8-7547F2D04B07}" type="presOf" srcId="{BB6CDF3F-E634-43F3-986C-2B3CA89DE11E}" destId="{C05530F1-3818-40E3-82C3-EF8ACD38951E}" srcOrd="1" destOrd="0" presId="urn:microsoft.com/office/officeart/2005/8/layout/orgChart1"/>
    <dgm:cxn modelId="{34EDFFF4-CE03-47DE-99A6-7E6995F32A05}" type="presOf" srcId="{612C5376-4EC1-4788-BD68-92E1E9A5E40B}" destId="{0FBA275B-22DB-48CC-A62E-470B6FA5A08B}" srcOrd="1" destOrd="0" presId="urn:microsoft.com/office/officeart/2005/8/layout/orgChart1"/>
    <dgm:cxn modelId="{20EB969A-BB78-489B-9FDB-817AF0C99A75}" srcId="{221035D0-A376-440F-821F-D3DDCEDBC78E}" destId="{BB6CDF3F-E634-43F3-986C-2B3CA89DE11E}" srcOrd="1" destOrd="0" parTransId="{FF10D003-98E6-4F34-828C-741488AF9ECE}" sibTransId="{DA770159-FAB0-4140-8F37-87A04F7D6B5C}"/>
    <dgm:cxn modelId="{C5FDEF2E-0E5A-46D1-82A9-C91CD28A90F6}" type="presOf" srcId="{C8DB730B-A468-49F9-8B20-5DAAD7BDFB5D}" destId="{CD3E1738-B5E2-4C99-9016-952338054620}" srcOrd="0" destOrd="0" presId="urn:microsoft.com/office/officeart/2005/8/layout/orgChart1"/>
    <dgm:cxn modelId="{D71E9DCA-B52D-4460-9407-D06F77D6C00D}" srcId="{221035D0-A376-440F-821F-D3DDCEDBC78E}" destId="{89151435-5F0F-43B9-9FF9-3278A0F1F91F}" srcOrd="2" destOrd="0" parTransId="{10A6E734-47AF-47A3-B853-CB4DEBAD519B}" sibTransId="{3EEB5CEA-2A46-46CD-A197-58460B373F0B}"/>
    <dgm:cxn modelId="{C2ADFF42-CD07-49EE-870A-064225B01AC7}" type="presOf" srcId="{612C5376-4EC1-4788-BD68-92E1E9A5E40B}" destId="{190520EE-0CBF-476B-B4D5-78AC79A34139}" srcOrd="0" destOrd="0" presId="urn:microsoft.com/office/officeart/2005/8/layout/orgChart1"/>
    <dgm:cxn modelId="{E101209C-D1C6-4C37-98CA-C767415C2ABF}" type="presOf" srcId="{98F74211-2733-46F5-B5DD-1DDCE9818276}" destId="{BA538D75-6283-4E58-BCC3-AE5984D4778F}" srcOrd="1" destOrd="0" presId="urn:microsoft.com/office/officeart/2005/8/layout/orgChart1"/>
    <dgm:cxn modelId="{949524F3-DFC2-4E9F-816C-C4777ABD429F}" type="presOf" srcId="{221035D0-A376-440F-821F-D3DDCEDBC78E}" destId="{C96DD0FA-2520-4F0D-BA9F-C8FB1A7F57D6}" srcOrd="0" destOrd="0" presId="urn:microsoft.com/office/officeart/2005/8/layout/orgChart1"/>
    <dgm:cxn modelId="{6EAEBC7A-01F7-47DB-91E0-BC93EF8765E7}" type="presOf" srcId="{89151435-5F0F-43B9-9FF9-3278A0F1F91F}" destId="{15EAFA07-D5D5-4925-8D92-13359FB80DFA}" srcOrd="1" destOrd="0" presId="urn:microsoft.com/office/officeart/2005/8/layout/orgChart1"/>
    <dgm:cxn modelId="{B803D908-0BDD-4180-95A8-EB264F34D92F}" type="presOf" srcId="{221035D0-A376-440F-821F-D3DDCEDBC78E}" destId="{D646C07F-A325-4ED8-923C-217BF5AC55A2}" srcOrd="1" destOrd="0" presId="urn:microsoft.com/office/officeart/2005/8/layout/orgChart1"/>
    <dgm:cxn modelId="{6FB7DC04-3793-4A31-9418-F3A6C0470E15}" type="presOf" srcId="{00239C49-C94B-4AE4-9E88-39837ACBC88B}" destId="{82C4BAA9-FC61-48C0-9613-A26026659DC0}" srcOrd="0" destOrd="0" presId="urn:microsoft.com/office/officeart/2005/8/layout/orgChart1"/>
    <dgm:cxn modelId="{698A5C71-8AA8-402C-81C3-030D23BF92DD}" type="presOf" srcId="{98F74211-2733-46F5-B5DD-1DDCE9818276}" destId="{9C19F4A7-640E-4285-B44E-B01EC27D359F}" srcOrd="0" destOrd="0" presId="urn:microsoft.com/office/officeart/2005/8/layout/orgChart1"/>
    <dgm:cxn modelId="{4615FFE3-4F61-4F8F-A97E-257E01AC5F87}" type="presOf" srcId="{6EF9CD2E-E629-41DC-B9AE-DC0F4FC9FA69}" destId="{9480C32B-1819-47B4-B939-A13AB1167D2F}" srcOrd="0" destOrd="0" presId="urn:microsoft.com/office/officeart/2005/8/layout/orgChart1"/>
    <dgm:cxn modelId="{843FE249-1011-46EA-8C27-16EF7DD55AB5}" srcId="{221035D0-A376-440F-821F-D3DDCEDBC78E}" destId="{6EF9CD2E-E629-41DC-B9AE-DC0F4FC9FA69}" srcOrd="4" destOrd="0" parTransId="{403161AB-F92A-42B2-80CE-43B0D2996D6F}" sibTransId="{8D8258CB-F4A2-4AC1-AA00-9844948B87C6}"/>
    <dgm:cxn modelId="{068EA38B-997C-4769-AECC-3916B905F15D}" type="presOf" srcId="{403161AB-F92A-42B2-80CE-43B0D2996D6F}" destId="{B29B2159-2862-457C-87E6-F9A88505C250}" srcOrd="0" destOrd="0" presId="urn:microsoft.com/office/officeart/2005/8/layout/orgChart1"/>
    <dgm:cxn modelId="{B3804A91-FA36-4D8A-BAF7-0431C0092222}" srcId="{C8DB730B-A468-49F9-8B20-5DAAD7BDFB5D}" destId="{221035D0-A376-440F-821F-D3DDCEDBC78E}" srcOrd="0" destOrd="0" parTransId="{1EA7B0F9-AA37-4D5D-A310-314EDB322CF3}" sibTransId="{31C70050-6BB7-43E0-80D1-0BBCDFF171AC}"/>
    <dgm:cxn modelId="{C25932C5-5463-4C6A-BF36-4B8110E877F9}" srcId="{221035D0-A376-440F-821F-D3DDCEDBC78E}" destId="{612C5376-4EC1-4788-BD68-92E1E9A5E40B}" srcOrd="3" destOrd="0" parTransId="{6AA97051-9BB5-4F5A-B5DE-C231EE1F1541}" sibTransId="{9414C058-D065-4956-8A32-E21B17116A1A}"/>
    <dgm:cxn modelId="{9F669DFC-6673-48D0-913B-5CD8D25E9BCD}" type="presOf" srcId="{FF10D003-98E6-4F34-828C-741488AF9ECE}" destId="{9D510424-411D-4DCB-99A1-A4E85EE639AB}" srcOrd="0" destOrd="0" presId="urn:microsoft.com/office/officeart/2005/8/layout/orgChart1"/>
    <dgm:cxn modelId="{90CDA776-20F6-4619-AB11-C84C33151C1B}" type="presOf" srcId="{6EF9CD2E-E629-41DC-B9AE-DC0F4FC9FA69}" destId="{C39BA424-4CC2-49A8-B966-6BE3565D5B20}" srcOrd="1" destOrd="0" presId="urn:microsoft.com/office/officeart/2005/8/layout/orgChart1"/>
    <dgm:cxn modelId="{2BA75ADE-F02E-480D-BF02-ED228950FEF8}" type="presOf" srcId="{6AA97051-9BB5-4F5A-B5DE-C231EE1F1541}" destId="{9694F650-86B3-42AC-89DA-7A97AEC0C08D}" srcOrd="0" destOrd="0" presId="urn:microsoft.com/office/officeart/2005/8/layout/orgChart1"/>
    <dgm:cxn modelId="{D6E040B4-19D7-4A56-86BB-825F255DED33}" type="presParOf" srcId="{CD3E1738-B5E2-4C99-9016-952338054620}" destId="{B9B55DB2-6A43-439D-AB38-AA4B90C6BFA8}" srcOrd="0" destOrd="0" presId="urn:microsoft.com/office/officeart/2005/8/layout/orgChart1"/>
    <dgm:cxn modelId="{C83F634B-802D-4474-AEC9-1C9444831426}" type="presParOf" srcId="{B9B55DB2-6A43-439D-AB38-AA4B90C6BFA8}" destId="{280EC617-C436-4C55-BEFD-4C720705679B}" srcOrd="0" destOrd="0" presId="urn:microsoft.com/office/officeart/2005/8/layout/orgChart1"/>
    <dgm:cxn modelId="{C625F3B8-6453-4D88-A993-411901B174C4}" type="presParOf" srcId="{280EC617-C436-4C55-BEFD-4C720705679B}" destId="{C96DD0FA-2520-4F0D-BA9F-C8FB1A7F57D6}" srcOrd="0" destOrd="0" presId="urn:microsoft.com/office/officeart/2005/8/layout/orgChart1"/>
    <dgm:cxn modelId="{13A9BE98-F4EC-4321-83AD-1689A3E15475}" type="presParOf" srcId="{280EC617-C436-4C55-BEFD-4C720705679B}" destId="{D646C07F-A325-4ED8-923C-217BF5AC55A2}" srcOrd="1" destOrd="0" presId="urn:microsoft.com/office/officeart/2005/8/layout/orgChart1"/>
    <dgm:cxn modelId="{34E53BE2-C7E9-4CBC-99B7-8E278D1CD8BE}" type="presParOf" srcId="{B9B55DB2-6A43-439D-AB38-AA4B90C6BFA8}" destId="{94266424-5C56-4F42-A3A2-27189CC95CC3}" srcOrd="1" destOrd="0" presId="urn:microsoft.com/office/officeart/2005/8/layout/orgChart1"/>
    <dgm:cxn modelId="{ED329CCF-C385-4A7C-92CE-4E377240CF32}" type="presParOf" srcId="{94266424-5C56-4F42-A3A2-27189CC95CC3}" destId="{82C4BAA9-FC61-48C0-9613-A26026659DC0}" srcOrd="0" destOrd="0" presId="urn:microsoft.com/office/officeart/2005/8/layout/orgChart1"/>
    <dgm:cxn modelId="{10EEACA5-9E73-4EFD-B49F-E466DFF89674}" type="presParOf" srcId="{94266424-5C56-4F42-A3A2-27189CC95CC3}" destId="{627ED1CC-9FE5-45DE-B932-97B5126622C4}" srcOrd="1" destOrd="0" presId="urn:microsoft.com/office/officeart/2005/8/layout/orgChart1"/>
    <dgm:cxn modelId="{6DFA71F4-9E84-4820-887A-104ACAA9C026}" type="presParOf" srcId="{627ED1CC-9FE5-45DE-B932-97B5126622C4}" destId="{72D1B823-9C9A-4942-864A-48F7E43F05B0}" srcOrd="0" destOrd="0" presId="urn:microsoft.com/office/officeart/2005/8/layout/orgChart1"/>
    <dgm:cxn modelId="{97BB8E57-9567-49D3-B781-974D429C6F41}" type="presParOf" srcId="{72D1B823-9C9A-4942-864A-48F7E43F05B0}" destId="{9C19F4A7-640E-4285-B44E-B01EC27D359F}" srcOrd="0" destOrd="0" presId="urn:microsoft.com/office/officeart/2005/8/layout/orgChart1"/>
    <dgm:cxn modelId="{A3200E06-5D3E-4D8A-97A3-B394D9555CD7}" type="presParOf" srcId="{72D1B823-9C9A-4942-864A-48F7E43F05B0}" destId="{BA538D75-6283-4E58-BCC3-AE5984D4778F}" srcOrd="1" destOrd="0" presId="urn:microsoft.com/office/officeart/2005/8/layout/orgChart1"/>
    <dgm:cxn modelId="{02B3499F-3AB7-4396-9C1A-6E858013E6A6}" type="presParOf" srcId="{627ED1CC-9FE5-45DE-B932-97B5126622C4}" destId="{5BCEE59A-CB8A-49AC-8AEE-6DFC89D760BE}" srcOrd="1" destOrd="0" presId="urn:microsoft.com/office/officeart/2005/8/layout/orgChart1"/>
    <dgm:cxn modelId="{71BA08BE-A9AF-45ED-A4AD-40953B21D981}" type="presParOf" srcId="{627ED1CC-9FE5-45DE-B932-97B5126622C4}" destId="{0C28B169-9F31-4B4B-8F95-7E613CF520E0}" srcOrd="2" destOrd="0" presId="urn:microsoft.com/office/officeart/2005/8/layout/orgChart1"/>
    <dgm:cxn modelId="{CC57DBB9-E967-4084-A205-BC3CA8716F21}" type="presParOf" srcId="{94266424-5C56-4F42-A3A2-27189CC95CC3}" destId="{9D510424-411D-4DCB-99A1-A4E85EE639AB}" srcOrd="2" destOrd="0" presId="urn:microsoft.com/office/officeart/2005/8/layout/orgChart1"/>
    <dgm:cxn modelId="{491B4491-1568-4C10-A244-D80270E70F92}" type="presParOf" srcId="{94266424-5C56-4F42-A3A2-27189CC95CC3}" destId="{A71D79B4-FFB4-406B-B997-1A9AAB226D82}" srcOrd="3" destOrd="0" presId="urn:microsoft.com/office/officeart/2005/8/layout/orgChart1"/>
    <dgm:cxn modelId="{2BF86588-D91B-4316-A918-2CDB2D704DFC}" type="presParOf" srcId="{A71D79B4-FFB4-406B-B997-1A9AAB226D82}" destId="{C5F878E6-0F4D-418B-9123-E0B5403DE084}" srcOrd="0" destOrd="0" presId="urn:microsoft.com/office/officeart/2005/8/layout/orgChart1"/>
    <dgm:cxn modelId="{B54592EB-EB67-4711-A42A-ABF194D07AAD}" type="presParOf" srcId="{C5F878E6-0F4D-418B-9123-E0B5403DE084}" destId="{0455D69C-E8CC-44BE-8E12-15516F271C85}" srcOrd="0" destOrd="0" presId="urn:microsoft.com/office/officeart/2005/8/layout/orgChart1"/>
    <dgm:cxn modelId="{2B11C3A3-66EE-4023-8BB4-6CA8F753F876}" type="presParOf" srcId="{C5F878E6-0F4D-418B-9123-E0B5403DE084}" destId="{C05530F1-3818-40E3-82C3-EF8ACD38951E}" srcOrd="1" destOrd="0" presId="urn:microsoft.com/office/officeart/2005/8/layout/orgChart1"/>
    <dgm:cxn modelId="{6C5270FD-6EFD-4809-B669-BA821EBB1D03}" type="presParOf" srcId="{A71D79B4-FFB4-406B-B997-1A9AAB226D82}" destId="{A0954668-73F3-4F9B-B7FA-C9AA8B1212E8}" srcOrd="1" destOrd="0" presId="urn:microsoft.com/office/officeart/2005/8/layout/orgChart1"/>
    <dgm:cxn modelId="{B099BC31-BB06-477F-9C86-F93F9714230B}" type="presParOf" srcId="{A71D79B4-FFB4-406B-B997-1A9AAB226D82}" destId="{2452C33E-B51A-4092-A1CF-E15C8068697F}" srcOrd="2" destOrd="0" presId="urn:microsoft.com/office/officeart/2005/8/layout/orgChart1"/>
    <dgm:cxn modelId="{665FE306-2E99-46A8-AA26-17B07E55EB21}" type="presParOf" srcId="{94266424-5C56-4F42-A3A2-27189CC95CC3}" destId="{FED323EC-5216-4CE9-AC22-5CBFD8DFED0C}" srcOrd="4" destOrd="0" presId="urn:microsoft.com/office/officeart/2005/8/layout/orgChart1"/>
    <dgm:cxn modelId="{7F145115-F2DF-4E80-A4C9-C377B49A166E}" type="presParOf" srcId="{94266424-5C56-4F42-A3A2-27189CC95CC3}" destId="{2BE0CF5D-137F-4B54-9345-FE183A5CF165}" srcOrd="5" destOrd="0" presId="urn:microsoft.com/office/officeart/2005/8/layout/orgChart1"/>
    <dgm:cxn modelId="{4716DDEB-3E2B-45D3-8B6B-D316A498339E}" type="presParOf" srcId="{2BE0CF5D-137F-4B54-9345-FE183A5CF165}" destId="{003268ED-9BEE-4D51-A451-91BFCD7B159C}" srcOrd="0" destOrd="0" presId="urn:microsoft.com/office/officeart/2005/8/layout/orgChart1"/>
    <dgm:cxn modelId="{D01C2DDF-C71F-4685-B163-295EB48BA331}" type="presParOf" srcId="{003268ED-9BEE-4D51-A451-91BFCD7B159C}" destId="{C123750C-1C63-48AD-BDD5-0608CD64755B}" srcOrd="0" destOrd="0" presId="urn:microsoft.com/office/officeart/2005/8/layout/orgChart1"/>
    <dgm:cxn modelId="{75657674-41A7-4D11-99B1-9074E28DD7AB}" type="presParOf" srcId="{003268ED-9BEE-4D51-A451-91BFCD7B159C}" destId="{15EAFA07-D5D5-4925-8D92-13359FB80DFA}" srcOrd="1" destOrd="0" presId="urn:microsoft.com/office/officeart/2005/8/layout/orgChart1"/>
    <dgm:cxn modelId="{38B008FB-38E9-4458-84EC-5C8FFDBB8271}" type="presParOf" srcId="{2BE0CF5D-137F-4B54-9345-FE183A5CF165}" destId="{62BD1F7E-58F4-4F4C-AA2C-AB83E6B1E2A2}" srcOrd="1" destOrd="0" presId="urn:microsoft.com/office/officeart/2005/8/layout/orgChart1"/>
    <dgm:cxn modelId="{5EFE5998-2BDD-4221-B15B-7CB2AE76CEB8}" type="presParOf" srcId="{2BE0CF5D-137F-4B54-9345-FE183A5CF165}" destId="{3F7BFDDE-C8E8-4D00-B94D-DDF8D31300CB}" srcOrd="2" destOrd="0" presId="urn:microsoft.com/office/officeart/2005/8/layout/orgChart1"/>
    <dgm:cxn modelId="{9D49F03B-8C0E-489F-B532-4363203ADC84}" type="presParOf" srcId="{94266424-5C56-4F42-A3A2-27189CC95CC3}" destId="{9694F650-86B3-42AC-89DA-7A97AEC0C08D}" srcOrd="6" destOrd="0" presId="urn:microsoft.com/office/officeart/2005/8/layout/orgChart1"/>
    <dgm:cxn modelId="{AFEC73BB-5CED-4F1E-9F09-F239298525C6}" type="presParOf" srcId="{94266424-5C56-4F42-A3A2-27189CC95CC3}" destId="{D2F19AC6-0704-4AF2-AB94-2AF5DA245F3D}" srcOrd="7" destOrd="0" presId="urn:microsoft.com/office/officeart/2005/8/layout/orgChart1"/>
    <dgm:cxn modelId="{146D71CE-5245-480F-A9B7-8E2B07359BEB}" type="presParOf" srcId="{D2F19AC6-0704-4AF2-AB94-2AF5DA245F3D}" destId="{42DCA17F-A559-439E-82BC-E23594B7D606}" srcOrd="0" destOrd="0" presId="urn:microsoft.com/office/officeart/2005/8/layout/orgChart1"/>
    <dgm:cxn modelId="{D480B624-A5B6-467E-9D03-A6AFF1787277}" type="presParOf" srcId="{42DCA17F-A559-439E-82BC-E23594B7D606}" destId="{190520EE-0CBF-476B-B4D5-78AC79A34139}" srcOrd="0" destOrd="0" presId="urn:microsoft.com/office/officeart/2005/8/layout/orgChart1"/>
    <dgm:cxn modelId="{5CC06A97-E79E-4722-A8F9-83253C9EF427}" type="presParOf" srcId="{42DCA17F-A559-439E-82BC-E23594B7D606}" destId="{0FBA275B-22DB-48CC-A62E-470B6FA5A08B}" srcOrd="1" destOrd="0" presId="urn:microsoft.com/office/officeart/2005/8/layout/orgChart1"/>
    <dgm:cxn modelId="{4E03DDFD-3834-4E14-884C-157B31C64338}" type="presParOf" srcId="{D2F19AC6-0704-4AF2-AB94-2AF5DA245F3D}" destId="{CDB2FFBE-3EBB-4130-BBD5-D710DE27F4F7}" srcOrd="1" destOrd="0" presId="urn:microsoft.com/office/officeart/2005/8/layout/orgChart1"/>
    <dgm:cxn modelId="{CE1AE16C-A6C4-410F-AC70-1677099B1862}" type="presParOf" srcId="{D2F19AC6-0704-4AF2-AB94-2AF5DA245F3D}" destId="{6666DC1C-A054-4ABC-B5FC-0F7640235C31}" srcOrd="2" destOrd="0" presId="urn:microsoft.com/office/officeart/2005/8/layout/orgChart1"/>
    <dgm:cxn modelId="{4CADF791-5CA2-4BA6-ABBB-BE6F4306AF3D}" type="presParOf" srcId="{94266424-5C56-4F42-A3A2-27189CC95CC3}" destId="{B29B2159-2862-457C-87E6-F9A88505C250}" srcOrd="8" destOrd="0" presId="urn:microsoft.com/office/officeart/2005/8/layout/orgChart1"/>
    <dgm:cxn modelId="{A41C2490-098F-432F-885D-51BC59F79503}" type="presParOf" srcId="{94266424-5C56-4F42-A3A2-27189CC95CC3}" destId="{3A35AB23-17DB-44A3-9EA9-BADC1EFA002B}" srcOrd="9" destOrd="0" presId="urn:microsoft.com/office/officeart/2005/8/layout/orgChart1"/>
    <dgm:cxn modelId="{5B0144D3-8EC5-44BD-B749-44DD48271276}" type="presParOf" srcId="{3A35AB23-17DB-44A3-9EA9-BADC1EFA002B}" destId="{1384BA1E-6C49-4007-BA1C-80FB95394129}" srcOrd="0" destOrd="0" presId="urn:microsoft.com/office/officeart/2005/8/layout/orgChart1"/>
    <dgm:cxn modelId="{7F6D3831-50CC-4147-B02B-3F8E36FA53A1}" type="presParOf" srcId="{1384BA1E-6C49-4007-BA1C-80FB95394129}" destId="{9480C32B-1819-47B4-B939-A13AB1167D2F}" srcOrd="0" destOrd="0" presId="urn:microsoft.com/office/officeart/2005/8/layout/orgChart1"/>
    <dgm:cxn modelId="{0A0C0C63-5573-41FA-B09A-A12D9D19BB99}" type="presParOf" srcId="{1384BA1E-6C49-4007-BA1C-80FB95394129}" destId="{C39BA424-4CC2-49A8-B966-6BE3565D5B20}" srcOrd="1" destOrd="0" presId="urn:microsoft.com/office/officeart/2005/8/layout/orgChart1"/>
    <dgm:cxn modelId="{7C328B14-18BF-44DD-AF52-1F54D3EAE0D3}" type="presParOf" srcId="{3A35AB23-17DB-44A3-9EA9-BADC1EFA002B}" destId="{AC50A1DB-0EC1-47FD-BE21-E57EF465EE63}" srcOrd="1" destOrd="0" presId="urn:microsoft.com/office/officeart/2005/8/layout/orgChart1"/>
    <dgm:cxn modelId="{77088B28-8C73-45CD-A17E-2A784998014A}" type="presParOf" srcId="{3A35AB23-17DB-44A3-9EA9-BADC1EFA002B}" destId="{1EC4B1C8-AC37-48A5-988F-550F6D0422D8}" srcOrd="2" destOrd="0" presId="urn:microsoft.com/office/officeart/2005/8/layout/orgChart1"/>
    <dgm:cxn modelId="{AEEFB41B-5A27-45A4-9A4D-42F44AE689D3}" type="presParOf" srcId="{B9B55DB2-6A43-439D-AB38-AA4B90C6BFA8}" destId="{BBCC2516-15E6-48B5-A0C0-36011FB99D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DB730B-A468-49F9-8B20-5DAAD7BDFB5D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6EF9CD2E-E629-41DC-B9AE-DC0F4FC9FA69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계열사소개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7D0B4A70-5605-4EA2-A143-A328D0FDC91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사업장위치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612C5376-4EC1-4788-BD68-92E1E9A5E40B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Adobe 고딕 Std B" pitchFamily="34" charset="-127"/>
              <a:ea typeface="Adobe 고딕 Std B" pitchFamily="34" charset="-127"/>
            </a:rPr>
            <a:t>CEO</a:t>
          </a:r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인사말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89151435-5F0F-43B9-9FF9-3278A0F1F91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경영이념 및 비전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BB6CDF3F-E634-43F3-986C-2B3CA89DE11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연혁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98F74211-2733-46F5-B5DD-1DDCE9818276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회사개요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221035D0-A376-440F-821F-D3DDCEDBC78E}">
      <dgm:prSet phldrT="[텍스트]" custT="1"/>
      <dgm:spPr/>
      <dgm:t>
        <a:bodyPr/>
        <a:lstStyle/>
        <a:p>
          <a:pPr latinLnBrk="1"/>
          <a:r>
            <a:rPr lang="ko-KR" altLang="en-US" sz="3200" dirty="0" smtClean="0">
              <a:latin typeface="Adobe 고딕 Std B" pitchFamily="34" charset="-127"/>
              <a:ea typeface="Adobe 고딕 Std B" pitchFamily="34" charset="-127"/>
            </a:rPr>
            <a:t>회사소개</a:t>
          </a:r>
          <a:endParaRPr lang="ko-KR" altLang="en-US" sz="3200" dirty="0">
            <a:latin typeface="Adobe 고딕 Std B" pitchFamily="34" charset="-127"/>
            <a:ea typeface="Adobe 고딕 Std B" pitchFamily="34" charset="-127"/>
          </a:endParaRPr>
        </a:p>
      </dgm:t>
    </dgm:pt>
    <dgm:pt modelId="{31C70050-6BB7-43E0-80D1-0BBCDFF171AC}" type="sib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1EA7B0F9-AA37-4D5D-A310-314EDB322CF3}" type="par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8D8258CB-F4A2-4AC1-AA00-9844948B87C6}" type="sibTrans" cxnId="{843FE249-1011-46EA-8C27-16EF7DD55AB5}">
      <dgm:prSet/>
      <dgm:spPr/>
      <dgm:t>
        <a:bodyPr/>
        <a:lstStyle/>
        <a:p>
          <a:pPr latinLnBrk="1"/>
          <a:endParaRPr lang="ko-KR" altLang="en-US"/>
        </a:p>
      </dgm:t>
    </dgm:pt>
    <dgm:pt modelId="{403161AB-F92A-42B2-80CE-43B0D2996D6F}" type="parTrans" cxnId="{843FE249-1011-46EA-8C27-16EF7DD55AB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2B1D992B-C824-45A7-A29E-A38E6FD55F65}" type="sibTrans" cxnId="{B46ADE88-C6A3-44FF-8BC2-B47393448914}">
      <dgm:prSet/>
      <dgm:spPr/>
      <dgm:t>
        <a:bodyPr/>
        <a:lstStyle/>
        <a:p>
          <a:pPr latinLnBrk="1"/>
          <a:endParaRPr lang="ko-KR" altLang="en-US"/>
        </a:p>
      </dgm:t>
    </dgm:pt>
    <dgm:pt modelId="{B947AC28-6B64-4F58-843E-3C693351E6B2}" type="parTrans" cxnId="{B46ADE88-C6A3-44FF-8BC2-B47393448914}">
      <dgm:prSet/>
      <dgm:spPr/>
      <dgm:t>
        <a:bodyPr/>
        <a:lstStyle/>
        <a:p>
          <a:pPr latinLnBrk="1"/>
          <a:endParaRPr lang="ko-KR" altLang="en-US"/>
        </a:p>
      </dgm:t>
    </dgm:pt>
    <dgm:pt modelId="{9414C058-D065-4956-8A32-E21B17116A1A}" type="sibTrans" cxnId="{C25932C5-5463-4C6A-BF36-4B8110E877F9}">
      <dgm:prSet/>
      <dgm:spPr/>
      <dgm:t>
        <a:bodyPr/>
        <a:lstStyle/>
        <a:p>
          <a:pPr latinLnBrk="1"/>
          <a:endParaRPr lang="ko-KR" altLang="en-US"/>
        </a:p>
      </dgm:t>
    </dgm:pt>
    <dgm:pt modelId="{6AA97051-9BB5-4F5A-B5DE-C231EE1F1541}" type="parTrans" cxnId="{C25932C5-5463-4C6A-BF36-4B8110E877F9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3EEB5CEA-2A46-46CD-A197-58460B373F0B}" type="sibTrans" cxnId="{D71E9DCA-B52D-4460-9407-D06F77D6C00D}">
      <dgm:prSet/>
      <dgm:spPr/>
      <dgm:t>
        <a:bodyPr/>
        <a:lstStyle/>
        <a:p>
          <a:pPr latinLnBrk="1"/>
          <a:endParaRPr lang="ko-KR" altLang="en-US"/>
        </a:p>
      </dgm:t>
    </dgm:pt>
    <dgm:pt modelId="{10A6E734-47AF-47A3-B853-CB4DEBAD519B}" type="parTrans" cxnId="{D71E9DCA-B52D-4460-9407-D06F77D6C00D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DA770159-FAB0-4140-8F37-87A04F7D6B5C}" type="sibTrans" cxnId="{20EB969A-BB78-489B-9FDB-817AF0C99A75}">
      <dgm:prSet/>
      <dgm:spPr/>
      <dgm:t>
        <a:bodyPr/>
        <a:lstStyle/>
        <a:p>
          <a:pPr latinLnBrk="1"/>
          <a:endParaRPr lang="ko-KR" altLang="en-US"/>
        </a:p>
      </dgm:t>
    </dgm:pt>
    <dgm:pt modelId="{FF10D003-98E6-4F34-828C-741488AF9ECE}" type="parTrans" cxnId="{20EB969A-BB78-489B-9FDB-817AF0C99A7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B0F33E78-56CE-4869-8DF6-7B4E1292F1C1}" type="sibTrans" cxnId="{33ABD487-5466-46BA-8A74-35F531F88BC0}">
      <dgm:prSet/>
      <dgm:spPr/>
      <dgm:t>
        <a:bodyPr/>
        <a:lstStyle/>
        <a:p>
          <a:pPr latinLnBrk="1"/>
          <a:endParaRPr lang="ko-KR" altLang="en-US"/>
        </a:p>
      </dgm:t>
    </dgm:pt>
    <dgm:pt modelId="{00239C49-C94B-4AE4-9E88-39837ACBC88B}" type="parTrans" cxnId="{33ABD487-5466-46BA-8A74-35F531F88BC0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CD3E1738-B5E2-4C99-9016-952338054620}" type="pres">
      <dgm:prSet presAssocID="{C8DB730B-A468-49F9-8B20-5DAAD7BDFB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B55DB2-6A43-439D-AB38-AA4B90C6BFA8}" type="pres">
      <dgm:prSet presAssocID="{221035D0-A376-440F-821F-D3DDCEDBC78E}" presName="hierRoot1" presStyleCnt="0">
        <dgm:presLayoutVars>
          <dgm:hierBranch val="init"/>
        </dgm:presLayoutVars>
      </dgm:prSet>
      <dgm:spPr/>
    </dgm:pt>
    <dgm:pt modelId="{280EC617-C436-4C55-BEFD-4C720705679B}" type="pres">
      <dgm:prSet presAssocID="{221035D0-A376-440F-821F-D3DDCEDBC78E}" presName="rootComposite1" presStyleCnt="0"/>
      <dgm:spPr/>
    </dgm:pt>
    <dgm:pt modelId="{C96DD0FA-2520-4F0D-BA9F-C8FB1A7F57D6}" type="pres">
      <dgm:prSet presAssocID="{221035D0-A376-440F-821F-D3DDCEDBC78E}" presName="rootText1" presStyleLbl="node0" presStyleIdx="0" presStyleCnt="1" custScaleX="213179" custScaleY="212765" custLinFactNeighborX="-8547" custLinFactNeighborY="-8656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46C07F-A325-4ED8-923C-217BF5AC55A2}" type="pres">
      <dgm:prSet presAssocID="{221035D0-A376-440F-821F-D3DDCEDBC78E}" presName="rootConnector1" presStyleLbl="node1" presStyleIdx="0" presStyleCnt="0"/>
      <dgm:spPr/>
    </dgm:pt>
    <dgm:pt modelId="{94266424-5C56-4F42-A3A2-27189CC95CC3}" type="pres">
      <dgm:prSet presAssocID="{221035D0-A376-440F-821F-D3DDCEDBC78E}" presName="hierChild2" presStyleCnt="0"/>
      <dgm:spPr/>
    </dgm:pt>
    <dgm:pt modelId="{82C4BAA9-FC61-48C0-9613-A26026659DC0}" type="pres">
      <dgm:prSet presAssocID="{00239C49-C94B-4AE4-9E88-39837ACBC88B}" presName="Name37" presStyleLbl="parChTrans1D2" presStyleIdx="0" presStyleCnt="6"/>
      <dgm:spPr/>
    </dgm:pt>
    <dgm:pt modelId="{627ED1CC-9FE5-45DE-B932-97B5126622C4}" type="pres">
      <dgm:prSet presAssocID="{98F74211-2733-46F5-B5DD-1DDCE9818276}" presName="hierRoot2" presStyleCnt="0">
        <dgm:presLayoutVars>
          <dgm:hierBranch val="init"/>
        </dgm:presLayoutVars>
      </dgm:prSet>
      <dgm:spPr/>
    </dgm:pt>
    <dgm:pt modelId="{72D1B823-9C9A-4942-864A-48F7E43F05B0}" type="pres">
      <dgm:prSet presAssocID="{98F74211-2733-46F5-B5DD-1DDCE9818276}" presName="rootComposite" presStyleCnt="0"/>
      <dgm:spPr/>
    </dgm:pt>
    <dgm:pt modelId="{9C19F4A7-640E-4285-B44E-B01EC27D359F}" type="pres">
      <dgm:prSet presAssocID="{98F74211-2733-46F5-B5DD-1DDCE9818276}" presName="rootText" presStyleLbl="node2" presStyleIdx="0" presStyleCnt="6" custScaleX="850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538D75-6283-4E58-BCC3-AE5984D4778F}" type="pres">
      <dgm:prSet presAssocID="{98F74211-2733-46F5-B5DD-1DDCE9818276}" presName="rootConnector" presStyleLbl="node2" presStyleIdx="0" presStyleCnt="6"/>
      <dgm:spPr/>
    </dgm:pt>
    <dgm:pt modelId="{5BCEE59A-CB8A-49AC-8AEE-6DFC89D760BE}" type="pres">
      <dgm:prSet presAssocID="{98F74211-2733-46F5-B5DD-1DDCE9818276}" presName="hierChild4" presStyleCnt="0"/>
      <dgm:spPr/>
    </dgm:pt>
    <dgm:pt modelId="{0C28B169-9F31-4B4B-8F95-7E613CF520E0}" type="pres">
      <dgm:prSet presAssocID="{98F74211-2733-46F5-B5DD-1DDCE9818276}" presName="hierChild5" presStyleCnt="0"/>
      <dgm:spPr/>
    </dgm:pt>
    <dgm:pt modelId="{9D510424-411D-4DCB-99A1-A4E85EE639AB}" type="pres">
      <dgm:prSet presAssocID="{FF10D003-98E6-4F34-828C-741488AF9ECE}" presName="Name37" presStyleLbl="parChTrans1D2" presStyleIdx="1" presStyleCnt="6"/>
      <dgm:spPr/>
    </dgm:pt>
    <dgm:pt modelId="{A71D79B4-FFB4-406B-B997-1A9AAB226D82}" type="pres">
      <dgm:prSet presAssocID="{BB6CDF3F-E634-43F3-986C-2B3CA89DE11E}" presName="hierRoot2" presStyleCnt="0">
        <dgm:presLayoutVars>
          <dgm:hierBranch val="init"/>
        </dgm:presLayoutVars>
      </dgm:prSet>
      <dgm:spPr/>
    </dgm:pt>
    <dgm:pt modelId="{C5F878E6-0F4D-418B-9123-E0B5403DE084}" type="pres">
      <dgm:prSet presAssocID="{BB6CDF3F-E634-43F3-986C-2B3CA89DE11E}" presName="rootComposite" presStyleCnt="0"/>
      <dgm:spPr/>
    </dgm:pt>
    <dgm:pt modelId="{0455D69C-E8CC-44BE-8E12-15516F271C85}" type="pres">
      <dgm:prSet presAssocID="{BB6CDF3F-E634-43F3-986C-2B3CA89DE11E}" presName="rootText" presStyleLbl="node2" presStyleIdx="1" presStyleCnt="6" custScaleX="8506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530F1-3818-40E3-82C3-EF8ACD38951E}" type="pres">
      <dgm:prSet presAssocID="{BB6CDF3F-E634-43F3-986C-2B3CA89DE11E}" presName="rootConnector" presStyleLbl="node2" presStyleIdx="1" presStyleCnt="6"/>
      <dgm:spPr/>
    </dgm:pt>
    <dgm:pt modelId="{A0954668-73F3-4F9B-B7FA-C9AA8B1212E8}" type="pres">
      <dgm:prSet presAssocID="{BB6CDF3F-E634-43F3-986C-2B3CA89DE11E}" presName="hierChild4" presStyleCnt="0"/>
      <dgm:spPr/>
    </dgm:pt>
    <dgm:pt modelId="{2452C33E-B51A-4092-A1CF-E15C8068697F}" type="pres">
      <dgm:prSet presAssocID="{BB6CDF3F-E634-43F3-986C-2B3CA89DE11E}" presName="hierChild5" presStyleCnt="0"/>
      <dgm:spPr/>
    </dgm:pt>
    <dgm:pt modelId="{FED323EC-5216-4CE9-AC22-5CBFD8DFED0C}" type="pres">
      <dgm:prSet presAssocID="{10A6E734-47AF-47A3-B853-CB4DEBAD519B}" presName="Name37" presStyleLbl="parChTrans1D2" presStyleIdx="2" presStyleCnt="6"/>
      <dgm:spPr/>
    </dgm:pt>
    <dgm:pt modelId="{2BE0CF5D-137F-4B54-9345-FE183A5CF165}" type="pres">
      <dgm:prSet presAssocID="{89151435-5F0F-43B9-9FF9-3278A0F1F91F}" presName="hierRoot2" presStyleCnt="0">
        <dgm:presLayoutVars>
          <dgm:hierBranch val="init"/>
        </dgm:presLayoutVars>
      </dgm:prSet>
      <dgm:spPr/>
    </dgm:pt>
    <dgm:pt modelId="{003268ED-9BEE-4D51-A451-91BFCD7B159C}" type="pres">
      <dgm:prSet presAssocID="{89151435-5F0F-43B9-9FF9-3278A0F1F91F}" presName="rootComposite" presStyleCnt="0"/>
      <dgm:spPr/>
    </dgm:pt>
    <dgm:pt modelId="{C123750C-1C63-48AD-BDD5-0608CD64755B}" type="pres">
      <dgm:prSet presAssocID="{89151435-5F0F-43B9-9FF9-3278A0F1F91F}" presName="rootText" presStyleLbl="node2" presStyleIdx="2" presStyleCnt="6" custScaleX="12584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AFA07-D5D5-4925-8D92-13359FB80DFA}" type="pres">
      <dgm:prSet presAssocID="{89151435-5F0F-43B9-9FF9-3278A0F1F91F}" presName="rootConnector" presStyleLbl="node2" presStyleIdx="2" presStyleCnt="6"/>
      <dgm:spPr/>
    </dgm:pt>
    <dgm:pt modelId="{62BD1F7E-58F4-4F4C-AA2C-AB83E6B1E2A2}" type="pres">
      <dgm:prSet presAssocID="{89151435-5F0F-43B9-9FF9-3278A0F1F91F}" presName="hierChild4" presStyleCnt="0"/>
      <dgm:spPr/>
    </dgm:pt>
    <dgm:pt modelId="{3F7BFDDE-C8E8-4D00-B94D-DDF8D31300CB}" type="pres">
      <dgm:prSet presAssocID="{89151435-5F0F-43B9-9FF9-3278A0F1F91F}" presName="hierChild5" presStyleCnt="0"/>
      <dgm:spPr/>
    </dgm:pt>
    <dgm:pt modelId="{9694F650-86B3-42AC-89DA-7A97AEC0C08D}" type="pres">
      <dgm:prSet presAssocID="{6AA97051-9BB5-4F5A-B5DE-C231EE1F1541}" presName="Name37" presStyleLbl="parChTrans1D2" presStyleIdx="3" presStyleCnt="6"/>
      <dgm:spPr/>
    </dgm:pt>
    <dgm:pt modelId="{D2F19AC6-0704-4AF2-AB94-2AF5DA245F3D}" type="pres">
      <dgm:prSet presAssocID="{612C5376-4EC1-4788-BD68-92E1E9A5E40B}" presName="hierRoot2" presStyleCnt="0">
        <dgm:presLayoutVars>
          <dgm:hierBranch val="init"/>
        </dgm:presLayoutVars>
      </dgm:prSet>
      <dgm:spPr/>
    </dgm:pt>
    <dgm:pt modelId="{42DCA17F-A559-439E-82BC-E23594B7D606}" type="pres">
      <dgm:prSet presAssocID="{612C5376-4EC1-4788-BD68-92E1E9A5E40B}" presName="rootComposite" presStyleCnt="0"/>
      <dgm:spPr/>
    </dgm:pt>
    <dgm:pt modelId="{190520EE-0CBF-476B-B4D5-78AC79A34139}" type="pres">
      <dgm:prSet presAssocID="{612C5376-4EC1-4788-BD68-92E1E9A5E40B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FBA275B-22DB-48CC-A62E-470B6FA5A08B}" type="pres">
      <dgm:prSet presAssocID="{612C5376-4EC1-4788-BD68-92E1E9A5E40B}" presName="rootConnector" presStyleLbl="node2" presStyleIdx="3" presStyleCnt="6"/>
      <dgm:spPr/>
    </dgm:pt>
    <dgm:pt modelId="{CDB2FFBE-3EBB-4130-BBD5-D710DE27F4F7}" type="pres">
      <dgm:prSet presAssocID="{612C5376-4EC1-4788-BD68-92E1E9A5E40B}" presName="hierChild4" presStyleCnt="0"/>
      <dgm:spPr/>
    </dgm:pt>
    <dgm:pt modelId="{6666DC1C-A054-4ABC-B5FC-0F7640235C31}" type="pres">
      <dgm:prSet presAssocID="{612C5376-4EC1-4788-BD68-92E1E9A5E40B}" presName="hierChild5" presStyleCnt="0"/>
      <dgm:spPr/>
    </dgm:pt>
    <dgm:pt modelId="{8C69BE1F-66B3-4E84-B9C8-21D02E6F3F36}" type="pres">
      <dgm:prSet presAssocID="{B947AC28-6B64-4F58-843E-3C693351E6B2}" presName="Name37" presStyleLbl="parChTrans1D2" presStyleIdx="4" presStyleCnt="6"/>
      <dgm:spPr/>
    </dgm:pt>
    <dgm:pt modelId="{0FB85A06-6EF3-4145-8AF5-0E09258220C3}" type="pres">
      <dgm:prSet presAssocID="{7D0B4A70-5605-4EA2-A143-A328D0FDC91E}" presName="hierRoot2" presStyleCnt="0">
        <dgm:presLayoutVars>
          <dgm:hierBranch val="init"/>
        </dgm:presLayoutVars>
      </dgm:prSet>
      <dgm:spPr/>
    </dgm:pt>
    <dgm:pt modelId="{61C79E47-0979-4389-9042-19A7FB5EBF9D}" type="pres">
      <dgm:prSet presAssocID="{7D0B4A70-5605-4EA2-A143-A328D0FDC91E}" presName="rootComposite" presStyleCnt="0"/>
      <dgm:spPr/>
    </dgm:pt>
    <dgm:pt modelId="{C93E9DAB-3C24-4BC5-A212-CEA1B4026D6A}" type="pres">
      <dgm:prSet presAssocID="{7D0B4A70-5605-4EA2-A143-A328D0FDC91E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B751D7-D56C-4DC1-8572-20B59DAADABA}" type="pres">
      <dgm:prSet presAssocID="{7D0B4A70-5605-4EA2-A143-A328D0FDC91E}" presName="rootConnector" presStyleLbl="node2" presStyleIdx="4" presStyleCnt="6"/>
      <dgm:spPr/>
    </dgm:pt>
    <dgm:pt modelId="{17BCE09C-3752-46D2-BD10-7CC31C07101C}" type="pres">
      <dgm:prSet presAssocID="{7D0B4A70-5605-4EA2-A143-A328D0FDC91E}" presName="hierChild4" presStyleCnt="0"/>
      <dgm:spPr/>
    </dgm:pt>
    <dgm:pt modelId="{8ABB004C-AE80-4548-BE47-1B2FA1DBB5A0}" type="pres">
      <dgm:prSet presAssocID="{7D0B4A70-5605-4EA2-A143-A328D0FDC91E}" presName="hierChild5" presStyleCnt="0"/>
      <dgm:spPr/>
    </dgm:pt>
    <dgm:pt modelId="{B29B2159-2862-457C-87E6-F9A88505C250}" type="pres">
      <dgm:prSet presAssocID="{403161AB-F92A-42B2-80CE-43B0D2996D6F}" presName="Name37" presStyleLbl="parChTrans1D2" presStyleIdx="5" presStyleCnt="6"/>
      <dgm:spPr/>
    </dgm:pt>
    <dgm:pt modelId="{3A35AB23-17DB-44A3-9EA9-BADC1EFA002B}" type="pres">
      <dgm:prSet presAssocID="{6EF9CD2E-E629-41DC-B9AE-DC0F4FC9FA69}" presName="hierRoot2" presStyleCnt="0">
        <dgm:presLayoutVars>
          <dgm:hierBranch val="init"/>
        </dgm:presLayoutVars>
      </dgm:prSet>
      <dgm:spPr/>
    </dgm:pt>
    <dgm:pt modelId="{1384BA1E-6C49-4007-BA1C-80FB95394129}" type="pres">
      <dgm:prSet presAssocID="{6EF9CD2E-E629-41DC-B9AE-DC0F4FC9FA69}" presName="rootComposite" presStyleCnt="0"/>
      <dgm:spPr/>
    </dgm:pt>
    <dgm:pt modelId="{9480C32B-1819-47B4-B939-A13AB1167D2F}" type="pres">
      <dgm:prSet presAssocID="{6EF9CD2E-E629-41DC-B9AE-DC0F4FC9FA69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9BA424-4CC2-49A8-B966-6BE3565D5B20}" type="pres">
      <dgm:prSet presAssocID="{6EF9CD2E-E629-41DC-B9AE-DC0F4FC9FA69}" presName="rootConnector" presStyleLbl="node2" presStyleIdx="5" presStyleCnt="6"/>
      <dgm:spPr/>
    </dgm:pt>
    <dgm:pt modelId="{AC50A1DB-0EC1-47FD-BE21-E57EF465EE63}" type="pres">
      <dgm:prSet presAssocID="{6EF9CD2E-E629-41DC-B9AE-DC0F4FC9FA69}" presName="hierChild4" presStyleCnt="0"/>
      <dgm:spPr/>
    </dgm:pt>
    <dgm:pt modelId="{1EC4B1C8-AC37-48A5-988F-550F6D0422D8}" type="pres">
      <dgm:prSet presAssocID="{6EF9CD2E-E629-41DC-B9AE-DC0F4FC9FA69}" presName="hierChild5" presStyleCnt="0"/>
      <dgm:spPr/>
    </dgm:pt>
    <dgm:pt modelId="{BBCC2516-15E6-48B5-A0C0-36011FB99DE6}" type="pres">
      <dgm:prSet presAssocID="{221035D0-A376-440F-821F-D3DDCEDBC78E}" presName="hierChild3" presStyleCnt="0"/>
      <dgm:spPr/>
    </dgm:pt>
  </dgm:ptLst>
  <dgm:cxnLst>
    <dgm:cxn modelId="{6E4829A2-83C0-4EEA-A920-D20377956C02}" type="presOf" srcId="{BB6CDF3F-E634-43F3-986C-2B3CA89DE11E}" destId="{0455D69C-E8CC-44BE-8E12-15516F271C85}" srcOrd="0" destOrd="0" presId="urn:microsoft.com/office/officeart/2005/8/layout/orgChart1"/>
    <dgm:cxn modelId="{D71E9DCA-B52D-4460-9407-D06F77D6C00D}" srcId="{221035D0-A376-440F-821F-D3DDCEDBC78E}" destId="{89151435-5F0F-43B9-9FF9-3278A0F1F91F}" srcOrd="2" destOrd="0" parTransId="{10A6E734-47AF-47A3-B853-CB4DEBAD519B}" sibTransId="{3EEB5CEA-2A46-46CD-A197-58460B373F0B}"/>
    <dgm:cxn modelId="{B46ADE88-C6A3-44FF-8BC2-B47393448914}" srcId="{221035D0-A376-440F-821F-D3DDCEDBC78E}" destId="{7D0B4A70-5605-4EA2-A143-A328D0FDC91E}" srcOrd="4" destOrd="0" parTransId="{B947AC28-6B64-4F58-843E-3C693351E6B2}" sibTransId="{2B1D992B-C824-45A7-A29E-A38E6FD55F65}"/>
    <dgm:cxn modelId="{FAC7C238-0E92-4E01-A82D-39BEB910E42E}" type="presOf" srcId="{98F74211-2733-46F5-B5DD-1DDCE9818276}" destId="{9C19F4A7-640E-4285-B44E-B01EC27D359F}" srcOrd="0" destOrd="0" presId="urn:microsoft.com/office/officeart/2005/8/layout/orgChart1"/>
    <dgm:cxn modelId="{0F80176C-989E-4FD2-A88B-24C0524FAEEA}" type="presOf" srcId="{B947AC28-6B64-4F58-843E-3C693351E6B2}" destId="{8C69BE1F-66B3-4E84-B9C8-21D02E6F3F36}" srcOrd="0" destOrd="0" presId="urn:microsoft.com/office/officeart/2005/8/layout/orgChart1"/>
    <dgm:cxn modelId="{FA1895EE-5428-436E-9588-1ED49BFA8A1F}" type="presOf" srcId="{BB6CDF3F-E634-43F3-986C-2B3CA89DE11E}" destId="{C05530F1-3818-40E3-82C3-EF8ACD38951E}" srcOrd="1" destOrd="0" presId="urn:microsoft.com/office/officeart/2005/8/layout/orgChart1"/>
    <dgm:cxn modelId="{79ADE826-EE75-41A8-8B0F-DC104E8AE78F}" type="presOf" srcId="{10A6E734-47AF-47A3-B853-CB4DEBAD519B}" destId="{FED323EC-5216-4CE9-AC22-5CBFD8DFED0C}" srcOrd="0" destOrd="0" presId="urn:microsoft.com/office/officeart/2005/8/layout/orgChart1"/>
    <dgm:cxn modelId="{1C232F97-4421-4497-AA75-EA8380CB40D5}" type="presOf" srcId="{98F74211-2733-46F5-B5DD-1DDCE9818276}" destId="{BA538D75-6283-4E58-BCC3-AE5984D4778F}" srcOrd="1" destOrd="0" presId="urn:microsoft.com/office/officeart/2005/8/layout/orgChart1"/>
    <dgm:cxn modelId="{CB60F46F-9688-4EFE-BA97-0DB7F66D53C8}" type="presOf" srcId="{7D0B4A70-5605-4EA2-A143-A328D0FDC91E}" destId="{BBB751D7-D56C-4DC1-8572-20B59DAADABA}" srcOrd="1" destOrd="0" presId="urn:microsoft.com/office/officeart/2005/8/layout/orgChart1"/>
    <dgm:cxn modelId="{5EB1E117-BDDC-49C3-A7B9-339CA53CB2EC}" type="presOf" srcId="{612C5376-4EC1-4788-BD68-92E1E9A5E40B}" destId="{190520EE-0CBF-476B-B4D5-78AC79A34139}" srcOrd="0" destOrd="0" presId="urn:microsoft.com/office/officeart/2005/8/layout/orgChart1"/>
    <dgm:cxn modelId="{18068981-EDF8-4EBB-B327-F675531133F5}" type="presOf" srcId="{221035D0-A376-440F-821F-D3DDCEDBC78E}" destId="{C96DD0FA-2520-4F0D-BA9F-C8FB1A7F57D6}" srcOrd="0" destOrd="0" presId="urn:microsoft.com/office/officeart/2005/8/layout/orgChart1"/>
    <dgm:cxn modelId="{B3804A91-FA36-4D8A-BAF7-0431C0092222}" srcId="{C8DB730B-A468-49F9-8B20-5DAAD7BDFB5D}" destId="{221035D0-A376-440F-821F-D3DDCEDBC78E}" srcOrd="0" destOrd="0" parTransId="{1EA7B0F9-AA37-4D5D-A310-314EDB322CF3}" sibTransId="{31C70050-6BB7-43E0-80D1-0BBCDFF171AC}"/>
    <dgm:cxn modelId="{843FE249-1011-46EA-8C27-16EF7DD55AB5}" srcId="{221035D0-A376-440F-821F-D3DDCEDBC78E}" destId="{6EF9CD2E-E629-41DC-B9AE-DC0F4FC9FA69}" srcOrd="5" destOrd="0" parTransId="{403161AB-F92A-42B2-80CE-43B0D2996D6F}" sibTransId="{8D8258CB-F4A2-4AC1-AA00-9844948B87C6}"/>
    <dgm:cxn modelId="{70829174-1F64-4E79-A926-2C891850D1C6}" type="presOf" srcId="{FF10D003-98E6-4F34-828C-741488AF9ECE}" destId="{9D510424-411D-4DCB-99A1-A4E85EE639AB}" srcOrd="0" destOrd="0" presId="urn:microsoft.com/office/officeart/2005/8/layout/orgChart1"/>
    <dgm:cxn modelId="{E80537F9-E696-480E-ACAC-3D9CF54F9DAE}" type="presOf" srcId="{6AA97051-9BB5-4F5A-B5DE-C231EE1F1541}" destId="{9694F650-86B3-42AC-89DA-7A97AEC0C08D}" srcOrd="0" destOrd="0" presId="urn:microsoft.com/office/officeart/2005/8/layout/orgChart1"/>
    <dgm:cxn modelId="{AC58D686-EC35-4974-8E26-C5AAE1F3322F}" type="presOf" srcId="{6EF9CD2E-E629-41DC-B9AE-DC0F4FC9FA69}" destId="{C39BA424-4CC2-49A8-B966-6BE3565D5B20}" srcOrd="1" destOrd="0" presId="urn:microsoft.com/office/officeart/2005/8/layout/orgChart1"/>
    <dgm:cxn modelId="{5434E6B7-65B9-4E86-871E-0C817BAA68BE}" type="presOf" srcId="{612C5376-4EC1-4788-BD68-92E1E9A5E40B}" destId="{0FBA275B-22DB-48CC-A62E-470B6FA5A08B}" srcOrd="1" destOrd="0" presId="urn:microsoft.com/office/officeart/2005/8/layout/orgChart1"/>
    <dgm:cxn modelId="{E9CF88C8-256C-4816-9C53-B1D44F578641}" type="presOf" srcId="{89151435-5F0F-43B9-9FF9-3278A0F1F91F}" destId="{C123750C-1C63-48AD-BDD5-0608CD64755B}" srcOrd="0" destOrd="0" presId="urn:microsoft.com/office/officeart/2005/8/layout/orgChart1"/>
    <dgm:cxn modelId="{D9B01F92-DD2F-4A23-BD92-203508F43461}" type="presOf" srcId="{221035D0-A376-440F-821F-D3DDCEDBC78E}" destId="{D646C07F-A325-4ED8-923C-217BF5AC55A2}" srcOrd="1" destOrd="0" presId="urn:microsoft.com/office/officeart/2005/8/layout/orgChart1"/>
    <dgm:cxn modelId="{B7C0AEA7-C8F6-42D8-B009-4B9628562B9E}" type="presOf" srcId="{403161AB-F92A-42B2-80CE-43B0D2996D6F}" destId="{B29B2159-2862-457C-87E6-F9A88505C250}" srcOrd="0" destOrd="0" presId="urn:microsoft.com/office/officeart/2005/8/layout/orgChart1"/>
    <dgm:cxn modelId="{AABE0C88-28D2-41C7-9912-456D1975A81D}" type="presOf" srcId="{89151435-5F0F-43B9-9FF9-3278A0F1F91F}" destId="{15EAFA07-D5D5-4925-8D92-13359FB80DFA}" srcOrd="1" destOrd="0" presId="urn:microsoft.com/office/officeart/2005/8/layout/orgChart1"/>
    <dgm:cxn modelId="{FFD98CF7-1015-43B5-BFA4-420DC61AB3D0}" type="presOf" srcId="{6EF9CD2E-E629-41DC-B9AE-DC0F4FC9FA69}" destId="{9480C32B-1819-47B4-B939-A13AB1167D2F}" srcOrd="0" destOrd="0" presId="urn:microsoft.com/office/officeart/2005/8/layout/orgChart1"/>
    <dgm:cxn modelId="{9E3EC1D2-DD61-47D5-8F5B-C5E331B35BCD}" type="presOf" srcId="{C8DB730B-A468-49F9-8B20-5DAAD7BDFB5D}" destId="{CD3E1738-B5E2-4C99-9016-952338054620}" srcOrd="0" destOrd="0" presId="urn:microsoft.com/office/officeart/2005/8/layout/orgChart1"/>
    <dgm:cxn modelId="{300BA0D6-C018-428E-9B46-48637B5ED940}" type="presOf" srcId="{7D0B4A70-5605-4EA2-A143-A328D0FDC91E}" destId="{C93E9DAB-3C24-4BC5-A212-CEA1B4026D6A}" srcOrd="0" destOrd="0" presId="urn:microsoft.com/office/officeart/2005/8/layout/orgChart1"/>
    <dgm:cxn modelId="{33ABD487-5466-46BA-8A74-35F531F88BC0}" srcId="{221035D0-A376-440F-821F-D3DDCEDBC78E}" destId="{98F74211-2733-46F5-B5DD-1DDCE9818276}" srcOrd="0" destOrd="0" parTransId="{00239C49-C94B-4AE4-9E88-39837ACBC88B}" sibTransId="{B0F33E78-56CE-4869-8DF6-7B4E1292F1C1}"/>
    <dgm:cxn modelId="{20EB969A-BB78-489B-9FDB-817AF0C99A75}" srcId="{221035D0-A376-440F-821F-D3DDCEDBC78E}" destId="{BB6CDF3F-E634-43F3-986C-2B3CA89DE11E}" srcOrd="1" destOrd="0" parTransId="{FF10D003-98E6-4F34-828C-741488AF9ECE}" sibTransId="{DA770159-FAB0-4140-8F37-87A04F7D6B5C}"/>
    <dgm:cxn modelId="{C25932C5-5463-4C6A-BF36-4B8110E877F9}" srcId="{221035D0-A376-440F-821F-D3DDCEDBC78E}" destId="{612C5376-4EC1-4788-BD68-92E1E9A5E40B}" srcOrd="3" destOrd="0" parTransId="{6AA97051-9BB5-4F5A-B5DE-C231EE1F1541}" sibTransId="{9414C058-D065-4956-8A32-E21B17116A1A}"/>
    <dgm:cxn modelId="{E0BC2B37-7876-40DC-B067-1E04C5F5F02E}" type="presOf" srcId="{00239C49-C94B-4AE4-9E88-39837ACBC88B}" destId="{82C4BAA9-FC61-48C0-9613-A26026659DC0}" srcOrd="0" destOrd="0" presId="urn:microsoft.com/office/officeart/2005/8/layout/orgChart1"/>
    <dgm:cxn modelId="{74C90857-2496-424E-B269-FF47DEBA3AD0}" type="presParOf" srcId="{CD3E1738-B5E2-4C99-9016-952338054620}" destId="{B9B55DB2-6A43-439D-AB38-AA4B90C6BFA8}" srcOrd="0" destOrd="0" presId="urn:microsoft.com/office/officeart/2005/8/layout/orgChart1"/>
    <dgm:cxn modelId="{97586BDB-A1CB-4E81-AAE5-C76162118DEB}" type="presParOf" srcId="{B9B55DB2-6A43-439D-AB38-AA4B90C6BFA8}" destId="{280EC617-C436-4C55-BEFD-4C720705679B}" srcOrd="0" destOrd="0" presId="urn:microsoft.com/office/officeart/2005/8/layout/orgChart1"/>
    <dgm:cxn modelId="{1E843E5D-69D0-4724-A1D0-A016FAC7AE61}" type="presParOf" srcId="{280EC617-C436-4C55-BEFD-4C720705679B}" destId="{C96DD0FA-2520-4F0D-BA9F-C8FB1A7F57D6}" srcOrd="0" destOrd="0" presId="urn:microsoft.com/office/officeart/2005/8/layout/orgChart1"/>
    <dgm:cxn modelId="{ABCEC41C-4ABF-4B4B-BF94-3843653A42E3}" type="presParOf" srcId="{280EC617-C436-4C55-BEFD-4C720705679B}" destId="{D646C07F-A325-4ED8-923C-217BF5AC55A2}" srcOrd="1" destOrd="0" presId="urn:microsoft.com/office/officeart/2005/8/layout/orgChart1"/>
    <dgm:cxn modelId="{F587F0F4-E927-4BFC-B40A-E3DA59779B77}" type="presParOf" srcId="{B9B55DB2-6A43-439D-AB38-AA4B90C6BFA8}" destId="{94266424-5C56-4F42-A3A2-27189CC95CC3}" srcOrd="1" destOrd="0" presId="urn:microsoft.com/office/officeart/2005/8/layout/orgChart1"/>
    <dgm:cxn modelId="{A85DB1AE-E8C9-485C-873D-495A98B9AAF8}" type="presParOf" srcId="{94266424-5C56-4F42-A3A2-27189CC95CC3}" destId="{82C4BAA9-FC61-48C0-9613-A26026659DC0}" srcOrd="0" destOrd="0" presId="urn:microsoft.com/office/officeart/2005/8/layout/orgChart1"/>
    <dgm:cxn modelId="{34C8F681-79D9-4292-A18E-79D1513236C3}" type="presParOf" srcId="{94266424-5C56-4F42-A3A2-27189CC95CC3}" destId="{627ED1CC-9FE5-45DE-B932-97B5126622C4}" srcOrd="1" destOrd="0" presId="urn:microsoft.com/office/officeart/2005/8/layout/orgChart1"/>
    <dgm:cxn modelId="{4F339D2B-73C5-4A55-83AB-95C0CF430354}" type="presParOf" srcId="{627ED1CC-9FE5-45DE-B932-97B5126622C4}" destId="{72D1B823-9C9A-4942-864A-48F7E43F05B0}" srcOrd="0" destOrd="0" presId="urn:microsoft.com/office/officeart/2005/8/layout/orgChart1"/>
    <dgm:cxn modelId="{DDAA963B-AC7A-485D-BB75-7094DF2912CA}" type="presParOf" srcId="{72D1B823-9C9A-4942-864A-48F7E43F05B0}" destId="{9C19F4A7-640E-4285-B44E-B01EC27D359F}" srcOrd="0" destOrd="0" presId="urn:microsoft.com/office/officeart/2005/8/layout/orgChart1"/>
    <dgm:cxn modelId="{95E26E5B-714C-4BBD-975C-69BA2DE6BC52}" type="presParOf" srcId="{72D1B823-9C9A-4942-864A-48F7E43F05B0}" destId="{BA538D75-6283-4E58-BCC3-AE5984D4778F}" srcOrd="1" destOrd="0" presId="urn:microsoft.com/office/officeart/2005/8/layout/orgChart1"/>
    <dgm:cxn modelId="{CCDFC570-4AD7-450E-832B-79F3323D7A8D}" type="presParOf" srcId="{627ED1CC-9FE5-45DE-B932-97B5126622C4}" destId="{5BCEE59A-CB8A-49AC-8AEE-6DFC89D760BE}" srcOrd="1" destOrd="0" presId="urn:microsoft.com/office/officeart/2005/8/layout/orgChart1"/>
    <dgm:cxn modelId="{94879DED-9A14-4854-9EA4-7370521C74E7}" type="presParOf" srcId="{627ED1CC-9FE5-45DE-B932-97B5126622C4}" destId="{0C28B169-9F31-4B4B-8F95-7E613CF520E0}" srcOrd="2" destOrd="0" presId="urn:microsoft.com/office/officeart/2005/8/layout/orgChart1"/>
    <dgm:cxn modelId="{0B62A645-AB30-4C91-87A6-1FEEA358B905}" type="presParOf" srcId="{94266424-5C56-4F42-A3A2-27189CC95CC3}" destId="{9D510424-411D-4DCB-99A1-A4E85EE639AB}" srcOrd="2" destOrd="0" presId="urn:microsoft.com/office/officeart/2005/8/layout/orgChart1"/>
    <dgm:cxn modelId="{4D10A5DE-4A06-44D0-8436-ACC206ADF089}" type="presParOf" srcId="{94266424-5C56-4F42-A3A2-27189CC95CC3}" destId="{A71D79B4-FFB4-406B-B997-1A9AAB226D82}" srcOrd="3" destOrd="0" presId="urn:microsoft.com/office/officeart/2005/8/layout/orgChart1"/>
    <dgm:cxn modelId="{33530DC6-F420-4B69-A86E-C89F1CCFC0F5}" type="presParOf" srcId="{A71D79B4-FFB4-406B-B997-1A9AAB226D82}" destId="{C5F878E6-0F4D-418B-9123-E0B5403DE084}" srcOrd="0" destOrd="0" presId="urn:microsoft.com/office/officeart/2005/8/layout/orgChart1"/>
    <dgm:cxn modelId="{C10AB7DC-B917-48F5-805D-93E04E991389}" type="presParOf" srcId="{C5F878E6-0F4D-418B-9123-E0B5403DE084}" destId="{0455D69C-E8CC-44BE-8E12-15516F271C85}" srcOrd="0" destOrd="0" presId="urn:microsoft.com/office/officeart/2005/8/layout/orgChart1"/>
    <dgm:cxn modelId="{1A21B60F-081E-4F96-AF6F-A8C3D99C1566}" type="presParOf" srcId="{C5F878E6-0F4D-418B-9123-E0B5403DE084}" destId="{C05530F1-3818-40E3-82C3-EF8ACD38951E}" srcOrd="1" destOrd="0" presId="urn:microsoft.com/office/officeart/2005/8/layout/orgChart1"/>
    <dgm:cxn modelId="{2A72D579-1870-49BD-B47E-7911D888BC2E}" type="presParOf" srcId="{A71D79B4-FFB4-406B-B997-1A9AAB226D82}" destId="{A0954668-73F3-4F9B-B7FA-C9AA8B1212E8}" srcOrd="1" destOrd="0" presId="urn:microsoft.com/office/officeart/2005/8/layout/orgChart1"/>
    <dgm:cxn modelId="{490BCE14-47FB-4CDE-8C4B-331D98835CB0}" type="presParOf" srcId="{A71D79B4-FFB4-406B-B997-1A9AAB226D82}" destId="{2452C33E-B51A-4092-A1CF-E15C8068697F}" srcOrd="2" destOrd="0" presId="urn:microsoft.com/office/officeart/2005/8/layout/orgChart1"/>
    <dgm:cxn modelId="{C72A1F79-F6BC-4DFF-9DF8-162400D8D5DA}" type="presParOf" srcId="{94266424-5C56-4F42-A3A2-27189CC95CC3}" destId="{FED323EC-5216-4CE9-AC22-5CBFD8DFED0C}" srcOrd="4" destOrd="0" presId="urn:microsoft.com/office/officeart/2005/8/layout/orgChart1"/>
    <dgm:cxn modelId="{D9E2BAF9-62A2-4097-AE4F-E7C872EA8AA7}" type="presParOf" srcId="{94266424-5C56-4F42-A3A2-27189CC95CC3}" destId="{2BE0CF5D-137F-4B54-9345-FE183A5CF165}" srcOrd="5" destOrd="0" presId="urn:microsoft.com/office/officeart/2005/8/layout/orgChart1"/>
    <dgm:cxn modelId="{A4EF3EE6-EF9C-40AC-9ED2-8CEE8890C9DB}" type="presParOf" srcId="{2BE0CF5D-137F-4B54-9345-FE183A5CF165}" destId="{003268ED-9BEE-4D51-A451-91BFCD7B159C}" srcOrd="0" destOrd="0" presId="urn:microsoft.com/office/officeart/2005/8/layout/orgChart1"/>
    <dgm:cxn modelId="{C9202F00-951B-4E5F-B212-B38558082809}" type="presParOf" srcId="{003268ED-9BEE-4D51-A451-91BFCD7B159C}" destId="{C123750C-1C63-48AD-BDD5-0608CD64755B}" srcOrd="0" destOrd="0" presId="urn:microsoft.com/office/officeart/2005/8/layout/orgChart1"/>
    <dgm:cxn modelId="{5B5B68C2-8FDF-4E2D-ABE3-65701C9853D7}" type="presParOf" srcId="{003268ED-9BEE-4D51-A451-91BFCD7B159C}" destId="{15EAFA07-D5D5-4925-8D92-13359FB80DFA}" srcOrd="1" destOrd="0" presId="urn:microsoft.com/office/officeart/2005/8/layout/orgChart1"/>
    <dgm:cxn modelId="{B0A6BD6D-8BEE-408B-9563-ABE37EC18CB3}" type="presParOf" srcId="{2BE0CF5D-137F-4B54-9345-FE183A5CF165}" destId="{62BD1F7E-58F4-4F4C-AA2C-AB83E6B1E2A2}" srcOrd="1" destOrd="0" presId="urn:microsoft.com/office/officeart/2005/8/layout/orgChart1"/>
    <dgm:cxn modelId="{2EC70BE1-0E65-4172-AC4A-36640AFA0AA0}" type="presParOf" srcId="{2BE0CF5D-137F-4B54-9345-FE183A5CF165}" destId="{3F7BFDDE-C8E8-4D00-B94D-DDF8D31300CB}" srcOrd="2" destOrd="0" presId="urn:microsoft.com/office/officeart/2005/8/layout/orgChart1"/>
    <dgm:cxn modelId="{1EA8A7AD-9D77-44AE-86B9-C52B82033F01}" type="presParOf" srcId="{94266424-5C56-4F42-A3A2-27189CC95CC3}" destId="{9694F650-86B3-42AC-89DA-7A97AEC0C08D}" srcOrd="6" destOrd="0" presId="urn:microsoft.com/office/officeart/2005/8/layout/orgChart1"/>
    <dgm:cxn modelId="{37C58577-C3A1-4CA5-BF34-4E92EE769EA9}" type="presParOf" srcId="{94266424-5C56-4F42-A3A2-27189CC95CC3}" destId="{D2F19AC6-0704-4AF2-AB94-2AF5DA245F3D}" srcOrd="7" destOrd="0" presId="urn:microsoft.com/office/officeart/2005/8/layout/orgChart1"/>
    <dgm:cxn modelId="{90837670-547A-4F55-846A-C6C34D8F1C95}" type="presParOf" srcId="{D2F19AC6-0704-4AF2-AB94-2AF5DA245F3D}" destId="{42DCA17F-A559-439E-82BC-E23594B7D606}" srcOrd="0" destOrd="0" presId="urn:microsoft.com/office/officeart/2005/8/layout/orgChart1"/>
    <dgm:cxn modelId="{DF718B54-D0FA-47FD-9DFB-BAAF7ED358B1}" type="presParOf" srcId="{42DCA17F-A559-439E-82BC-E23594B7D606}" destId="{190520EE-0CBF-476B-B4D5-78AC79A34139}" srcOrd="0" destOrd="0" presId="urn:microsoft.com/office/officeart/2005/8/layout/orgChart1"/>
    <dgm:cxn modelId="{DFDE2A7F-8322-4A78-9FDF-8A36B5E58EB1}" type="presParOf" srcId="{42DCA17F-A559-439E-82BC-E23594B7D606}" destId="{0FBA275B-22DB-48CC-A62E-470B6FA5A08B}" srcOrd="1" destOrd="0" presId="urn:microsoft.com/office/officeart/2005/8/layout/orgChart1"/>
    <dgm:cxn modelId="{68E28534-4E00-466C-8933-F5E528252C51}" type="presParOf" srcId="{D2F19AC6-0704-4AF2-AB94-2AF5DA245F3D}" destId="{CDB2FFBE-3EBB-4130-BBD5-D710DE27F4F7}" srcOrd="1" destOrd="0" presId="urn:microsoft.com/office/officeart/2005/8/layout/orgChart1"/>
    <dgm:cxn modelId="{5624865C-9B54-4A55-A593-8FF89AB15B14}" type="presParOf" srcId="{D2F19AC6-0704-4AF2-AB94-2AF5DA245F3D}" destId="{6666DC1C-A054-4ABC-B5FC-0F7640235C31}" srcOrd="2" destOrd="0" presId="urn:microsoft.com/office/officeart/2005/8/layout/orgChart1"/>
    <dgm:cxn modelId="{06D9F149-A349-4A2E-90E8-57B24FEB568A}" type="presParOf" srcId="{94266424-5C56-4F42-A3A2-27189CC95CC3}" destId="{8C69BE1F-66B3-4E84-B9C8-21D02E6F3F36}" srcOrd="8" destOrd="0" presId="urn:microsoft.com/office/officeart/2005/8/layout/orgChart1"/>
    <dgm:cxn modelId="{0B04EA21-11D2-4F2D-8A5C-55600983B2C9}" type="presParOf" srcId="{94266424-5C56-4F42-A3A2-27189CC95CC3}" destId="{0FB85A06-6EF3-4145-8AF5-0E09258220C3}" srcOrd="9" destOrd="0" presId="urn:microsoft.com/office/officeart/2005/8/layout/orgChart1"/>
    <dgm:cxn modelId="{E661F020-37CD-4C9B-A68B-E24B2F6A2174}" type="presParOf" srcId="{0FB85A06-6EF3-4145-8AF5-0E09258220C3}" destId="{61C79E47-0979-4389-9042-19A7FB5EBF9D}" srcOrd="0" destOrd="0" presId="urn:microsoft.com/office/officeart/2005/8/layout/orgChart1"/>
    <dgm:cxn modelId="{C3CFAA7C-78CC-460C-B964-51B36EF69C39}" type="presParOf" srcId="{61C79E47-0979-4389-9042-19A7FB5EBF9D}" destId="{C93E9DAB-3C24-4BC5-A212-CEA1B4026D6A}" srcOrd="0" destOrd="0" presId="urn:microsoft.com/office/officeart/2005/8/layout/orgChart1"/>
    <dgm:cxn modelId="{C00162DA-5BE9-4169-B1FF-4D0361AC174B}" type="presParOf" srcId="{61C79E47-0979-4389-9042-19A7FB5EBF9D}" destId="{BBB751D7-D56C-4DC1-8572-20B59DAADABA}" srcOrd="1" destOrd="0" presId="urn:microsoft.com/office/officeart/2005/8/layout/orgChart1"/>
    <dgm:cxn modelId="{D8FBF436-329C-4E0E-BF9C-193E349985AB}" type="presParOf" srcId="{0FB85A06-6EF3-4145-8AF5-0E09258220C3}" destId="{17BCE09C-3752-46D2-BD10-7CC31C07101C}" srcOrd="1" destOrd="0" presId="urn:microsoft.com/office/officeart/2005/8/layout/orgChart1"/>
    <dgm:cxn modelId="{E4B17DA9-F1DF-4841-A236-C4EE26759A8D}" type="presParOf" srcId="{0FB85A06-6EF3-4145-8AF5-0E09258220C3}" destId="{8ABB004C-AE80-4548-BE47-1B2FA1DBB5A0}" srcOrd="2" destOrd="0" presId="urn:microsoft.com/office/officeart/2005/8/layout/orgChart1"/>
    <dgm:cxn modelId="{D7613480-19FE-4073-9584-7E49352CE8E8}" type="presParOf" srcId="{94266424-5C56-4F42-A3A2-27189CC95CC3}" destId="{B29B2159-2862-457C-87E6-F9A88505C250}" srcOrd="10" destOrd="0" presId="urn:microsoft.com/office/officeart/2005/8/layout/orgChart1"/>
    <dgm:cxn modelId="{30C3C95D-D804-4DA3-A71F-47D8BB01E42C}" type="presParOf" srcId="{94266424-5C56-4F42-A3A2-27189CC95CC3}" destId="{3A35AB23-17DB-44A3-9EA9-BADC1EFA002B}" srcOrd="11" destOrd="0" presId="urn:microsoft.com/office/officeart/2005/8/layout/orgChart1"/>
    <dgm:cxn modelId="{ECCFC4DD-5A93-4119-8859-70BCAFF117D8}" type="presParOf" srcId="{3A35AB23-17DB-44A3-9EA9-BADC1EFA002B}" destId="{1384BA1E-6C49-4007-BA1C-80FB95394129}" srcOrd="0" destOrd="0" presId="urn:microsoft.com/office/officeart/2005/8/layout/orgChart1"/>
    <dgm:cxn modelId="{9A7F723D-91AF-4F28-9B7D-074D460ECA2E}" type="presParOf" srcId="{1384BA1E-6C49-4007-BA1C-80FB95394129}" destId="{9480C32B-1819-47B4-B939-A13AB1167D2F}" srcOrd="0" destOrd="0" presId="urn:microsoft.com/office/officeart/2005/8/layout/orgChart1"/>
    <dgm:cxn modelId="{EA5E590F-5260-4EC0-8BC1-0F534B5E527B}" type="presParOf" srcId="{1384BA1E-6C49-4007-BA1C-80FB95394129}" destId="{C39BA424-4CC2-49A8-B966-6BE3565D5B20}" srcOrd="1" destOrd="0" presId="urn:microsoft.com/office/officeart/2005/8/layout/orgChart1"/>
    <dgm:cxn modelId="{5F3CD623-8017-48FC-8120-797AB3378DE2}" type="presParOf" srcId="{3A35AB23-17DB-44A3-9EA9-BADC1EFA002B}" destId="{AC50A1DB-0EC1-47FD-BE21-E57EF465EE63}" srcOrd="1" destOrd="0" presId="urn:microsoft.com/office/officeart/2005/8/layout/orgChart1"/>
    <dgm:cxn modelId="{4FC9FEB1-3A7B-4A86-A3C9-46B55323347E}" type="presParOf" srcId="{3A35AB23-17DB-44A3-9EA9-BADC1EFA002B}" destId="{1EC4B1C8-AC37-48A5-988F-550F6D0422D8}" srcOrd="2" destOrd="0" presId="urn:microsoft.com/office/officeart/2005/8/layout/orgChart1"/>
    <dgm:cxn modelId="{2AE66D5C-51C9-4F5C-A636-038B3FACA64A}" type="presParOf" srcId="{B9B55DB2-6A43-439D-AB38-AA4B90C6BFA8}" destId="{BBCC2516-15E6-48B5-A0C0-36011FB99D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DB730B-A468-49F9-8B20-5DAAD7BDFB5D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21035D0-A376-440F-821F-D3DDCEDBC78E}">
      <dgm:prSet phldrT="[텍스트]" custT="1"/>
      <dgm:spPr/>
      <dgm:t>
        <a:bodyPr/>
        <a:lstStyle/>
        <a:p>
          <a:pPr latinLnBrk="1"/>
          <a:r>
            <a:rPr lang="ko-KR" altLang="en-US" sz="3200" dirty="0" smtClean="0">
              <a:latin typeface="Adobe 고딕 Std B" pitchFamily="34" charset="-127"/>
              <a:ea typeface="Adobe 고딕 Std B" pitchFamily="34" charset="-127"/>
            </a:rPr>
            <a:t>사업영역</a:t>
          </a:r>
          <a:endParaRPr lang="ko-KR" altLang="en-US" sz="3200" dirty="0">
            <a:latin typeface="Adobe 고딕 Std B" pitchFamily="34" charset="-127"/>
            <a:ea typeface="Adobe 고딕 Std B" pitchFamily="34" charset="-127"/>
          </a:endParaRPr>
        </a:p>
      </dgm:t>
    </dgm:pt>
    <dgm:pt modelId="{1EA7B0F9-AA37-4D5D-A310-314EDB322CF3}" type="par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31C70050-6BB7-43E0-80D1-0BBCDFF171AC}" type="sib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BB6CDF3F-E634-43F3-986C-2B3CA89DE11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인쇄용지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FF10D003-98E6-4F34-828C-741488AF9ECE}" type="parTrans" cxnId="{20EB969A-BB78-489B-9FDB-817AF0C99A7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DA770159-FAB0-4140-8F37-87A04F7D6B5C}" type="sibTrans" cxnId="{20EB969A-BB78-489B-9FDB-817AF0C99A75}">
      <dgm:prSet/>
      <dgm:spPr/>
      <dgm:t>
        <a:bodyPr/>
        <a:lstStyle/>
        <a:p>
          <a:pPr latinLnBrk="1"/>
          <a:endParaRPr lang="ko-KR" altLang="en-US"/>
        </a:p>
      </dgm:t>
    </dgm:pt>
    <dgm:pt modelId="{89151435-5F0F-43B9-9FF9-3278A0F1F91F}">
      <dgm:prSet phldrT="[텍스트]" custT="1"/>
      <dgm:spPr/>
      <dgm:t>
        <a:bodyPr/>
        <a:lstStyle/>
        <a:p>
          <a:pPr latinLnBrk="1"/>
          <a:r>
            <a:rPr lang="ko-KR" altLang="en-US" sz="1400" dirty="0" err="1" smtClean="0">
              <a:latin typeface="Adobe 고딕 Std B" pitchFamily="34" charset="-127"/>
              <a:ea typeface="Adobe 고딕 Std B" pitchFamily="34" charset="-127"/>
            </a:rPr>
            <a:t>패키징용지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10A6E734-47AF-47A3-B853-CB4DEBAD519B}" type="parTrans" cxnId="{D71E9DCA-B52D-4460-9407-D06F77D6C00D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3EEB5CEA-2A46-46CD-A197-58460B373F0B}" type="sibTrans" cxnId="{D71E9DCA-B52D-4460-9407-D06F77D6C00D}">
      <dgm:prSet/>
      <dgm:spPr/>
      <dgm:t>
        <a:bodyPr/>
        <a:lstStyle/>
        <a:p>
          <a:pPr latinLnBrk="1"/>
          <a:endParaRPr lang="ko-KR" altLang="en-US"/>
        </a:p>
      </dgm:t>
    </dgm:pt>
    <dgm:pt modelId="{612C5376-4EC1-4788-BD68-92E1E9A5E40B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특수지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6AA97051-9BB5-4F5A-B5DE-C231EE1F1541}" type="parTrans" cxnId="{C25932C5-5463-4C6A-BF36-4B8110E877F9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9414C058-D065-4956-8A32-E21B17116A1A}" type="sibTrans" cxnId="{C25932C5-5463-4C6A-BF36-4B8110E877F9}">
      <dgm:prSet/>
      <dgm:spPr/>
      <dgm:t>
        <a:bodyPr/>
        <a:lstStyle/>
        <a:p>
          <a:pPr latinLnBrk="1"/>
          <a:endParaRPr lang="ko-KR" altLang="en-US"/>
        </a:p>
      </dgm:t>
    </dgm:pt>
    <dgm:pt modelId="{6EF9CD2E-E629-41DC-B9AE-DC0F4FC9FA69}">
      <dgm:prSet phldrT="[텍스트]" custT="1"/>
      <dgm:spPr/>
      <dgm:t>
        <a:bodyPr/>
        <a:lstStyle/>
        <a:p>
          <a:pPr latinLnBrk="1"/>
          <a:r>
            <a:rPr lang="ko-KR" altLang="en-US" sz="1400" dirty="0" err="1" smtClean="0">
              <a:latin typeface="Adobe 고딕 Std B" pitchFamily="34" charset="-127"/>
              <a:ea typeface="Adobe 고딕 Std B" pitchFamily="34" charset="-127"/>
            </a:rPr>
            <a:t>감열지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403161AB-F92A-42B2-80CE-43B0D2996D6F}" type="parTrans" cxnId="{843FE249-1011-46EA-8C27-16EF7DD55AB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8D8258CB-F4A2-4AC1-AA00-9844948B87C6}" type="sibTrans" cxnId="{843FE249-1011-46EA-8C27-16EF7DD55AB5}">
      <dgm:prSet/>
      <dgm:spPr/>
      <dgm:t>
        <a:bodyPr/>
        <a:lstStyle/>
        <a:p>
          <a:pPr latinLnBrk="1"/>
          <a:endParaRPr lang="ko-KR" altLang="en-US"/>
        </a:p>
      </dgm:t>
    </dgm:pt>
    <dgm:pt modelId="{0DD02948-F1EB-473E-8F61-7410751CD32E}">
      <dgm:prSet phldrT="[텍스트]" custT="1"/>
      <dgm:spPr/>
      <dgm:t>
        <a:bodyPr/>
        <a:lstStyle/>
        <a:p>
          <a:pPr latinLnBrk="1"/>
          <a:r>
            <a:rPr lang="en-US" altLang="ko-KR" sz="1400" dirty="0" smtClean="0">
              <a:latin typeface="Adobe 고딕 Std B" pitchFamily="34" charset="-127"/>
              <a:ea typeface="Adobe 고딕 Std B" pitchFamily="34" charset="-127"/>
            </a:rPr>
            <a:t>R&amp;D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5F20A441-3FED-4A95-AF89-54E36E7BDB84}" type="parTrans" cxnId="{DD92DEB4-331F-47F6-AFF3-490C230B57EA}">
      <dgm:prSet/>
      <dgm:spPr/>
      <dgm:t>
        <a:bodyPr/>
        <a:lstStyle/>
        <a:p>
          <a:pPr latinLnBrk="1"/>
          <a:endParaRPr lang="ko-KR" altLang="en-US"/>
        </a:p>
      </dgm:t>
    </dgm:pt>
    <dgm:pt modelId="{24755481-875A-40F9-A5A6-3A8D4927611A}" type="sibTrans" cxnId="{DD92DEB4-331F-47F6-AFF3-490C230B57EA}">
      <dgm:prSet/>
      <dgm:spPr/>
      <dgm:t>
        <a:bodyPr/>
        <a:lstStyle/>
        <a:p>
          <a:pPr latinLnBrk="1"/>
          <a:endParaRPr lang="ko-KR" altLang="en-US"/>
        </a:p>
      </dgm:t>
    </dgm:pt>
    <dgm:pt modelId="{CD3E1738-B5E2-4C99-9016-952338054620}" type="pres">
      <dgm:prSet presAssocID="{C8DB730B-A468-49F9-8B20-5DAAD7BDFB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B55DB2-6A43-439D-AB38-AA4B90C6BFA8}" type="pres">
      <dgm:prSet presAssocID="{221035D0-A376-440F-821F-D3DDCEDBC78E}" presName="hierRoot1" presStyleCnt="0">
        <dgm:presLayoutVars>
          <dgm:hierBranch val="init"/>
        </dgm:presLayoutVars>
      </dgm:prSet>
      <dgm:spPr/>
    </dgm:pt>
    <dgm:pt modelId="{280EC617-C436-4C55-BEFD-4C720705679B}" type="pres">
      <dgm:prSet presAssocID="{221035D0-A376-440F-821F-D3DDCEDBC78E}" presName="rootComposite1" presStyleCnt="0"/>
      <dgm:spPr/>
    </dgm:pt>
    <dgm:pt modelId="{C96DD0FA-2520-4F0D-BA9F-C8FB1A7F57D6}" type="pres">
      <dgm:prSet presAssocID="{221035D0-A376-440F-821F-D3DDCEDBC78E}" presName="rootText1" presStyleLbl="node0" presStyleIdx="0" presStyleCnt="1" custScaleX="194211" custScaleY="182281" custLinFactNeighborX="734" custLinFactNeighborY="-425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46C07F-A325-4ED8-923C-217BF5AC55A2}" type="pres">
      <dgm:prSet presAssocID="{221035D0-A376-440F-821F-D3DDCEDBC78E}" presName="rootConnector1" presStyleLbl="node1" presStyleIdx="0" presStyleCnt="0"/>
      <dgm:spPr/>
    </dgm:pt>
    <dgm:pt modelId="{94266424-5C56-4F42-A3A2-27189CC95CC3}" type="pres">
      <dgm:prSet presAssocID="{221035D0-A376-440F-821F-D3DDCEDBC78E}" presName="hierChild2" presStyleCnt="0"/>
      <dgm:spPr/>
    </dgm:pt>
    <dgm:pt modelId="{9D510424-411D-4DCB-99A1-A4E85EE639AB}" type="pres">
      <dgm:prSet presAssocID="{FF10D003-98E6-4F34-828C-741488AF9ECE}" presName="Name37" presStyleLbl="parChTrans1D2" presStyleIdx="0" presStyleCnt="5"/>
      <dgm:spPr/>
    </dgm:pt>
    <dgm:pt modelId="{A71D79B4-FFB4-406B-B997-1A9AAB226D82}" type="pres">
      <dgm:prSet presAssocID="{BB6CDF3F-E634-43F3-986C-2B3CA89DE11E}" presName="hierRoot2" presStyleCnt="0">
        <dgm:presLayoutVars>
          <dgm:hierBranch val="init"/>
        </dgm:presLayoutVars>
      </dgm:prSet>
      <dgm:spPr/>
    </dgm:pt>
    <dgm:pt modelId="{C5F878E6-0F4D-418B-9123-E0B5403DE084}" type="pres">
      <dgm:prSet presAssocID="{BB6CDF3F-E634-43F3-986C-2B3CA89DE11E}" presName="rootComposite" presStyleCnt="0"/>
      <dgm:spPr/>
    </dgm:pt>
    <dgm:pt modelId="{0455D69C-E8CC-44BE-8E12-15516F271C85}" type="pres">
      <dgm:prSet presAssocID="{BB6CDF3F-E634-43F3-986C-2B3CA89DE11E}" presName="rootText" presStyleLbl="node2" presStyleIdx="0" presStyleCnt="5">
        <dgm:presLayoutVars>
          <dgm:chPref val="3"/>
        </dgm:presLayoutVars>
      </dgm:prSet>
      <dgm:spPr/>
    </dgm:pt>
    <dgm:pt modelId="{C05530F1-3818-40E3-82C3-EF8ACD38951E}" type="pres">
      <dgm:prSet presAssocID="{BB6CDF3F-E634-43F3-986C-2B3CA89DE11E}" presName="rootConnector" presStyleLbl="node2" presStyleIdx="0" presStyleCnt="5"/>
      <dgm:spPr/>
    </dgm:pt>
    <dgm:pt modelId="{A0954668-73F3-4F9B-B7FA-C9AA8B1212E8}" type="pres">
      <dgm:prSet presAssocID="{BB6CDF3F-E634-43F3-986C-2B3CA89DE11E}" presName="hierChild4" presStyleCnt="0"/>
      <dgm:spPr/>
    </dgm:pt>
    <dgm:pt modelId="{2452C33E-B51A-4092-A1CF-E15C8068697F}" type="pres">
      <dgm:prSet presAssocID="{BB6CDF3F-E634-43F3-986C-2B3CA89DE11E}" presName="hierChild5" presStyleCnt="0"/>
      <dgm:spPr/>
    </dgm:pt>
    <dgm:pt modelId="{FED323EC-5216-4CE9-AC22-5CBFD8DFED0C}" type="pres">
      <dgm:prSet presAssocID="{10A6E734-47AF-47A3-B853-CB4DEBAD519B}" presName="Name37" presStyleLbl="parChTrans1D2" presStyleIdx="1" presStyleCnt="5"/>
      <dgm:spPr/>
    </dgm:pt>
    <dgm:pt modelId="{2BE0CF5D-137F-4B54-9345-FE183A5CF165}" type="pres">
      <dgm:prSet presAssocID="{89151435-5F0F-43B9-9FF9-3278A0F1F91F}" presName="hierRoot2" presStyleCnt="0">
        <dgm:presLayoutVars>
          <dgm:hierBranch val="init"/>
        </dgm:presLayoutVars>
      </dgm:prSet>
      <dgm:spPr/>
    </dgm:pt>
    <dgm:pt modelId="{003268ED-9BEE-4D51-A451-91BFCD7B159C}" type="pres">
      <dgm:prSet presAssocID="{89151435-5F0F-43B9-9FF9-3278A0F1F91F}" presName="rootComposite" presStyleCnt="0"/>
      <dgm:spPr/>
    </dgm:pt>
    <dgm:pt modelId="{C123750C-1C63-48AD-BDD5-0608CD64755B}" type="pres">
      <dgm:prSet presAssocID="{89151435-5F0F-43B9-9FF9-3278A0F1F91F}" presName="rootText" presStyleLbl="node2" presStyleIdx="1" presStyleCnt="5">
        <dgm:presLayoutVars>
          <dgm:chPref val="3"/>
        </dgm:presLayoutVars>
      </dgm:prSet>
      <dgm:spPr/>
    </dgm:pt>
    <dgm:pt modelId="{15EAFA07-D5D5-4925-8D92-13359FB80DFA}" type="pres">
      <dgm:prSet presAssocID="{89151435-5F0F-43B9-9FF9-3278A0F1F91F}" presName="rootConnector" presStyleLbl="node2" presStyleIdx="1" presStyleCnt="5"/>
      <dgm:spPr/>
    </dgm:pt>
    <dgm:pt modelId="{62BD1F7E-58F4-4F4C-AA2C-AB83E6B1E2A2}" type="pres">
      <dgm:prSet presAssocID="{89151435-5F0F-43B9-9FF9-3278A0F1F91F}" presName="hierChild4" presStyleCnt="0"/>
      <dgm:spPr/>
    </dgm:pt>
    <dgm:pt modelId="{3F7BFDDE-C8E8-4D00-B94D-DDF8D31300CB}" type="pres">
      <dgm:prSet presAssocID="{89151435-5F0F-43B9-9FF9-3278A0F1F91F}" presName="hierChild5" presStyleCnt="0"/>
      <dgm:spPr/>
    </dgm:pt>
    <dgm:pt modelId="{9694F650-86B3-42AC-89DA-7A97AEC0C08D}" type="pres">
      <dgm:prSet presAssocID="{6AA97051-9BB5-4F5A-B5DE-C231EE1F1541}" presName="Name37" presStyleLbl="parChTrans1D2" presStyleIdx="2" presStyleCnt="5"/>
      <dgm:spPr/>
    </dgm:pt>
    <dgm:pt modelId="{D2F19AC6-0704-4AF2-AB94-2AF5DA245F3D}" type="pres">
      <dgm:prSet presAssocID="{612C5376-4EC1-4788-BD68-92E1E9A5E40B}" presName="hierRoot2" presStyleCnt="0">
        <dgm:presLayoutVars>
          <dgm:hierBranch val="init"/>
        </dgm:presLayoutVars>
      </dgm:prSet>
      <dgm:spPr/>
    </dgm:pt>
    <dgm:pt modelId="{42DCA17F-A559-439E-82BC-E23594B7D606}" type="pres">
      <dgm:prSet presAssocID="{612C5376-4EC1-4788-BD68-92E1E9A5E40B}" presName="rootComposite" presStyleCnt="0"/>
      <dgm:spPr/>
    </dgm:pt>
    <dgm:pt modelId="{190520EE-0CBF-476B-B4D5-78AC79A34139}" type="pres">
      <dgm:prSet presAssocID="{612C5376-4EC1-4788-BD68-92E1E9A5E40B}" presName="rootText" presStyleLbl="node2" presStyleIdx="2" presStyleCnt="5">
        <dgm:presLayoutVars>
          <dgm:chPref val="3"/>
        </dgm:presLayoutVars>
      </dgm:prSet>
      <dgm:spPr/>
    </dgm:pt>
    <dgm:pt modelId="{0FBA275B-22DB-48CC-A62E-470B6FA5A08B}" type="pres">
      <dgm:prSet presAssocID="{612C5376-4EC1-4788-BD68-92E1E9A5E40B}" presName="rootConnector" presStyleLbl="node2" presStyleIdx="2" presStyleCnt="5"/>
      <dgm:spPr/>
    </dgm:pt>
    <dgm:pt modelId="{CDB2FFBE-3EBB-4130-BBD5-D710DE27F4F7}" type="pres">
      <dgm:prSet presAssocID="{612C5376-4EC1-4788-BD68-92E1E9A5E40B}" presName="hierChild4" presStyleCnt="0"/>
      <dgm:spPr/>
    </dgm:pt>
    <dgm:pt modelId="{6666DC1C-A054-4ABC-B5FC-0F7640235C31}" type="pres">
      <dgm:prSet presAssocID="{612C5376-4EC1-4788-BD68-92E1E9A5E40B}" presName="hierChild5" presStyleCnt="0"/>
      <dgm:spPr/>
    </dgm:pt>
    <dgm:pt modelId="{B29B2159-2862-457C-87E6-F9A88505C250}" type="pres">
      <dgm:prSet presAssocID="{403161AB-F92A-42B2-80CE-43B0D2996D6F}" presName="Name37" presStyleLbl="parChTrans1D2" presStyleIdx="3" presStyleCnt="5"/>
      <dgm:spPr/>
    </dgm:pt>
    <dgm:pt modelId="{3A35AB23-17DB-44A3-9EA9-BADC1EFA002B}" type="pres">
      <dgm:prSet presAssocID="{6EF9CD2E-E629-41DC-B9AE-DC0F4FC9FA69}" presName="hierRoot2" presStyleCnt="0">
        <dgm:presLayoutVars>
          <dgm:hierBranch val="init"/>
        </dgm:presLayoutVars>
      </dgm:prSet>
      <dgm:spPr/>
    </dgm:pt>
    <dgm:pt modelId="{1384BA1E-6C49-4007-BA1C-80FB95394129}" type="pres">
      <dgm:prSet presAssocID="{6EF9CD2E-E629-41DC-B9AE-DC0F4FC9FA69}" presName="rootComposite" presStyleCnt="0"/>
      <dgm:spPr/>
    </dgm:pt>
    <dgm:pt modelId="{9480C32B-1819-47B4-B939-A13AB1167D2F}" type="pres">
      <dgm:prSet presAssocID="{6EF9CD2E-E629-41DC-B9AE-DC0F4FC9FA69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9BA424-4CC2-49A8-B966-6BE3565D5B20}" type="pres">
      <dgm:prSet presAssocID="{6EF9CD2E-E629-41DC-B9AE-DC0F4FC9FA69}" presName="rootConnector" presStyleLbl="node2" presStyleIdx="3" presStyleCnt="5"/>
      <dgm:spPr/>
    </dgm:pt>
    <dgm:pt modelId="{AC50A1DB-0EC1-47FD-BE21-E57EF465EE63}" type="pres">
      <dgm:prSet presAssocID="{6EF9CD2E-E629-41DC-B9AE-DC0F4FC9FA69}" presName="hierChild4" presStyleCnt="0"/>
      <dgm:spPr/>
    </dgm:pt>
    <dgm:pt modelId="{1EC4B1C8-AC37-48A5-988F-550F6D0422D8}" type="pres">
      <dgm:prSet presAssocID="{6EF9CD2E-E629-41DC-B9AE-DC0F4FC9FA69}" presName="hierChild5" presStyleCnt="0"/>
      <dgm:spPr/>
    </dgm:pt>
    <dgm:pt modelId="{8B60C824-764A-435B-97B7-913A3D4851C2}" type="pres">
      <dgm:prSet presAssocID="{5F20A441-3FED-4A95-AF89-54E36E7BDB84}" presName="Name37" presStyleLbl="parChTrans1D2" presStyleIdx="4" presStyleCnt="5"/>
      <dgm:spPr/>
    </dgm:pt>
    <dgm:pt modelId="{57910FA0-5131-4CB2-8A36-B0EBC7EF588E}" type="pres">
      <dgm:prSet presAssocID="{0DD02948-F1EB-473E-8F61-7410751CD32E}" presName="hierRoot2" presStyleCnt="0">
        <dgm:presLayoutVars>
          <dgm:hierBranch val="init"/>
        </dgm:presLayoutVars>
      </dgm:prSet>
      <dgm:spPr/>
    </dgm:pt>
    <dgm:pt modelId="{6DEA9F12-94F5-4428-BC3E-E422F1BA7EE7}" type="pres">
      <dgm:prSet presAssocID="{0DD02948-F1EB-473E-8F61-7410751CD32E}" presName="rootComposite" presStyleCnt="0"/>
      <dgm:spPr/>
    </dgm:pt>
    <dgm:pt modelId="{A1E84B2F-01AA-4316-89D1-3B0327D16779}" type="pres">
      <dgm:prSet presAssocID="{0DD02948-F1EB-473E-8F61-7410751CD32E}" presName="rootText" presStyleLbl="node2" presStyleIdx="4" presStyleCnt="5">
        <dgm:presLayoutVars>
          <dgm:chPref val="3"/>
        </dgm:presLayoutVars>
      </dgm:prSet>
      <dgm:spPr/>
    </dgm:pt>
    <dgm:pt modelId="{23A0D0EE-A68E-44BB-AE63-5EBF5180852C}" type="pres">
      <dgm:prSet presAssocID="{0DD02948-F1EB-473E-8F61-7410751CD32E}" presName="rootConnector" presStyleLbl="node2" presStyleIdx="4" presStyleCnt="5"/>
      <dgm:spPr/>
    </dgm:pt>
    <dgm:pt modelId="{7BD9B720-2D16-4DEE-8904-B87F6D71158E}" type="pres">
      <dgm:prSet presAssocID="{0DD02948-F1EB-473E-8F61-7410751CD32E}" presName="hierChild4" presStyleCnt="0"/>
      <dgm:spPr/>
    </dgm:pt>
    <dgm:pt modelId="{FBE8D0F6-573E-488B-8D3D-A181D19D55A3}" type="pres">
      <dgm:prSet presAssocID="{0DD02948-F1EB-473E-8F61-7410751CD32E}" presName="hierChild5" presStyleCnt="0"/>
      <dgm:spPr/>
    </dgm:pt>
    <dgm:pt modelId="{BBCC2516-15E6-48B5-A0C0-36011FB99DE6}" type="pres">
      <dgm:prSet presAssocID="{221035D0-A376-440F-821F-D3DDCEDBC78E}" presName="hierChild3" presStyleCnt="0"/>
      <dgm:spPr/>
    </dgm:pt>
  </dgm:ptLst>
  <dgm:cxnLst>
    <dgm:cxn modelId="{25B5B9BB-452D-4B2C-B769-CD198C470DEF}" type="presOf" srcId="{89151435-5F0F-43B9-9FF9-3278A0F1F91F}" destId="{15EAFA07-D5D5-4925-8D92-13359FB80DFA}" srcOrd="1" destOrd="0" presId="urn:microsoft.com/office/officeart/2005/8/layout/orgChart1"/>
    <dgm:cxn modelId="{D71E9DCA-B52D-4460-9407-D06F77D6C00D}" srcId="{221035D0-A376-440F-821F-D3DDCEDBC78E}" destId="{89151435-5F0F-43B9-9FF9-3278A0F1F91F}" srcOrd="1" destOrd="0" parTransId="{10A6E734-47AF-47A3-B853-CB4DEBAD519B}" sibTransId="{3EEB5CEA-2A46-46CD-A197-58460B373F0B}"/>
    <dgm:cxn modelId="{11E22134-AE7B-4C00-BE12-69931C6D0457}" type="presOf" srcId="{403161AB-F92A-42B2-80CE-43B0D2996D6F}" destId="{B29B2159-2862-457C-87E6-F9A88505C250}" srcOrd="0" destOrd="0" presId="urn:microsoft.com/office/officeart/2005/8/layout/orgChart1"/>
    <dgm:cxn modelId="{CDCF0B23-2343-476E-A843-219F46BDDC43}" type="presOf" srcId="{BB6CDF3F-E634-43F3-986C-2B3CA89DE11E}" destId="{C05530F1-3818-40E3-82C3-EF8ACD38951E}" srcOrd="1" destOrd="0" presId="urn:microsoft.com/office/officeart/2005/8/layout/orgChart1"/>
    <dgm:cxn modelId="{843FE249-1011-46EA-8C27-16EF7DD55AB5}" srcId="{221035D0-A376-440F-821F-D3DDCEDBC78E}" destId="{6EF9CD2E-E629-41DC-B9AE-DC0F4FC9FA69}" srcOrd="3" destOrd="0" parTransId="{403161AB-F92A-42B2-80CE-43B0D2996D6F}" sibTransId="{8D8258CB-F4A2-4AC1-AA00-9844948B87C6}"/>
    <dgm:cxn modelId="{BAE11C24-57E6-49DD-822B-DAA8AE1D799F}" type="presOf" srcId="{FF10D003-98E6-4F34-828C-741488AF9ECE}" destId="{9D510424-411D-4DCB-99A1-A4E85EE639AB}" srcOrd="0" destOrd="0" presId="urn:microsoft.com/office/officeart/2005/8/layout/orgChart1"/>
    <dgm:cxn modelId="{184B760B-599B-44EC-8DA2-95C72549440F}" type="presOf" srcId="{89151435-5F0F-43B9-9FF9-3278A0F1F91F}" destId="{C123750C-1C63-48AD-BDD5-0608CD64755B}" srcOrd="0" destOrd="0" presId="urn:microsoft.com/office/officeart/2005/8/layout/orgChart1"/>
    <dgm:cxn modelId="{B3804A91-FA36-4D8A-BAF7-0431C0092222}" srcId="{C8DB730B-A468-49F9-8B20-5DAAD7BDFB5D}" destId="{221035D0-A376-440F-821F-D3DDCEDBC78E}" srcOrd="0" destOrd="0" parTransId="{1EA7B0F9-AA37-4D5D-A310-314EDB322CF3}" sibTransId="{31C70050-6BB7-43E0-80D1-0BBCDFF171AC}"/>
    <dgm:cxn modelId="{1B1A528B-EFE7-404A-9EB8-869302B8F122}" type="presOf" srcId="{6EF9CD2E-E629-41DC-B9AE-DC0F4FC9FA69}" destId="{C39BA424-4CC2-49A8-B966-6BE3565D5B20}" srcOrd="1" destOrd="0" presId="urn:microsoft.com/office/officeart/2005/8/layout/orgChart1"/>
    <dgm:cxn modelId="{72770A77-3326-4A80-B813-5DD54737872A}" type="presOf" srcId="{0DD02948-F1EB-473E-8F61-7410751CD32E}" destId="{23A0D0EE-A68E-44BB-AE63-5EBF5180852C}" srcOrd="1" destOrd="0" presId="urn:microsoft.com/office/officeart/2005/8/layout/orgChart1"/>
    <dgm:cxn modelId="{A71BA1E5-91BA-4955-8334-D05549AC7210}" type="presOf" srcId="{612C5376-4EC1-4788-BD68-92E1E9A5E40B}" destId="{190520EE-0CBF-476B-B4D5-78AC79A34139}" srcOrd="0" destOrd="0" presId="urn:microsoft.com/office/officeart/2005/8/layout/orgChart1"/>
    <dgm:cxn modelId="{E5BCE2A6-3FF7-4A99-935E-BDF5FE9A6AF5}" type="presOf" srcId="{6EF9CD2E-E629-41DC-B9AE-DC0F4FC9FA69}" destId="{9480C32B-1819-47B4-B939-A13AB1167D2F}" srcOrd="0" destOrd="0" presId="urn:microsoft.com/office/officeart/2005/8/layout/orgChart1"/>
    <dgm:cxn modelId="{DD92DEB4-331F-47F6-AFF3-490C230B57EA}" srcId="{221035D0-A376-440F-821F-D3DDCEDBC78E}" destId="{0DD02948-F1EB-473E-8F61-7410751CD32E}" srcOrd="4" destOrd="0" parTransId="{5F20A441-3FED-4A95-AF89-54E36E7BDB84}" sibTransId="{24755481-875A-40F9-A5A6-3A8D4927611A}"/>
    <dgm:cxn modelId="{E0C27923-2B95-4196-856A-71355C6B1137}" type="presOf" srcId="{612C5376-4EC1-4788-BD68-92E1E9A5E40B}" destId="{0FBA275B-22DB-48CC-A62E-470B6FA5A08B}" srcOrd="1" destOrd="0" presId="urn:microsoft.com/office/officeart/2005/8/layout/orgChart1"/>
    <dgm:cxn modelId="{7EB682A5-0ACB-4EFB-948C-CCC4D083994E}" type="presOf" srcId="{C8DB730B-A468-49F9-8B20-5DAAD7BDFB5D}" destId="{CD3E1738-B5E2-4C99-9016-952338054620}" srcOrd="0" destOrd="0" presId="urn:microsoft.com/office/officeart/2005/8/layout/orgChart1"/>
    <dgm:cxn modelId="{39DE7F34-4C56-448B-A28E-78145F368D74}" type="presOf" srcId="{BB6CDF3F-E634-43F3-986C-2B3CA89DE11E}" destId="{0455D69C-E8CC-44BE-8E12-15516F271C85}" srcOrd="0" destOrd="0" presId="urn:microsoft.com/office/officeart/2005/8/layout/orgChart1"/>
    <dgm:cxn modelId="{C25932C5-5463-4C6A-BF36-4B8110E877F9}" srcId="{221035D0-A376-440F-821F-D3DDCEDBC78E}" destId="{612C5376-4EC1-4788-BD68-92E1E9A5E40B}" srcOrd="2" destOrd="0" parTransId="{6AA97051-9BB5-4F5A-B5DE-C231EE1F1541}" sibTransId="{9414C058-D065-4956-8A32-E21B17116A1A}"/>
    <dgm:cxn modelId="{A273D6F3-8F6B-4FC1-ADD7-7397B18F392E}" type="presOf" srcId="{221035D0-A376-440F-821F-D3DDCEDBC78E}" destId="{D646C07F-A325-4ED8-923C-217BF5AC55A2}" srcOrd="1" destOrd="0" presId="urn:microsoft.com/office/officeart/2005/8/layout/orgChart1"/>
    <dgm:cxn modelId="{20EB969A-BB78-489B-9FDB-817AF0C99A75}" srcId="{221035D0-A376-440F-821F-D3DDCEDBC78E}" destId="{BB6CDF3F-E634-43F3-986C-2B3CA89DE11E}" srcOrd="0" destOrd="0" parTransId="{FF10D003-98E6-4F34-828C-741488AF9ECE}" sibTransId="{DA770159-FAB0-4140-8F37-87A04F7D6B5C}"/>
    <dgm:cxn modelId="{37AB4E49-38DC-4C95-8A2A-C781705BF6CE}" type="presOf" srcId="{10A6E734-47AF-47A3-B853-CB4DEBAD519B}" destId="{FED323EC-5216-4CE9-AC22-5CBFD8DFED0C}" srcOrd="0" destOrd="0" presId="urn:microsoft.com/office/officeart/2005/8/layout/orgChart1"/>
    <dgm:cxn modelId="{02C11601-F814-4C3B-B680-F805FB5B7185}" type="presOf" srcId="{5F20A441-3FED-4A95-AF89-54E36E7BDB84}" destId="{8B60C824-764A-435B-97B7-913A3D4851C2}" srcOrd="0" destOrd="0" presId="urn:microsoft.com/office/officeart/2005/8/layout/orgChart1"/>
    <dgm:cxn modelId="{F52D3E88-58CF-4356-8BF0-22D7F6E8C91D}" type="presOf" srcId="{221035D0-A376-440F-821F-D3DDCEDBC78E}" destId="{C96DD0FA-2520-4F0D-BA9F-C8FB1A7F57D6}" srcOrd="0" destOrd="0" presId="urn:microsoft.com/office/officeart/2005/8/layout/orgChart1"/>
    <dgm:cxn modelId="{3641FAF6-F1C0-4243-A047-4B9682233602}" type="presOf" srcId="{6AA97051-9BB5-4F5A-B5DE-C231EE1F1541}" destId="{9694F650-86B3-42AC-89DA-7A97AEC0C08D}" srcOrd="0" destOrd="0" presId="urn:microsoft.com/office/officeart/2005/8/layout/orgChart1"/>
    <dgm:cxn modelId="{A24BBAFE-324F-4253-9CF9-ED7E41055A37}" type="presOf" srcId="{0DD02948-F1EB-473E-8F61-7410751CD32E}" destId="{A1E84B2F-01AA-4316-89D1-3B0327D16779}" srcOrd="0" destOrd="0" presId="urn:microsoft.com/office/officeart/2005/8/layout/orgChart1"/>
    <dgm:cxn modelId="{DA5DCEC1-5342-4252-81CC-870EE77B4616}" type="presParOf" srcId="{CD3E1738-B5E2-4C99-9016-952338054620}" destId="{B9B55DB2-6A43-439D-AB38-AA4B90C6BFA8}" srcOrd="0" destOrd="0" presId="urn:microsoft.com/office/officeart/2005/8/layout/orgChart1"/>
    <dgm:cxn modelId="{6E60C91B-35F3-401C-97FC-8D337B502E18}" type="presParOf" srcId="{B9B55DB2-6A43-439D-AB38-AA4B90C6BFA8}" destId="{280EC617-C436-4C55-BEFD-4C720705679B}" srcOrd="0" destOrd="0" presId="urn:microsoft.com/office/officeart/2005/8/layout/orgChart1"/>
    <dgm:cxn modelId="{1F88E769-F037-4DAD-9898-F22DAC7367A4}" type="presParOf" srcId="{280EC617-C436-4C55-BEFD-4C720705679B}" destId="{C96DD0FA-2520-4F0D-BA9F-C8FB1A7F57D6}" srcOrd="0" destOrd="0" presId="urn:microsoft.com/office/officeart/2005/8/layout/orgChart1"/>
    <dgm:cxn modelId="{1D5DDF58-913F-4CEF-BA7E-FDFEBA091F16}" type="presParOf" srcId="{280EC617-C436-4C55-BEFD-4C720705679B}" destId="{D646C07F-A325-4ED8-923C-217BF5AC55A2}" srcOrd="1" destOrd="0" presId="urn:microsoft.com/office/officeart/2005/8/layout/orgChart1"/>
    <dgm:cxn modelId="{B8C7FFC4-F66C-4E04-9430-7086971184CC}" type="presParOf" srcId="{B9B55DB2-6A43-439D-AB38-AA4B90C6BFA8}" destId="{94266424-5C56-4F42-A3A2-27189CC95CC3}" srcOrd="1" destOrd="0" presId="urn:microsoft.com/office/officeart/2005/8/layout/orgChart1"/>
    <dgm:cxn modelId="{5B72A3BA-89C2-452B-B39E-724F2CD1519F}" type="presParOf" srcId="{94266424-5C56-4F42-A3A2-27189CC95CC3}" destId="{9D510424-411D-4DCB-99A1-A4E85EE639AB}" srcOrd="0" destOrd="0" presId="urn:microsoft.com/office/officeart/2005/8/layout/orgChart1"/>
    <dgm:cxn modelId="{4F2112D8-9A57-4F6B-9B45-DBC93AE67ABF}" type="presParOf" srcId="{94266424-5C56-4F42-A3A2-27189CC95CC3}" destId="{A71D79B4-FFB4-406B-B997-1A9AAB226D82}" srcOrd="1" destOrd="0" presId="urn:microsoft.com/office/officeart/2005/8/layout/orgChart1"/>
    <dgm:cxn modelId="{ACB44DA3-5A08-4E89-80E2-E15E5DFC4729}" type="presParOf" srcId="{A71D79B4-FFB4-406B-B997-1A9AAB226D82}" destId="{C5F878E6-0F4D-418B-9123-E0B5403DE084}" srcOrd="0" destOrd="0" presId="urn:microsoft.com/office/officeart/2005/8/layout/orgChart1"/>
    <dgm:cxn modelId="{2D335CCA-940A-4DFE-B5A1-12093545900B}" type="presParOf" srcId="{C5F878E6-0F4D-418B-9123-E0B5403DE084}" destId="{0455D69C-E8CC-44BE-8E12-15516F271C85}" srcOrd="0" destOrd="0" presId="urn:microsoft.com/office/officeart/2005/8/layout/orgChart1"/>
    <dgm:cxn modelId="{7BDA8850-0F06-497B-AC13-BEC12B977BE3}" type="presParOf" srcId="{C5F878E6-0F4D-418B-9123-E0B5403DE084}" destId="{C05530F1-3818-40E3-82C3-EF8ACD38951E}" srcOrd="1" destOrd="0" presId="urn:microsoft.com/office/officeart/2005/8/layout/orgChart1"/>
    <dgm:cxn modelId="{92416B29-C886-4233-AF20-8E45B3C4A4DA}" type="presParOf" srcId="{A71D79B4-FFB4-406B-B997-1A9AAB226D82}" destId="{A0954668-73F3-4F9B-B7FA-C9AA8B1212E8}" srcOrd="1" destOrd="0" presId="urn:microsoft.com/office/officeart/2005/8/layout/orgChart1"/>
    <dgm:cxn modelId="{E87F1713-84EC-47EC-9CE6-57E3FF774D1D}" type="presParOf" srcId="{A71D79B4-FFB4-406B-B997-1A9AAB226D82}" destId="{2452C33E-B51A-4092-A1CF-E15C8068697F}" srcOrd="2" destOrd="0" presId="urn:microsoft.com/office/officeart/2005/8/layout/orgChart1"/>
    <dgm:cxn modelId="{FB3832A6-52B1-414D-A7CF-63467A5DE93E}" type="presParOf" srcId="{94266424-5C56-4F42-A3A2-27189CC95CC3}" destId="{FED323EC-5216-4CE9-AC22-5CBFD8DFED0C}" srcOrd="2" destOrd="0" presId="urn:microsoft.com/office/officeart/2005/8/layout/orgChart1"/>
    <dgm:cxn modelId="{D7249425-A6A4-439D-A0FD-BF44DEE400FC}" type="presParOf" srcId="{94266424-5C56-4F42-A3A2-27189CC95CC3}" destId="{2BE0CF5D-137F-4B54-9345-FE183A5CF165}" srcOrd="3" destOrd="0" presId="urn:microsoft.com/office/officeart/2005/8/layout/orgChart1"/>
    <dgm:cxn modelId="{3A7865FF-4046-41D0-9338-0E8ADDBC7647}" type="presParOf" srcId="{2BE0CF5D-137F-4B54-9345-FE183A5CF165}" destId="{003268ED-9BEE-4D51-A451-91BFCD7B159C}" srcOrd="0" destOrd="0" presId="urn:microsoft.com/office/officeart/2005/8/layout/orgChart1"/>
    <dgm:cxn modelId="{742C1B90-863C-4468-A3BF-3AE29F557EBC}" type="presParOf" srcId="{003268ED-9BEE-4D51-A451-91BFCD7B159C}" destId="{C123750C-1C63-48AD-BDD5-0608CD64755B}" srcOrd="0" destOrd="0" presId="urn:microsoft.com/office/officeart/2005/8/layout/orgChart1"/>
    <dgm:cxn modelId="{62D6FF41-E7CB-4F38-8651-19BC18E4DC9D}" type="presParOf" srcId="{003268ED-9BEE-4D51-A451-91BFCD7B159C}" destId="{15EAFA07-D5D5-4925-8D92-13359FB80DFA}" srcOrd="1" destOrd="0" presId="urn:microsoft.com/office/officeart/2005/8/layout/orgChart1"/>
    <dgm:cxn modelId="{DFADD998-A32A-4FBF-81E8-57D5C7070C0F}" type="presParOf" srcId="{2BE0CF5D-137F-4B54-9345-FE183A5CF165}" destId="{62BD1F7E-58F4-4F4C-AA2C-AB83E6B1E2A2}" srcOrd="1" destOrd="0" presId="urn:microsoft.com/office/officeart/2005/8/layout/orgChart1"/>
    <dgm:cxn modelId="{118B7F99-04AA-45B0-9E6C-4F2BCE800F66}" type="presParOf" srcId="{2BE0CF5D-137F-4B54-9345-FE183A5CF165}" destId="{3F7BFDDE-C8E8-4D00-B94D-DDF8D31300CB}" srcOrd="2" destOrd="0" presId="urn:microsoft.com/office/officeart/2005/8/layout/orgChart1"/>
    <dgm:cxn modelId="{4B09DF66-4928-489F-9E9A-FD6E61327C04}" type="presParOf" srcId="{94266424-5C56-4F42-A3A2-27189CC95CC3}" destId="{9694F650-86B3-42AC-89DA-7A97AEC0C08D}" srcOrd="4" destOrd="0" presId="urn:microsoft.com/office/officeart/2005/8/layout/orgChart1"/>
    <dgm:cxn modelId="{8FFA1297-C8CA-45F1-8DA9-B0AFF175DD79}" type="presParOf" srcId="{94266424-5C56-4F42-A3A2-27189CC95CC3}" destId="{D2F19AC6-0704-4AF2-AB94-2AF5DA245F3D}" srcOrd="5" destOrd="0" presId="urn:microsoft.com/office/officeart/2005/8/layout/orgChart1"/>
    <dgm:cxn modelId="{C5C92955-5DFF-4FF6-B0DD-D8EE3767EA74}" type="presParOf" srcId="{D2F19AC6-0704-4AF2-AB94-2AF5DA245F3D}" destId="{42DCA17F-A559-439E-82BC-E23594B7D606}" srcOrd="0" destOrd="0" presId="urn:microsoft.com/office/officeart/2005/8/layout/orgChart1"/>
    <dgm:cxn modelId="{0064B352-B04F-49FF-9820-2C928AEA83A4}" type="presParOf" srcId="{42DCA17F-A559-439E-82BC-E23594B7D606}" destId="{190520EE-0CBF-476B-B4D5-78AC79A34139}" srcOrd="0" destOrd="0" presId="urn:microsoft.com/office/officeart/2005/8/layout/orgChart1"/>
    <dgm:cxn modelId="{212DBA06-148A-44BE-BE8E-F43E888E4B3E}" type="presParOf" srcId="{42DCA17F-A559-439E-82BC-E23594B7D606}" destId="{0FBA275B-22DB-48CC-A62E-470B6FA5A08B}" srcOrd="1" destOrd="0" presId="urn:microsoft.com/office/officeart/2005/8/layout/orgChart1"/>
    <dgm:cxn modelId="{B71715A1-AF47-4BA4-9D95-47C815773865}" type="presParOf" srcId="{D2F19AC6-0704-4AF2-AB94-2AF5DA245F3D}" destId="{CDB2FFBE-3EBB-4130-BBD5-D710DE27F4F7}" srcOrd="1" destOrd="0" presId="urn:microsoft.com/office/officeart/2005/8/layout/orgChart1"/>
    <dgm:cxn modelId="{7665244F-1045-4F4C-A480-B10371C59467}" type="presParOf" srcId="{D2F19AC6-0704-4AF2-AB94-2AF5DA245F3D}" destId="{6666DC1C-A054-4ABC-B5FC-0F7640235C31}" srcOrd="2" destOrd="0" presId="urn:microsoft.com/office/officeart/2005/8/layout/orgChart1"/>
    <dgm:cxn modelId="{05CD33C0-4651-4C68-8EEB-FA151BDB1CA6}" type="presParOf" srcId="{94266424-5C56-4F42-A3A2-27189CC95CC3}" destId="{B29B2159-2862-457C-87E6-F9A88505C250}" srcOrd="6" destOrd="0" presId="urn:microsoft.com/office/officeart/2005/8/layout/orgChart1"/>
    <dgm:cxn modelId="{0A7312A8-6252-42B4-AE68-31515B328500}" type="presParOf" srcId="{94266424-5C56-4F42-A3A2-27189CC95CC3}" destId="{3A35AB23-17DB-44A3-9EA9-BADC1EFA002B}" srcOrd="7" destOrd="0" presId="urn:microsoft.com/office/officeart/2005/8/layout/orgChart1"/>
    <dgm:cxn modelId="{9FC6234C-3B43-4162-94ED-29464D711D43}" type="presParOf" srcId="{3A35AB23-17DB-44A3-9EA9-BADC1EFA002B}" destId="{1384BA1E-6C49-4007-BA1C-80FB95394129}" srcOrd="0" destOrd="0" presId="urn:microsoft.com/office/officeart/2005/8/layout/orgChart1"/>
    <dgm:cxn modelId="{DDCFEE77-1A7A-4CBB-9AC0-BE11A5990801}" type="presParOf" srcId="{1384BA1E-6C49-4007-BA1C-80FB95394129}" destId="{9480C32B-1819-47B4-B939-A13AB1167D2F}" srcOrd="0" destOrd="0" presId="urn:microsoft.com/office/officeart/2005/8/layout/orgChart1"/>
    <dgm:cxn modelId="{81DA87E9-E485-4368-959E-1E84C0A2BB4A}" type="presParOf" srcId="{1384BA1E-6C49-4007-BA1C-80FB95394129}" destId="{C39BA424-4CC2-49A8-B966-6BE3565D5B20}" srcOrd="1" destOrd="0" presId="urn:microsoft.com/office/officeart/2005/8/layout/orgChart1"/>
    <dgm:cxn modelId="{3DB05AF5-16DE-4133-9008-7D507F695D2B}" type="presParOf" srcId="{3A35AB23-17DB-44A3-9EA9-BADC1EFA002B}" destId="{AC50A1DB-0EC1-47FD-BE21-E57EF465EE63}" srcOrd="1" destOrd="0" presId="urn:microsoft.com/office/officeart/2005/8/layout/orgChart1"/>
    <dgm:cxn modelId="{A9DE89EC-67AA-4DDB-9627-15D5DF0BA8D5}" type="presParOf" srcId="{3A35AB23-17DB-44A3-9EA9-BADC1EFA002B}" destId="{1EC4B1C8-AC37-48A5-988F-550F6D0422D8}" srcOrd="2" destOrd="0" presId="urn:microsoft.com/office/officeart/2005/8/layout/orgChart1"/>
    <dgm:cxn modelId="{E328AA97-16AB-4C7C-AEDE-6350767AA1C0}" type="presParOf" srcId="{94266424-5C56-4F42-A3A2-27189CC95CC3}" destId="{8B60C824-764A-435B-97B7-913A3D4851C2}" srcOrd="8" destOrd="0" presId="urn:microsoft.com/office/officeart/2005/8/layout/orgChart1"/>
    <dgm:cxn modelId="{9106D4E3-34A1-406F-A7DF-62731E552C02}" type="presParOf" srcId="{94266424-5C56-4F42-A3A2-27189CC95CC3}" destId="{57910FA0-5131-4CB2-8A36-B0EBC7EF588E}" srcOrd="9" destOrd="0" presId="urn:microsoft.com/office/officeart/2005/8/layout/orgChart1"/>
    <dgm:cxn modelId="{425EDBD0-2CCD-49A3-A9F9-9527BA34FAD1}" type="presParOf" srcId="{57910FA0-5131-4CB2-8A36-B0EBC7EF588E}" destId="{6DEA9F12-94F5-4428-BC3E-E422F1BA7EE7}" srcOrd="0" destOrd="0" presId="urn:microsoft.com/office/officeart/2005/8/layout/orgChart1"/>
    <dgm:cxn modelId="{66C4FDA0-4C86-4A3D-B2C3-067102C3DF5F}" type="presParOf" srcId="{6DEA9F12-94F5-4428-BC3E-E422F1BA7EE7}" destId="{A1E84B2F-01AA-4316-89D1-3B0327D16779}" srcOrd="0" destOrd="0" presId="urn:microsoft.com/office/officeart/2005/8/layout/orgChart1"/>
    <dgm:cxn modelId="{9756FD1A-EBE0-467B-8CAF-FF92FFB2A7CD}" type="presParOf" srcId="{6DEA9F12-94F5-4428-BC3E-E422F1BA7EE7}" destId="{23A0D0EE-A68E-44BB-AE63-5EBF5180852C}" srcOrd="1" destOrd="0" presId="urn:microsoft.com/office/officeart/2005/8/layout/orgChart1"/>
    <dgm:cxn modelId="{20B78815-84A3-45BD-A4D5-6EB358267EBF}" type="presParOf" srcId="{57910FA0-5131-4CB2-8A36-B0EBC7EF588E}" destId="{7BD9B720-2D16-4DEE-8904-B87F6D71158E}" srcOrd="1" destOrd="0" presId="urn:microsoft.com/office/officeart/2005/8/layout/orgChart1"/>
    <dgm:cxn modelId="{A0F9FB88-3A63-4F4B-B165-7A57F441F32F}" type="presParOf" srcId="{57910FA0-5131-4CB2-8A36-B0EBC7EF588E}" destId="{FBE8D0F6-573E-488B-8D3D-A181D19D55A3}" srcOrd="2" destOrd="0" presId="urn:microsoft.com/office/officeart/2005/8/layout/orgChart1"/>
    <dgm:cxn modelId="{E92B0EE9-D9F1-4855-B3F3-F820F3DE805D}" type="presParOf" srcId="{B9B55DB2-6A43-439D-AB38-AA4B90C6BFA8}" destId="{BBCC2516-15E6-48B5-A0C0-36011FB99D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B730B-A468-49F9-8B20-5DAAD7BDFB5D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21035D0-A376-440F-821F-D3DDCEDBC78E}">
      <dgm:prSet phldrT="[텍스트]" custT="1"/>
      <dgm:spPr/>
      <dgm:t>
        <a:bodyPr/>
        <a:lstStyle/>
        <a:p>
          <a:pPr latinLnBrk="1"/>
          <a:r>
            <a:rPr lang="ko-KR" altLang="en-US" sz="3200" dirty="0" smtClean="0">
              <a:latin typeface="Adobe 고딕 Std B" pitchFamily="34" charset="-127"/>
              <a:ea typeface="Adobe 고딕 Std B" pitchFamily="34" charset="-127"/>
            </a:rPr>
            <a:t>지속가능경영</a:t>
          </a:r>
          <a:endParaRPr lang="ko-KR" altLang="en-US" sz="3200" dirty="0">
            <a:latin typeface="Adobe 고딕 Std B" pitchFamily="34" charset="-127"/>
            <a:ea typeface="Adobe 고딕 Std B" pitchFamily="34" charset="-127"/>
          </a:endParaRPr>
        </a:p>
      </dgm:t>
    </dgm:pt>
    <dgm:pt modelId="{1EA7B0F9-AA37-4D5D-A310-314EDB322CF3}" type="par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31C70050-6BB7-43E0-80D1-0BBCDFF171AC}" type="sib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BB6CDF3F-E634-43F3-986C-2B3CA89DE11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환경경영</a:t>
          </a:r>
          <a:endParaRPr lang="en-US" altLang="ko-KR" sz="1400" dirty="0" smtClean="0">
            <a:latin typeface="Adobe 고딕 Std B" pitchFamily="34" charset="-127"/>
            <a:ea typeface="Adobe 고딕 Std B" pitchFamily="34" charset="-127"/>
          </a:endParaRPr>
        </a:p>
      </dgm:t>
    </dgm:pt>
    <dgm:pt modelId="{FF10D003-98E6-4F34-828C-741488AF9ECE}" type="parTrans" cxnId="{20EB969A-BB78-489B-9FDB-817AF0C99A7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DA770159-FAB0-4140-8F37-87A04F7D6B5C}" type="sibTrans" cxnId="{20EB969A-BB78-489B-9FDB-817AF0C99A75}">
      <dgm:prSet/>
      <dgm:spPr/>
      <dgm:t>
        <a:bodyPr/>
        <a:lstStyle/>
        <a:p>
          <a:pPr latinLnBrk="1"/>
          <a:endParaRPr lang="ko-KR" altLang="en-US"/>
        </a:p>
      </dgm:t>
    </dgm:pt>
    <dgm:pt modelId="{BA5C6D9D-7287-4A5A-9B10-C2E6BB70435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사회공헌</a:t>
          </a:r>
          <a:endParaRPr lang="en-US" altLang="ko-KR" sz="1400" dirty="0" smtClean="0">
            <a:latin typeface="Adobe 고딕 Std B" pitchFamily="34" charset="-127"/>
            <a:ea typeface="Adobe 고딕 Std B" pitchFamily="34" charset="-127"/>
          </a:endParaRPr>
        </a:p>
      </dgm:t>
    </dgm:pt>
    <dgm:pt modelId="{CC4F8AF8-C3CE-4B28-8DF4-A4C3AB90F71D}" type="parTrans" cxnId="{7CEC829D-2568-4C2E-8257-58A77676902E}">
      <dgm:prSet/>
      <dgm:spPr/>
      <dgm:t>
        <a:bodyPr/>
        <a:lstStyle/>
        <a:p>
          <a:pPr latinLnBrk="1"/>
          <a:endParaRPr lang="ko-KR" altLang="en-US"/>
        </a:p>
      </dgm:t>
    </dgm:pt>
    <dgm:pt modelId="{042B919F-4D13-49C1-896A-B85D26112B39}" type="sibTrans" cxnId="{7CEC829D-2568-4C2E-8257-58A77676902E}">
      <dgm:prSet/>
      <dgm:spPr/>
      <dgm:t>
        <a:bodyPr/>
        <a:lstStyle/>
        <a:p>
          <a:pPr latinLnBrk="1"/>
          <a:endParaRPr lang="ko-KR" altLang="en-US"/>
        </a:p>
      </dgm:t>
    </dgm:pt>
    <dgm:pt modelId="{6FE6D5F0-DD03-43BD-A306-63AE3864EBAD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윤리경영</a:t>
          </a:r>
          <a:endParaRPr lang="en-US" altLang="ko-KR" sz="1400" dirty="0" smtClean="0">
            <a:latin typeface="Adobe 고딕 Std B" pitchFamily="34" charset="-127"/>
            <a:ea typeface="Adobe 고딕 Std B" pitchFamily="34" charset="-127"/>
          </a:endParaRPr>
        </a:p>
      </dgm:t>
    </dgm:pt>
    <dgm:pt modelId="{3F7FB2E2-D0EB-428D-A8DC-07B2BA1873B3}" type="parTrans" cxnId="{B62750B4-1A68-41BC-A5BB-C4A263162E0C}">
      <dgm:prSet/>
      <dgm:spPr/>
      <dgm:t>
        <a:bodyPr/>
        <a:lstStyle/>
        <a:p>
          <a:pPr latinLnBrk="1"/>
          <a:endParaRPr lang="ko-KR" altLang="en-US"/>
        </a:p>
      </dgm:t>
    </dgm:pt>
    <dgm:pt modelId="{ED6DFE44-FA75-4AB7-B9DA-0AFF9768B6EE}" type="sibTrans" cxnId="{B62750B4-1A68-41BC-A5BB-C4A263162E0C}">
      <dgm:prSet/>
      <dgm:spPr/>
      <dgm:t>
        <a:bodyPr/>
        <a:lstStyle/>
        <a:p>
          <a:pPr latinLnBrk="1"/>
          <a:endParaRPr lang="ko-KR" altLang="en-US"/>
        </a:p>
      </dgm:t>
    </dgm:pt>
    <dgm:pt modelId="{7FD91CEB-A2BC-45AF-8E11-99E23A49053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채용정보</a:t>
          </a:r>
          <a:endParaRPr lang="en-US" altLang="ko-KR" sz="1400" dirty="0" smtClean="0">
            <a:latin typeface="Adobe 고딕 Std B" pitchFamily="34" charset="-127"/>
            <a:ea typeface="Adobe 고딕 Std B" pitchFamily="34" charset="-127"/>
          </a:endParaRPr>
        </a:p>
      </dgm:t>
    </dgm:pt>
    <dgm:pt modelId="{6F767804-530D-4C6A-A3ED-D7C9B301AC1F}" type="parTrans" cxnId="{875A1F00-E245-4086-8A48-9E5653FE076A}">
      <dgm:prSet/>
      <dgm:spPr/>
      <dgm:t>
        <a:bodyPr/>
        <a:lstStyle/>
        <a:p>
          <a:pPr latinLnBrk="1"/>
          <a:endParaRPr lang="ko-KR" altLang="en-US"/>
        </a:p>
      </dgm:t>
    </dgm:pt>
    <dgm:pt modelId="{EB00C0C7-5D0A-4A4D-A1C0-8415CBF0EDBB}" type="sibTrans" cxnId="{875A1F00-E245-4086-8A48-9E5653FE076A}">
      <dgm:prSet/>
      <dgm:spPr/>
      <dgm:t>
        <a:bodyPr/>
        <a:lstStyle/>
        <a:p>
          <a:pPr latinLnBrk="1"/>
          <a:endParaRPr lang="ko-KR" altLang="en-US"/>
        </a:p>
      </dgm:t>
    </dgm:pt>
    <dgm:pt modelId="{ED727FA4-4C80-4AB4-8CE8-709E533F7089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자료실</a:t>
          </a:r>
          <a:endParaRPr lang="en-US" altLang="ko-KR" sz="1400" dirty="0" smtClean="0">
            <a:latin typeface="Adobe 고딕 Std B" pitchFamily="34" charset="-127"/>
            <a:ea typeface="Adobe 고딕 Std B" pitchFamily="34" charset="-127"/>
          </a:endParaRPr>
        </a:p>
      </dgm:t>
    </dgm:pt>
    <dgm:pt modelId="{FD6FA17B-BC17-449D-A902-903DA507860B}" type="parTrans" cxnId="{9416FD74-3395-4589-AD50-A1C771A5D197}">
      <dgm:prSet/>
      <dgm:spPr/>
      <dgm:t>
        <a:bodyPr/>
        <a:lstStyle/>
        <a:p>
          <a:pPr latinLnBrk="1"/>
          <a:endParaRPr lang="ko-KR" altLang="en-US"/>
        </a:p>
      </dgm:t>
    </dgm:pt>
    <dgm:pt modelId="{FA333810-FDFB-42D5-92C8-65734B0B358E}" type="sibTrans" cxnId="{9416FD74-3395-4589-AD50-A1C771A5D197}">
      <dgm:prSet/>
      <dgm:spPr/>
      <dgm:t>
        <a:bodyPr/>
        <a:lstStyle/>
        <a:p>
          <a:pPr latinLnBrk="1"/>
          <a:endParaRPr lang="ko-KR" altLang="en-US"/>
        </a:p>
      </dgm:t>
    </dgm:pt>
    <dgm:pt modelId="{CD3E1738-B5E2-4C99-9016-952338054620}" type="pres">
      <dgm:prSet presAssocID="{C8DB730B-A468-49F9-8B20-5DAAD7BDFB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B55DB2-6A43-439D-AB38-AA4B90C6BFA8}" type="pres">
      <dgm:prSet presAssocID="{221035D0-A376-440F-821F-D3DDCEDBC78E}" presName="hierRoot1" presStyleCnt="0">
        <dgm:presLayoutVars>
          <dgm:hierBranch val="init"/>
        </dgm:presLayoutVars>
      </dgm:prSet>
      <dgm:spPr/>
    </dgm:pt>
    <dgm:pt modelId="{280EC617-C436-4C55-BEFD-4C720705679B}" type="pres">
      <dgm:prSet presAssocID="{221035D0-A376-440F-821F-D3DDCEDBC78E}" presName="rootComposite1" presStyleCnt="0"/>
      <dgm:spPr/>
    </dgm:pt>
    <dgm:pt modelId="{C96DD0FA-2520-4F0D-BA9F-C8FB1A7F57D6}" type="pres">
      <dgm:prSet presAssocID="{221035D0-A376-440F-821F-D3DDCEDBC78E}" presName="rootText1" presStyleLbl="node0" presStyleIdx="0" presStyleCnt="1" custScaleX="194211" custScaleY="182281" custLinFactNeighborX="0" custLinFactNeighborY="-4259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46C07F-A325-4ED8-923C-217BF5AC55A2}" type="pres">
      <dgm:prSet presAssocID="{221035D0-A376-440F-821F-D3DDCEDBC78E}" presName="rootConnector1" presStyleLbl="node1" presStyleIdx="0" presStyleCnt="0"/>
      <dgm:spPr/>
    </dgm:pt>
    <dgm:pt modelId="{94266424-5C56-4F42-A3A2-27189CC95CC3}" type="pres">
      <dgm:prSet presAssocID="{221035D0-A376-440F-821F-D3DDCEDBC78E}" presName="hierChild2" presStyleCnt="0"/>
      <dgm:spPr/>
    </dgm:pt>
    <dgm:pt modelId="{9D510424-411D-4DCB-99A1-A4E85EE639AB}" type="pres">
      <dgm:prSet presAssocID="{FF10D003-98E6-4F34-828C-741488AF9ECE}" presName="Name37" presStyleLbl="parChTrans1D2" presStyleIdx="0" presStyleCnt="5"/>
      <dgm:spPr/>
    </dgm:pt>
    <dgm:pt modelId="{A71D79B4-FFB4-406B-B997-1A9AAB226D82}" type="pres">
      <dgm:prSet presAssocID="{BB6CDF3F-E634-43F3-986C-2B3CA89DE11E}" presName="hierRoot2" presStyleCnt="0">
        <dgm:presLayoutVars>
          <dgm:hierBranch val="init"/>
        </dgm:presLayoutVars>
      </dgm:prSet>
      <dgm:spPr/>
    </dgm:pt>
    <dgm:pt modelId="{C5F878E6-0F4D-418B-9123-E0B5403DE084}" type="pres">
      <dgm:prSet presAssocID="{BB6CDF3F-E634-43F3-986C-2B3CA89DE11E}" presName="rootComposite" presStyleCnt="0"/>
      <dgm:spPr/>
    </dgm:pt>
    <dgm:pt modelId="{0455D69C-E8CC-44BE-8E12-15516F271C85}" type="pres">
      <dgm:prSet presAssocID="{BB6CDF3F-E634-43F3-986C-2B3CA89DE11E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530F1-3818-40E3-82C3-EF8ACD38951E}" type="pres">
      <dgm:prSet presAssocID="{BB6CDF3F-E634-43F3-986C-2B3CA89DE11E}" presName="rootConnector" presStyleLbl="node2" presStyleIdx="0" presStyleCnt="5"/>
      <dgm:spPr/>
    </dgm:pt>
    <dgm:pt modelId="{A0954668-73F3-4F9B-B7FA-C9AA8B1212E8}" type="pres">
      <dgm:prSet presAssocID="{BB6CDF3F-E634-43F3-986C-2B3CA89DE11E}" presName="hierChild4" presStyleCnt="0"/>
      <dgm:spPr/>
    </dgm:pt>
    <dgm:pt modelId="{2452C33E-B51A-4092-A1CF-E15C8068697F}" type="pres">
      <dgm:prSet presAssocID="{BB6CDF3F-E634-43F3-986C-2B3CA89DE11E}" presName="hierChild5" presStyleCnt="0"/>
      <dgm:spPr/>
    </dgm:pt>
    <dgm:pt modelId="{4A19033B-7F90-48AF-AA14-D6AEECA40F9C}" type="pres">
      <dgm:prSet presAssocID="{CC4F8AF8-C3CE-4B28-8DF4-A4C3AB90F71D}" presName="Name37" presStyleLbl="parChTrans1D2" presStyleIdx="1" presStyleCnt="5"/>
      <dgm:spPr/>
    </dgm:pt>
    <dgm:pt modelId="{5F778D2F-2AA2-487A-8227-480AE61354D2}" type="pres">
      <dgm:prSet presAssocID="{BA5C6D9D-7287-4A5A-9B10-C2E6BB70435E}" presName="hierRoot2" presStyleCnt="0">
        <dgm:presLayoutVars>
          <dgm:hierBranch val="init"/>
        </dgm:presLayoutVars>
      </dgm:prSet>
      <dgm:spPr/>
    </dgm:pt>
    <dgm:pt modelId="{81A972A7-CC34-479F-A498-C00846396CF0}" type="pres">
      <dgm:prSet presAssocID="{BA5C6D9D-7287-4A5A-9B10-C2E6BB70435E}" presName="rootComposite" presStyleCnt="0"/>
      <dgm:spPr/>
    </dgm:pt>
    <dgm:pt modelId="{B6143929-FC25-479D-89F6-AD7FF901A979}" type="pres">
      <dgm:prSet presAssocID="{BA5C6D9D-7287-4A5A-9B10-C2E6BB70435E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E1B2E30-6614-46EF-8529-2218D171E195}" type="pres">
      <dgm:prSet presAssocID="{BA5C6D9D-7287-4A5A-9B10-C2E6BB70435E}" presName="rootConnector" presStyleLbl="node2" presStyleIdx="1" presStyleCnt="5"/>
      <dgm:spPr/>
    </dgm:pt>
    <dgm:pt modelId="{BE382FAE-ECC0-4484-9AA1-DA428F9590F9}" type="pres">
      <dgm:prSet presAssocID="{BA5C6D9D-7287-4A5A-9B10-C2E6BB70435E}" presName="hierChild4" presStyleCnt="0"/>
      <dgm:spPr/>
    </dgm:pt>
    <dgm:pt modelId="{39C89C75-29EC-40A2-B4E9-1072CB7A65D9}" type="pres">
      <dgm:prSet presAssocID="{BA5C6D9D-7287-4A5A-9B10-C2E6BB70435E}" presName="hierChild5" presStyleCnt="0"/>
      <dgm:spPr/>
    </dgm:pt>
    <dgm:pt modelId="{FDB3A14F-5C27-47C8-BF68-B4F316FD64C3}" type="pres">
      <dgm:prSet presAssocID="{3F7FB2E2-D0EB-428D-A8DC-07B2BA1873B3}" presName="Name37" presStyleLbl="parChTrans1D2" presStyleIdx="2" presStyleCnt="5"/>
      <dgm:spPr/>
    </dgm:pt>
    <dgm:pt modelId="{421FFB44-4848-4376-AFFD-4D8AF7D16652}" type="pres">
      <dgm:prSet presAssocID="{6FE6D5F0-DD03-43BD-A306-63AE3864EBAD}" presName="hierRoot2" presStyleCnt="0">
        <dgm:presLayoutVars>
          <dgm:hierBranch val="init"/>
        </dgm:presLayoutVars>
      </dgm:prSet>
      <dgm:spPr/>
    </dgm:pt>
    <dgm:pt modelId="{9088A727-CF90-4F99-B0F0-592EAC29867A}" type="pres">
      <dgm:prSet presAssocID="{6FE6D5F0-DD03-43BD-A306-63AE3864EBAD}" presName="rootComposite" presStyleCnt="0"/>
      <dgm:spPr/>
    </dgm:pt>
    <dgm:pt modelId="{E97B5584-8592-41B8-947D-34D607A138F9}" type="pres">
      <dgm:prSet presAssocID="{6FE6D5F0-DD03-43BD-A306-63AE3864EBAD}" presName="rootText" presStyleLbl="node2" presStyleIdx="2" presStyleCnt="5">
        <dgm:presLayoutVars>
          <dgm:chPref val="3"/>
        </dgm:presLayoutVars>
      </dgm:prSet>
      <dgm:spPr/>
    </dgm:pt>
    <dgm:pt modelId="{3E2DA89E-9728-4703-9C78-7A87F8B58090}" type="pres">
      <dgm:prSet presAssocID="{6FE6D5F0-DD03-43BD-A306-63AE3864EBAD}" presName="rootConnector" presStyleLbl="node2" presStyleIdx="2" presStyleCnt="5"/>
      <dgm:spPr/>
    </dgm:pt>
    <dgm:pt modelId="{16BB6523-3E4B-4279-B255-4CC831771252}" type="pres">
      <dgm:prSet presAssocID="{6FE6D5F0-DD03-43BD-A306-63AE3864EBAD}" presName="hierChild4" presStyleCnt="0"/>
      <dgm:spPr/>
    </dgm:pt>
    <dgm:pt modelId="{62202AFF-FD2D-4359-B834-43C38F551808}" type="pres">
      <dgm:prSet presAssocID="{6FE6D5F0-DD03-43BD-A306-63AE3864EBAD}" presName="hierChild5" presStyleCnt="0"/>
      <dgm:spPr/>
    </dgm:pt>
    <dgm:pt modelId="{1A423F96-9778-4C30-9F51-C8054850576D}" type="pres">
      <dgm:prSet presAssocID="{6F767804-530D-4C6A-A3ED-D7C9B301AC1F}" presName="Name37" presStyleLbl="parChTrans1D2" presStyleIdx="3" presStyleCnt="5"/>
      <dgm:spPr/>
    </dgm:pt>
    <dgm:pt modelId="{899D759C-7B03-449E-9684-3B5C949EFC31}" type="pres">
      <dgm:prSet presAssocID="{7FD91CEB-A2BC-45AF-8E11-99E23A49053F}" presName="hierRoot2" presStyleCnt="0">
        <dgm:presLayoutVars>
          <dgm:hierBranch val="init"/>
        </dgm:presLayoutVars>
      </dgm:prSet>
      <dgm:spPr/>
    </dgm:pt>
    <dgm:pt modelId="{7DBC7CEB-DB4D-4CBD-9C8D-CEABC15F9535}" type="pres">
      <dgm:prSet presAssocID="{7FD91CEB-A2BC-45AF-8E11-99E23A49053F}" presName="rootComposite" presStyleCnt="0"/>
      <dgm:spPr/>
    </dgm:pt>
    <dgm:pt modelId="{2CE79354-3DBC-4887-B429-BE926D57B070}" type="pres">
      <dgm:prSet presAssocID="{7FD91CEB-A2BC-45AF-8E11-99E23A49053F}" presName="rootText" presStyleLbl="node2" presStyleIdx="3" presStyleCnt="5">
        <dgm:presLayoutVars>
          <dgm:chPref val="3"/>
        </dgm:presLayoutVars>
      </dgm:prSet>
      <dgm:spPr/>
    </dgm:pt>
    <dgm:pt modelId="{F28A97CD-D172-4853-A205-2A2335F23545}" type="pres">
      <dgm:prSet presAssocID="{7FD91CEB-A2BC-45AF-8E11-99E23A49053F}" presName="rootConnector" presStyleLbl="node2" presStyleIdx="3" presStyleCnt="5"/>
      <dgm:spPr/>
    </dgm:pt>
    <dgm:pt modelId="{6ADFF919-09ED-4656-A252-753947100CAA}" type="pres">
      <dgm:prSet presAssocID="{7FD91CEB-A2BC-45AF-8E11-99E23A49053F}" presName="hierChild4" presStyleCnt="0"/>
      <dgm:spPr/>
    </dgm:pt>
    <dgm:pt modelId="{81720393-27BE-4EEB-84B9-E1C93E8D566F}" type="pres">
      <dgm:prSet presAssocID="{7FD91CEB-A2BC-45AF-8E11-99E23A49053F}" presName="hierChild5" presStyleCnt="0"/>
      <dgm:spPr/>
    </dgm:pt>
    <dgm:pt modelId="{071A7DE1-135A-4415-B9BB-10B9F678B382}" type="pres">
      <dgm:prSet presAssocID="{FD6FA17B-BC17-449D-A902-903DA507860B}" presName="Name37" presStyleLbl="parChTrans1D2" presStyleIdx="4" presStyleCnt="5"/>
      <dgm:spPr/>
    </dgm:pt>
    <dgm:pt modelId="{4AAD90FC-BD13-4B1D-BD68-B3D963406C95}" type="pres">
      <dgm:prSet presAssocID="{ED727FA4-4C80-4AB4-8CE8-709E533F7089}" presName="hierRoot2" presStyleCnt="0">
        <dgm:presLayoutVars>
          <dgm:hierBranch val="init"/>
        </dgm:presLayoutVars>
      </dgm:prSet>
      <dgm:spPr/>
    </dgm:pt>
    <dgm:pt modelId="{1CCC4900-1962-4570-87EB-633B5CEB72B3}" type="pres">
      <dgm:prSet presAssocID="{ED727FA4-4C80-4AB4-8CE8-709E533F7089}" presName="rootComposite" presStyleCnt="0"/>
      <dgm:spPr/>
    </dgm:pt>
    <dgm:pt modelId="{38AC4BC2-7EB7-4F82-A49B-B73EDECFC40F}" type="pres">
      <dgm:prSet presAssocID="{ED727FA4-4C80-4AB4-8CE8-709E533F7089}" presName="rootText" presStyleLbl="node2" presStyleIdx="4" presStyleCnt="5">
        <dgm:presLayoutVars>
          <dgm:chPref val="3"/>
        </dgm:presLayoutVars>
      </dgm:prSet>
      <dgm:spPr/>
    </dgm:pt>
    <dgm:pt modelId="{BBB349D8-C367-4472-9974-673302DBE078}" type="pres">
      <dgm:prSet presAssocID="{ED727FA4-4C80-4AB4-8CE8-709E533F7089}" presName="rootConnector" presStyleLbl="node2" presStyleIdx="4" presStyleCnt="5"/>
      <dgm:spPr/>
    </dgm:pt>
    <dgm:pt modelId="{D8852EB2-0D87-4E51-9776-B3A3540C6188}" type="pres">
      <dgm:prSet presAssocID="{ED727FA4-4C80-4AB4-8CE8-709E533F7089}" presName="hierChild4" presStyleCnt="0"/>
      <dgm:spPr/>
    </dgm:pt>
    <dgm:pt modelId="{B5185528-1FA7-4E13-BD0D-891AEE22DDC6}" type="pres">
      <dgm:prSet presAssocID="{ED727FA4-4C80-4AB4-8CE8-709E533F7089}" presName="hierChild5" presStyleCnt="0"/>
      <dgm:spPr/>
    </dgm:pt>
    <dgm:pt modelId="{BBCC2516-15E6-48B5-A0C0-36011FB99DE6}" type="pres">
      <dgm:prSet presAssocID="{221035D0-A376-440F-821F-D3DDCEDBC78E}" presName="hierChild3" presStyleCnt="0"/>
      <dgm:spPr/>
    </dgm:pt>
  </dgm:ptLst>
  <dgm:cxnLst>
    <dgm:cxn modelId="{A87CA9EE-C8AC-4A0D-8C93-D0B7A79BBE1E}" type="presOf" srcId="{CC4F8AF8-C3CE-4B28-8DF4-A4C3AB90F71D}" destId="{4A19033B-7F90-48AF-AA14-D6AEECA40F9C}" srcOrd="0" destOrd="0" presId="urn:microsoft.com/office/officeart/2005/8/layout/orgChart1"/>
    <dgm:cxn modelId="{8A5CFCBC-8E4D-4F7B-8FBE-92ABF3CC4C19}" type="presOf" srcId="{6F767804-530D-4C6A-A3ED-D7C9B301AC1F}" destId="{1A423F96-9778-4C30-9F51-C8054850576D}" srcOrd="0" destOrd="0" presId="urn:microsoft.com/office/officeart/2005/8/layout/orgChart1"/>
    <dgm:cxn modelId="{051BE69F-3C63-47F8-B18E-3B42203C4356}" type="presOf" srcId="{ED727FA4-4C80-4AB4-8CE8-709E533F7089}" destId="{BBB349D8-C367-4472-9974-673302DBE078}" srcOrd="1" destOrd="0" presId="urn:microsoft.com/office/officeart/2005/8/layout/orgChart1"/>
    <dgm:cxn modelId="{5DC5E03D-6589-4630-9046-A4EDA995CF4D}" type="presOf" srcId="{BA5C6D9D-7287-4A5A-9B10-C2E6BB70435E}" destId="{B6143929-FC25-479D-89F6-AD7FF901A979}" srcOrd="0" destOrd="0" presId="urn:microsoft.com/office/officeart/2005/8/layout/orgChart1"/>
    <dgm:cxn modelId="{615C126A-DAFD-40CB-A083-5D0205DF8316}" type="presOf" srcId="{FD6FA17B-BC17-449D-A902-903DA507860B}" destId="{071A7DE1-135A-4415-B9BB-10B9F678B382}" srcOrd="0" destOrd="0" presId="urn:microsoft.com/office/officeart/2005/8/layout/orgChart1"/>
    <dgm:cxn modelId="{4D05D07C-368B-4AF6-9DEE-65CCB3C5FA51}" type="presOf" srcId="{BA5C6D9D-7287-4A5A-9B10-C2E6BB70435E}" destId="{EE1B2E30-6614-46EF-8529-2218D171E195}" srcOrd="1" destOrd="0" presId="urn:microsoft.com/office/officeart/2005/8/layout/orgChart1"/>
    <dgm:cxn modelId="{F5166C43-8E3E-4F98-A8CF-957F4238A753}" type="presOf" srcId="{FF10D003-98E6-4F34-828C-741488AF9ECE}" destId="{9D510424-411D-4DCB-99A1-A4E85EE639AB}" srcOrd="0" destOrd="0" presId="urn:microsoft.com/office/officeart/2005/8/layout/orgChart1"/>
    <dgm:cxn modelId="{2CAF7D0E-B767-4EB0-B668-2F799799861A}" type="presOf" srcId="{221035D0-A376-440F-821F-D3DDCEDBC78E}" destId="{C96DD0FA-2520-4F0D-BA9F-C8FB1A7F57D6}" srcOrd="0" destOrd="0" presId="urn:microsoft.com/office/officeart/2005/8/layout/orgChart1"/>
    <dgm:cxn modelId="{B62750B4-1A68-41BC-A5BB-C4A263162E0C}" srcId="{221035D0-A376-440F-821F-D3DDCEDBC78E}" destId="{6FE6D5F0-DD03-43BD-A306-63AE3864EBAD}" srcOrd="2" destOrd="0" parTransId="{3F7FB2E2-D0EB-428D-A8DC-07B2BA1873B3}" sibTransId="{ED6DFE44-FA75-4AB7-B9DA-0AFF9768B6EE}"/>
    <dgm:cxn modelId="{CF47BD8E-8C5E-4D3B-88BA-6A21561EBE65}" type="presOf" srcId="{6FE6D5F0-DD03-43BD-A306-63AE3864EBAD}" destId="{E97B5584-8592-41B8-947D-34D607A138F9}" srcOrd="0" destOrd="0" presId="urn:microsoft.com/office/officeart/2005/8/layout/orgChart1"/>
    <dgm:cxn modelId="{DAF4A731-0536-4CF3-B703-1AFEBC76A7B1}" type="presOf" srcId="{ED727FA4-4C80-4AB4-8CE8-709E533F7089}" destId="{38AC4BC2-7EB7-4F82-A49B-B73EDECFC40F}" srcOrd="0" destOrd="0" presId="urn:microsoft.com/office/officeart/2005/8/layout/orgChart1"/>
    <dgm:cxn modelId="{D4B473CD-A7E8-4D8D-B452-D6A88D36136E}" type="presOf" srcId="{BB6CDF3F-E634-43F3-986C-2B3CA89DE11E}" destId="{C05530F1-3818-40E3-82C3-EF8ACD38951E}" srcOrd="1" destOrd="0" presId="urn:microsoft.com/office/officeart/2005/8/layout/orgChart1"/>
    <dgm:cxn modelId="{7CEC829D-2568-4C2E-8257-58A77676902E}" srcId="{221035D0-A376-440F-821F-D3DDCEDBC78E}" destId="{BA5C6D9D-7287-4A5A-9B10-C2E6BB70435E}" srcOrd="1" destOrd="0" parTransId="{CC4F8AF8-C3CE-4B28-8DF4-A4C3AB90F71D}" sibTransId="{042B919F-4D13-49C1-896A-B85D26112B39}"/>
    <dgm:cxn modelId="{DEE8DBE8-971C-45A9-8EC3-E67E2A203AA1}" type="presOf" srcId="{7FD91CEB-A2BC-45AF-8E11-99E23A49053F}" destId="{F28A97CD-D172-4853-A205-2A2335F23545}" srcOrd="1" destOrd="0" presId="urn:microsoft.com/office/officeart/2005/8/layout/orgChart1"/>
    <dgm:cxn modelId="{99552EC8-1FAB-4502-8CF1-5CA1A6B8C3B7}" type="presOf" srcId="{BB6CDF3F-E634-43F3-986C-2B3CA89DE11E}" destId="{0455D69C-E8CC-44BE-8E12-15516F271C85}" srcOrd="0" destOrd="0" presId="urn:microsoft.com/office/officeart/2005/8/layout/orgChart1"/>
    <dgm:cxn modelId="{B3804A91-FA36-4D8A-BAF7-0431C0092222}" srcId="{C8DB730B-A468-49F9-8B20-5DAAD7BDFB5D}" destId="{221035D0-A376-440F-821F-D3DDCEDBC78E}" srcOrd="0" destOrd="0" parTransId="{1EA7B0F9-AA37-4D5D-A310-314EDB322CF3}" sibTransId="{31C70050-6BB7-43E0-80D1-0BBCDFF171AC}"/>
    <dgm:cxn modelId="{A0CC4B7E-015E-4F21-B8BD-0315E1BEDF94}" type="presOf" srcId="{7FD91CEB-A2BC-45AF-8E11-99E23A49053F}" destId="{2CE79354-3DBC-4887-B429-BE926D57B070}" srcOrd="0" destOrd="0" presId="urn:microsoft.com/office/officeart/2005/8/layout/orgChart1"/>
    <dgm:cxn modelId="{53E5AEBE-F51B-4366-AA7B-A405EBF7E41B}" type="presOf" srcId="{221035D0-A376-440F-821F-D3DDCEDBC78E}" destId="{D646C07F-A325-4ED8-923C-217BF5AC55A2}" srcOrd="1" destOrd="0" presId="urn:microsoft.com/office/officeart/2005/8/layout/orgChart1"/>
    <dgm:cxn modelId="{6D203A77-17B6-4A28-9403-687D17B914E7}" type="presOf" srcId="{3F7FB2E2-D0EB-428D-A8DC-07B2BA1873B3}" destId="{FDB3A14F-5C27-47C8-BF68-B4F316FD64C3}" srcOrd="0" destOrd="0" presId="urn:microsoft.com/office/officeart/2005/8/layout/orgChart1"/>
    <dgm:cxn modelId="{4DE58AC5-A5E1-4EEB-8772-966D4EB1EEA7}" type="presOf" srcId="{6FE6D5F0-DD03-43BD-A306-63AE3864EBAD}" destId="{3E2DA89E-9728-4703-9C78-7A87F8B58090}" srcOrd="1" destOrd="0" presId="urn:microsoft.com/office/officeart/2005/8/layout/orgChart1"/>
    <dgm:cxn modelId="{875A1F00-E245-4086-8A48-9E5653FE076A}" srcId="{221035D0-A376-440F-821F-D3DDCEDBC78E}" destId="{7FD91CEB-A2BC-45AF-8E11-99E23A49053F}" srcOrd="3" destOrd="0" parTransId="{6F767804-530D-4C6A-A3ED-D7C9B301AC1F}" sibTransId="{EB00C0C7-5D0A-4A4D-A1C0-8415CBF0EDBB}"/>
    <dgm:cxn modelId="{9416FD74-3395-4589-AD50-A1C771A5D197}" srcId="{221035D0-A376-440F-821F-D3DDCEDBC78E}" destId="{ED727FA4-4C80-4AB4-8CE8-709E533F7089}" srcOrd="4" destOrd="0" parTransId="{FD6FA17B-BC17-449D-A902-903DA507860B}" sibTransId="{FA333810-FDFB-42D5-92C8-65734B0B358E}"/>
    <dgm:cxn modelId="{28EE6A9D-10EC-4977-ADD4-ED25C640EC16}" type="presOf" srcId="{C8DB730B-A468-49F9-8B20-5DAAD7BDFB5D}" destId="{CD3E1738-B5E2-4C99-9016-952338054620}" srcOrd="0" destOrd="0" presId="urn:microsoft.com/office/officeart/2005/8/layout/orgChart1"/>
    <dgm:cxn modelId="{20EB969A-BB78-489B-9FDB-817AF0C99A75}" srcId="{221035D0-A376-440F-821F-D3DDCEDBC78E}" destId="{BB6CDF3F-E634-43F3-986C-2B3CA89DE11E}" srcOrd="0" destOrd="0" parTransId="{FF10D003-98E6-4F34-828C-741488AF9ECE}" sibTransId="{DA770159-FAB0-4140-8F37-87A04F7D6B5C}"/>
    <dgm:cxn modelId="{3A1EFFB5-11EF-4B90-AAF2-2D84A8646BA3}" type="presParOf" srcId="{CD3E1738-B5E2-4C99-9016-952338054620}" destId="{B9B55DB2-6A43-439D-AB38-AA4B90C6BFA8}" srcOrd="0" destOrd="0" presId="urn:microsoft.com/office/officeart/2005/8/layout/orgChart1"/>
    <dgm:cxn modelId="{EAB50BF1-7247-4B27-AB14-ED87D5B20199}" type="presParOf" srcId="{B9B55DB2-6A43-439D-AB38-AA4B90C6BFA8}" destId="{280EC617-C436-4C55-BEFD-4C720705679B}" srcOrd="0" destOrd="0" presId="urn:microsoft.com/office/officeart/2005/8/layout/orgChart1"/>
    <dgm:cxn modelId="{E445D84E-8938-4FFA-BEED-4A32A9BBAFEB}" type="presParOf" srcId="{280EC617-C436-4C55-BEFD-4C720705679B}" destId="{C96DD0FA-2520-4F0D-BA9F-C8FB1A7F57D6}" srcOrd="0" destOrd="0" presId="urn:microsoft.com/office/officeart/2005/8/layout/orgChart1"/>
    <dgm:cxn modelId="{A1E7C095-0121-43E7-809D-214D3EE454DD}" type="presParOf" srcId="{280EC617-C436-4C55-BEFD-4C720705679B}" destId="{D646C07F-A325-4ED8-923C-217BF5AC55A2}" srcOrd="1" destOrd="0" presId="urn:microsoft.com/office/officeart/2005/8/layout/orgChart1"/>
    <dgm:cxn modelId="{813E4F5D-525E-4930-A7AA-89BE8E84C7DF}" type="presParOf" srcId="{B9B55DB2-6A43-439D-AB38-AA4B90C6BFA8}" destId="{94266424-5C56-4F42-A3A2-27189CC95CC3}" srcOrd="1" destOrd="0" presId="urn:microsoft.com/office/officeart/2005/8/layout/orgChart1"/>
    <dgm:cxn modelId="{C844ECB4-3DD8-4ECB-98A8-18F85B50799C}" type="presParOf" srcId="{94266424-5C56-4F42-A3A2-27189CC95CC3}" destId="{9D510424-411D-4DCB-99A1-A4E85EE639AB}" srcOrd="0" destOrd="0" presId="urn:microsoft.com/office/officeart/2005/8/layout/orgChart1"/>
    <dgm:cxn modelId="{9FC7C183-2865-488B-99D1-C6C874AE7B27}" type="presParOf" srcId="{94266424-5C56-4F42-A3A2-27189CC95CC3}" destId="{A71D79B4-FFB4-406B-B997-1A9AAB226D82}" srcOrd="1" destOrd="0" presId="urn:microsoft.com/office/officeart/2005/8/layout/orgChart1"/>
    <dgm:cxn modelId="{274C5B7F-FF68-4BE9-9ADF-FC0FCA3054DA}" type="presParOf" srcId="{A71D79B4-FFB4-406B-B997-1A9AAB226D82}" destId="{C5F878E6-0F4D-418B-9123-E0B5403DE084}" srcOrd="0" destOrd="0" presId="urn:microsoft.com/office/officeart/2005/8/layout/orgChart1"/>
    <dgm:cxn modelId="{0DF6E86D-2BF2-4FF5-AC1E-C8201B181AE1}" type="presParOf" srcId="{C5F878E6-0F4D-418B-9123-E0B5403DE084}" destId="{0455D69C-E8CC-44BE-8E12-15516F271C85}" srcOrd="0" destOrd="0" presId="urn:microsoft.com/office/officeart/2005/8/layout/orgChart1"/>
    <dgm:cxn modelId="{AC46DE63-D29C-4623-91F6-4FC7FB688A28}" type="presParOf" srcId="{C5F878E6-0F4D-418B-9123-E0B5403DE084}" destId="{C05530F1-3818-40E3-82C3-EF8ACD38951E}" srcOrd="1" destOrd="0" presId="urn:microsoft.com/office/officeart/2005/8/layout/orgChart1"/>
    <dgm:cxn modelId="{4EA9B4CA-B572-4C34-89CC-784D3CEE65BA}" type="presParOf" srcId="{A71D79B4-FFB4-406B-B997-1A9AAB226D82}" destId="{A0954668-73F3-4F9B-B7FA-C9AA8B1212E8}" srcOrd="1" destOrd="0" presId="urn:microsoft.com/office/officeart/2005/8/layout/orgChart1"/>
    <dgm:cxn modelId="{501AC472-3E0F-40BC-93C7-2713E91B2736}" type="presParOf" srcId="{A71D79B4-FFB4-406B-B997-1A9AAB226D82}" destId="{2452C33E-B51A-4092-A1CF-E15C8068697F}" srcOrd="2" destOrd="0" presId="urn:microsoft.com/office/officeart/2005/8/layout/orgChart1"/>
    <dgm:cxn modelId="{CE047AC3-9FE3-43D5-991B-29F8639CE7EE}" type="presParOf" srcId="{94266424-5C56-4F42-A3A2-27189CC95CC3}" destId="{4A19033B-7F90-48AF-AA14-D6AEECA40F9C}" srcOrd="2" destOrd="0" presId="urn:microsoft.com/office/officeart/2005/8/layout/orgChart1"/>
    <dgm:cxn modelId="{CDAEE160-F58E-4A41-BC5E-D591A4517EDD}" type="presParOf" srcId="{94266424-5C56-4F42-A3A2-27189CC95CC3}" destId="{5F778D2F-2AA2-487A-8227-480AE61354D2}" srcOrd="3" destOrd="0" presId="urn:microsoft.com/office/officeart/2005/8/layout/orgChart1"/>
    <dgm:cxn modelId="{83A4E320-D087-4FC9-AC70-152EC1F68BEB}" type="presParOf" srcId="{5F778D2F-2AA2-487A-8227-480AE61354D2}" destId="{81A972A7-CC34-479F-A498-C00846396CF0}" srcOrd="0" destOrd="0" presId="urn:microsoft.com/office/officeart/2005/8/layout/orgChart1"/>
    <dgm:cxn modelId="{D83042CD-5D30-4DA0-A633-D421CAC2EB47}" type="presParOf" srcId="{81A972A7-CC34-479F-A498-C00846396CF0}" destId="{B6143929-FC25-479D-89F6-AD7FF901A979}" srcOrd="0" destOrd="0" presId="urn:microsoft.com/office/officeart/2005/8/layout/orgChart1"/>
    <dgm:cxn modelId="{380DF914-038F-4198-8251-FAD55CEEDD05}" type="presParOf" srcId="{81A972A7-CC34-479F-A498-C00846396CF0}" destId="{EE1B2E30-6614-46EF-8529-2218D171E195}" srcOrd="1" destOrd="0" presId="urn:microsoft.com/office/officeart/2005/8/layout/orgChart1"/>
    <dgm:cxn modelId="{4D928977-AF8E-4387-A141-B3E031AF0EB2}" type="presParOf" srcId="{5F778D2F-2AA2-487A-8227-480AE61354D2}" destId="{BE382FAE-ECC0-4484-9AA1-DA428F9590F9}" srcOrd="1" destOrd="0" presId="urn:microsoft.com/office/officeart/2005/8/layout/orgChart1"/>
    <dgm:cxn modelId="{E0E10565-7260-4EA6-BC53-C6CC8671634E}" type="presParOf" srcId="{5F778D2F-2AA2-487A-8227-480AE61354D2}" destId="{39C89C75-29EC-40A2-B4E9-1072CB7A65D9}" srcOrd="2" destOrd="0" presId="urn:microsoft.com/office/officeart/2005/8/layout/orgChart1"/>
    <dgm:cxn modelId="{4F475D83-C80D-4F1A-97B3-D5A21FCD1A44}" type="presParOf" srcId="{94266424-5C56-4F42-A3A2-27189CC95CC3}" destId="{FDB3A14F-5C27-47C8-BF68-B4F316FD64C3}" srcOrd="4" destOrd="0" presId="urn:microsoft.com/office/officeart/2005/8/layout/orgChart1"/>
    <dgm:cxn modelId="{E8EBA4B5-4FB8-4319-803A-E4CBD534BF0B}" type="presParOf" srcId="{94266424-5C56-4F42-A3A2-27189CC95CC3}" destId="{421FFB44-4848-4376-AFFD-4D8AF7D16652}" srcOrd="5" destOrd="0" presId="urn:microsoft.com/office/officeart/2005/8/layout/orgChart1"/>
    <dgm:cxn modelId="{F8C5C553-AD35-4B8C-BB79-BBE8ECCC7088}" type="presParOf" srcId="{421FFB44-4848-4376-AFFD-4D8AF7D16652}" destId="{9088A727-CF90-4F99-B0F0-592EAC29867A}" srcOrd="0" destOrd="0" presId="urn:microsoft.com/office/officeart/2005/8/layout/orgChart1"/>
    <dgm:cxn modelId="{741672C5-9B7F-4BAA-9C5A-4581943601D1}" type="presParOf" srcId="{9088A727-CF90-4F99-B0F0-592EAC29867A}" destId="{E97B5584-8592-41B8-947D-34D607A138F9}" srcOrd="0" destOrd="0" presId="urn:microsoft.com/office/officeart/2005/8/layout/orgChart1"/>
    <dgm:cxn modelId="{B921239C-8603-4607-962E-89A992A5A94B}" type="presParOf" srcId="{9088A727-CF90-4F99-B0F0-592EAC29867A}" destId="{3E2DA89E-9728-4703-9C78-7A87F8B58090}" srcOrd="1" destOrd="0" presId="urn:microsoft.com/office/officeart/2005/8/layout/orgChart1"/>
    <dgm:cxn modelId="{20AD65F1-6CF9-4EB4-AF34-D632CE9AB36D}" type="presParOf" srcId="{421FFB44-4848-4376-AFFD-4D8AF7D16652}" destId="{16BB6523-3E4B-4279-B255-4CC831771252}" srcOrd="1" destOrd="0" presId="urn:microsoft.com/office/officeart/2005/8/layout/orgChart1"/>
    <dgm:cxn modelId="{3A8FFB31-22EB-4075-A04E-79C91425C617}" type="presParOf" srcId="{421FFB44-4848-4376-AFFD-4D8AF7D16652}" destId="{62202AFF-FD2D-4359-B834-43C38F551808}" srcOrd="2" destOrd="0" presId="urn:microsoft.com/office/officeart/2005/8/layout/orgChart1"/>
    <dgm:cxn modelId="{C160FB95-3EB2-4CF5-817C-B856C8DD1273}" type="presParOf" srcId="{94266424-5C56-4F42-A3A2-27189CC95CC3}" destId="{1A423F96-9778-4C30-9F51-C8054850576D}" srcOrd="6" destOrd="0" presId="urn:microsoft.com/office/officeart/2005/8/layout/orgChart1"/>
    <dgm:cxn modelId="{1002215A-FE8C-4F28-968B-5786280A5B67}" type="presParOf" srcId="{94266424-5C56-4F42-A3A2-27189CC95CC3}" destId="{899D759C-7B03-449E-9684-3B5C949EFC31}" srcOrd="7" destOrd="0" presId="urn:microsoft.com/office/officeart/2005/8/layout/orgChart1"/>
    <dgm:cxn modelId="{F4DAC6AE-B4CC-4D19-8E30-D2E46125B0B9}" type="presParOf" srcId="{899D759C-7B03-449E-9684-3B5C949EFC31}" destId="{7DBC7CEB-DB4D-4CBD-9C8D-CEABC15F9535}" srcOrd="0" destOrd="0" presId="urn:microsoft.com/office/officeart/2005/8/layout/orgChart1"/>
    <dgm:cxn modelId="{B388CAC2-E6A7-44F9-9374-455A5B6AFA2B}" type="presParOf" srcId="{7DBC7CEB-DB4D-4CBD-9C8D-CEABC15F9535}" destId="{2CE79354-3DBC-4887-B429-BE926D57B070}" srcOrd="0" destOrd="0" presId="urn:microsoft.com/office/officeart/2005/8/layout/orgChart1"/>
    <dgm:cxn modelId="{85602EE2-BC59-4D84-AA3E-ABE4E59B0FDC}" type="presParOf" srcId="{7DBC7CEB-DB4D-4CBD-9C8D-CEABC15F9535}" destId="{F28A97CD-D172-4853-A205-2A2335F23545}" srcOrd="1" destOrd="0" presId="urn:microsoft.com/office/officeart/2005/8/layout/orgChart1"/>
    <dgm:cxn modelId="{3474529F-23A8-4D31-9F0C-3C37C454412A}" type="presParOf" srcId="{899D759C-7B03-449E-9684-3B5C949EFC31}" destId="{6ADFF919-09ED-4656-A252-753947100CAA}" srcOrd="1" destOrd="0" presId="urn:microsoft.com/office/officeart/2005/8/layout/orgChart1"/>
    <dgm:cxn modelId="{12BE2C09-A3A8-4D6F-9285-228C3F13293A}" type="presParOf" srcId="{899D759C-7B03-449E-9684-3B5C949EFC31}" destId="{81720393-27BE-4EEB-84B9-E1C93E8D566F}" srcOrd="2" destOrd="0" presId="urn:microsoft.com/office/officeart/2005/8/layout/orgChart1"/>
    <dgm:cxn modelId="{3A18B9BC-9012-49CD-B321-565551E3AF5E}" type="presParOf" srcId="{94266424-5C56-4F42-A3A2-27189CC95CC3}" destId="{071A7DE1-135A-4415-B9BB-10B9F678B382}" srcOrd="8" destOrd="0" presId="urn:microsoft.com/office/officeart/2005/8/layout/orgChart1"/>
    <dgm:cxn modelId="{717B9B49-2718-4D55-B5E9-8ACD2D8B356B}" type="presParOf" srcId="{94266424-5C56-4F42-A3A2-27189CC95CC3}" destId="{4AAD90FC-BD13-4B1D-BD68-B3D963406C95}" srcOrd="9" destOrd="0" presId="urn:microsoft.com/office/officeart/2005/8/layout/orgChart1"/>
    <dgm:cxn modelId="{A1821B61-79F4-4A85-A8E4-401254BCDA5B}" type="presParOf" srcId="{4AAD90FC-BD13-4B1D-BD68-B3D963406C95}" destId="{1CCC4900-1962-4570-87EB-633B5CEB72B3}" srcOrd="0" destOrd="0" presId="urn:microsoft.com/office/officeart/2005/8/layout/orgChart1"/>
    <dgm:cxn modelId="{24DCF849-A315-4C6E-8930-10FB53B0ABBA}" type="presParOf" srcId="{1CCC4900-1962-4570-87EB-633B5CEB72B3}" destId="{38AC4BC2-7EB7-4F82-A49B-B73EDECFC40F}" srcOrd="0" destOrd="0" presId="urn:microsoft.com/office/officeart/2005/8/layout/orgChart1"/>
    <dgm:cxn modelId="{179AC850-6E03-47DF-A715-A860B8F51F7E}" type="presParOf" srcId="{1CCC4900-1962-4570-87EB-633B5CEB72B3}" destId="{BBB349D8-C367-4472-9974-673302DBE078}" srcOrd="1" destOrd="0" presId="urn:microsoft.com/office/officeart/2005/8/layout/orgChart1"/>
    <dgm:cxn modelId="{1061EF23-57E2-4C79-88FC-701978B64107}" type="presParOf" srcId="{4AAD90FC-BD13-4B1D-BD68-B3D963406C95}" destId="{D8852EB2-0D87-4E51-9776-B3A3540C6188}" srcOrd="1" destOrd="0" presId="urn:microsoft.com/office/officeart/2005/8/layout/orgChart1"/>
    <dgm:cxn modelId="{8CD761AF-9BFC-4DF7-99A5-A53C46B09025}" type="presParOf" srcId="{4AAD90FC-BD13-4B1D-BD68-B3D963406C95}" destId="{B5185528-1FA7-4E13-BD0D-891AEE22DDC6}" srcOrd="2" destOrd="0" presId="urn:microsoft.com/office/officeart/2005/8/layout/orgChart1"/>
    <dgm:cxn modelId="{67549D71-A27E-4CD0-B8A1-5D53FEAC9A30}" type="presParOf" srcId="{B9B55DB2-6A43-439D-AB38-AA4B90C6BFA8}" destId="{BBCC2516-15E6-48B5-A0C0-36011FB99D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DB730B-A468-49F9-8B20-5DAAD7BDFB5D}" type="doc">
      <dgm:prSet loTypeId="urn:microsoft.com/office/officeart/2005/8/layout/orgChart1" loCatId="hierarchy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221035D0-A376-440F-821F-D3DDCEDBC78E}">
      <dgm:prSet phldrT="[텍스트]" custT="1"/>
      <dgm:spPr/>
      <dgm:t>
        <a:bodyPr/>
        <a:lstStyle/>
        <a:p>
          <a:pPr latinLnBrk="1"/>
          <a:r>
            <a:rPr lang="ko-KR" altLang="en-US" sz="3200" dirty="0" smtClean="0">
              <a:latin typeface="Adobe 고딕 Std B" pitchFamily="34" charset="-127"/>
              <a:ea typeface="Adobe 고딕 Std B" pitchFamily="34" charset="-127"/>
            </a:rPr>
            <a:t>투자정보</a:t>
          </a:r>
          <a:endParaRPr lang="ko-KR" altLang="en-US" sz="3200" dirty="0">
            <a:latin typeface="Adobe 고딕 Std B" pitchFamily="34" charset="-127"/>
            <a:ea typeface="Adobe 고딕 Std B" pitchFamily="34" charset="-127"/>
          </a:endParaRPr>
        </a:p>
      </dgm:t>
    </dgm:pt>
    <dgm:pt modelId="{1EA7B0F9-AA37-4D5D-A310-314EDB322CF3}" type="par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31C70050-6BB7-43E0-80D1-0BBCDFF171AC}" type="sibTrans" cxnId="{B3804A91-FA36-4D8A-BAF7-0431C0092222}">
      <dgm:prSet/>
      <dgm:spPr/>
      <dgm:t>
        <a:bodyPr/>
        <a:lstStyle/>
        <a:p>
          <a:pPr latinLnBrk="1"/>
          <a:endParaRPr lang="ko-KR" altLang="en-US"/>
        </a:p>
      </dgm:t>
    </dgm:pt>
    <dgm:pt modelId="{89151435-5F0F-43B9-9FF9-3278A0F1F91F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기업지배구조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3EEB5CEA-2A46-46CD-A197-58460B373F0B}" type="sibTrans" cxnId="{D71E9DCA-B52D-4460-9407-D06F77D6C00D}">
      <dgm:prSet/>
      <dgm:spPr/>
      <dgm:t>
        <a:bodyPr/>
        <a:lstStyle/>
        <a:p>
          <a:pPr latinLnBrk="1"/>
          <a:endParaRPr lang="ko-KR" altLang="en-US"/>
        </a:p>
      </dgm:t>
    </dgm:pt>
    <dgm:pt modelId="{10A6E734-47AF-47A3-B853-CB4DEBAD519B}" type="parTrans" cxnId="{D71E9DCA-B52D-4460-9407-D06F77D6C00D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BB6CDF3F-E634-43F3-986C-2B3CA89DE11E}">
      <dgm:prSet phldrT="[텍스트]" custT="1"/>
      <dgm:spPr/>
      <dgm:t>
        <a:bodyPr/>
        <a:lstStyle/>
        <a:p>
          <a:pPr latinLnBrk="1"/>
          <a:r>
            <a:rPr lang="ko-KR" altLang="en-US" sz="1400" dirty="0" smtClean="0">
              <a:latin typeface="Adobe 고딕 Std B" pitchFamily="34" charset="-127"/>
              <a:ea typeface="Adobe 고딕 Std B" pitchFamily="34" charset="-127"/>
            </a:rPr>
            <a:t>전자공고</a:t>
          </a:r>
          <a:endParaRPr lang="ko-KR" altLang="en-US" sz="1400" dirty="0">
            <a:latin typeface="Adobe 고딕 Std B" pitchFamily="34" charset="-127"/>
            <a:ea typeface="Adobe 고딕 Std B" pitchFamily="34" charset="-127"/>
          </a:endParaRPr>
        </a:p>
      </dgm:t>
    </dgm:pt>
    <dgm:pt modelId="{DA770159-FAB0-4140-8F37-87A04F7D6B5C}" type="sibTrans" cxnId="{20EB969A-BB78-489B-9FDB-817AF0C99A75}">
      <dgm:prSet/>
      <dgm:spPr/>
      <dgm:t>
        <a:bodyPr/>
        <a:lstStyle/>
        <a:p>
          <a:pPr latinLnBrk="1"/>
          <a:endParaRPr lang="ko-KR" altLang="en-US"/>
        </a:p>
      </dgm:t>
    </dgm:pt>
    <dgm:pt modelId="{FF10D003-98E6-4F34-828C-741488AF9ECE}" type="parTrans" cxnId="{20EB969A-BB78-489B-9FDB-817AF0C99A75}">
      <dgm:prSet/>
      <dgm:spPr/>
      <dgm:t>
        <a:bodyPr/>
        <a:lstStyle/>
        <a:p>
          <a:pPr latinLnBrk="1"/>
          <a:endParaRPr lang="ko-KR" altLang="en-US">
            <a:latin typeface="Adobe 고딕 Std B" pitchFamily="34" charset="-127"/>
            <a:ea typeface="Adobe 고딕 Std B" pitchFamily="34" charset="-127"/>
          </a:endParaRPr>
        </a:p>
      </dgm:t>
    </dgm:pt>
    <dgm:pt modelId="{CD3E1738-B5E2-4C99-9016-952338054620}" type="pres">
      <dgm:prSet presAssocID="{C8DB730B-A468-49F9-8B20-5DAAD7BDFB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9B55DB2-6A43-439D-AB38-AA4B90C6BFA8}" type="pres">
      <dgm:prSet presAssocID="{221035D0-A376-440F-821F-D3DDCEDBC78E}" presName="hierRoot1" presStyleCnt="0">
        <dgm:presLayoutVars>
          <dgm:hierBranch val="init"/>
        </dgm:presLayoutVars>
      </dgm:prSet>
      <dgm:spPr/>
    </dgm:pt>
    <dgm:pt modelId="{280EC617-C436-4C55-BEFD-4C720705679B}" type="pres">
      <dgm:prSet presAssocID="{221035D0-A376-440F-821F-D3DDCEDBC78E}" presName="rootComposite1" presStyleCnt="0"/>
      <dgm:spPr/>
    </dgm:pt>
    <dgm:pt modelId="{C96DD0FA-2520-4F0D-BA9F-C8FB1A7F57D6}" type="pres">
      <dgm:prSet presAssocID="{221035D0-A376-440F-821F-D3DDCEDBC78E}" presName="rootText1" presStyleLbl="node0" presStyleIdx="0" presStyleCnt="1" custScaleX="19545" custScaleY="2241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646C07F-A325-4ED8-923C-217BF5AC55A2}" type="pres">
      <dgm:prSet presAssocID="{221035D0-A376-440F-821F-D3DDCEDBC78E}" presName="rootConnector1" presStyleLbl="node1" presStyleIdx="0" presStyleCnt="0"/>
      <dgm:spPr/>
    </dgm:pt>
    <dgm:pt modelId="{94266424-5C56-4F42-A3A2-27189CC95CC3}" type="pres">
      <dgm:prSet presAssocID="{221035D0-A376-440F-821F-D3DDCEDBC78E}" presName="hierChild2" presStyleCnt="0"/>
      <dgm:spPr/>
    </dgm:pt>
    <dgm:pt modelId="{9D510424-411D-4DCB-99A1-A4E85EE639AB}" type="pres">
      <dgm:prSet presAssocID="{FF10D003-98E6-4F34-828C-741488AF9ECE}" presName="Name37" presStyleLbl="parChTrans1D2" presStyleIdx="0" presStyleCnt="2"/>
      <dgm:spPr/>
    </dgm:pt>
    <dgm:pt modelId="{A71D79B4-FFB4-406B-B997-1A9AAB226D82}" type="pres">
      <dgm:prSet presAssocID="{BB6CDF3F-E634-43F3-986C-2B3CA89DE11E}" presName="hierRoot2" presStyleCnt="0">
        <dgm:presLayoutVars>
          <dgm:hierBranch val="init"/>
        </dgm:presLayoutVars>
      </dgm:prSet>
      <dgm:spPr/>
    </dgm:pt>
    <dgm:pt modelId="{C5F878E6-0F4D-418B-9123-E0B5403DE084}" type="pres">
      <dgm:prSet presAssocID="{BB6CDF3F-E634-43F3-986C-2B3CA89DE11E}" presName="rootComposite" presStyleCnt="0"/>
      <dgm:spPr/>
    </dgm:pt>
    <dgm:pt modelId="{0455D69C-E8CC-44BE-8E12-15516F271C85}" type="pres">
      <dgm:prSet presAssocID="{BB6CDF3F-E634-43F3-986C-2B3CA89DE11E}" presName="rootText" presStyleLbl="node2" presStyleIdx="0" presStyleCnt="2" custScaleX="18578" custScaleY="1819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05530F1-3818-40E3-82C3-EF8ACD38951E}" type="pres">
      <dgm:prSet presAssocID="{BB6CDF3F-E634-43F3-986C-2B3CA89DE11E}" presName="rootConnector" presStyleLbl="node2" presStyleIdx="0" presStyleCnt="2"/>
      <dgm:spPr/>
    </dgm:pt>
    <dgm:pt modelId="{A0954668-73F3-4F9B-B7FA-C9AA8B1212E8}" type="pres">
      <dgm:prSet presAssocID="{BB6CDF3F-E634-43F3-986C-2B3CA89DE11E}" presName="hierChild4" presStyleCnt="0"/>
      <dgm:spPr/>
    </dgm:pt>
    <dgm:pt modelId="{2452C33E-B51A-4092-A1CF-E15C8068697F}" type="pres">
      <dgm:prSet presAssocID="{BB6CDF3F-E634-43F3-986C-2B3CA89DE11E}" presName="hierChild5" presStyleCnt="0"/>
      <dgm:spPr/>
    </dgm:pt>
    <dgm:pt modelId="{FED323EC-5216-4CE9-AC22-5CBFD8DFED0C}" type="pres">
      <dgm:prSet presAssocID="{10A6E734-47AF-47A3-B853-CB4DEBAD519B}" presName="Name37" presStyleLbl="parChTrans1D2" presStyleIdx="1" presStyleCnt="2"/>
      <dgm:spPr/>
    </dgm:pt>
    <dgm:pt modelId="{2BE0CF5D-137F-4B54-9345-FE183A5CF165}" type="pres">
      <dgm:prSet presAssocID="{89151435-5F0F-43B9-9FF9-3278A0F1F91F}" presName="hierRoot2" presStyleCnt="0">
        <dgm:presLayoutVars>
          <dgm:hierBranch val="init"/>
        </dgm:presLayoutVars>
      </dgm:prSet>
      <dgm:spPr/>
    </dgm:pt>
    <dgm:pt modelId="{003268ED-9BEE-4D51-A451-91BFCD7B159C}" type="pres">
      <dgm:prSet presAssocID="{89151435-5F0F-43B9-9FF9-3278A0F1F91F}" presName="rootComposite" presStyleCnt="0"/>
      <dgm:spPr/>
    </dgm:pt>
    <dgm:pt modelId="{C123750C-1C63-48AD-BDD5-0608CD64755B}" type="pres">
      <dgm:prSet presAssocID="{89151435-5F0F-43B9-9FF9-3278A0F1F91F}" presName="rootText" presStyleLbl="node2" presStyleIdx="1" presStyleCnt="2" custScaleX="18456" custScaleY="1791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AFA07-D5D5-4925-8D92-13359FB80DFA}" type="pres">
      <dgm:prSet presAssocID="{89151435-5F0F-43B9-9FF9-3278A0F1F91F}" presName="rootConnector" presStyleLbl="node2" presStyleIdx="1" presStyleCnt="2"/>
      <dgm:spPr/>
    </dgm:pt>
    <dgm:pt modelId="{62BD1F7E-58F4-4F4C-AA2C-AB83E6B1E2A2}" type="pres">
      <dgm:prSet presAssocID="{89151435-5F0F-43B9-9FF9-3278A0F1F91F}" presName="hierChild4" presStyleCnt="0"/>
      <dgm:spPr/>
    </dgm:pt>
    <dgm:pt modelId="{3F7BFDDE-C8E8-4D00-B94D-DDF8D31300CB}" type="pres">
      <dgm:prSet presAssocID="{89151435-5F0F-43B9-9FF9-3278A0F1F91F}" presName="hierChild5" presStyleCnt="0"/>
      <dgm:spPr/>
    </dgm:pt>
    <dgm:pt modelId="{BBCC2516-15E6-48B5-A0C0-36011FB99DE6}" type="pres">
      <dgm:prSet presAssocID="{221035D0-A376-440F-821F-D3DDCEDBC78E}" presName="hierChild3" presStyleCnt="0"/>
      <dgm:spPr/>
    </dgm:pt>
  </dgm:ptLst>
  <dgm:cxnLst>
    <dgm:cxn modelId="{1C64FCF6-4586-4B0E-8097-F6F15B4C97A0}" type="presOf" srcId="{BB6CDF3F-E634-43F3-986C-2B3CA89DE11E}" destId="{0455D69C-E8CC-44BE-8E12-15516F271C85}" srcOrd="0" destOrd="0" presId="urn:microsoft.com/office/officeart/2005/8/layout/orgChart1"/>
    <dgm:cxn modelId="{D71E9DCA-B52D-4460-9407-D06F77D6C00D}" srcId="{221035D0-A376-440F-821F-D3DDCEDBC78E}" destId="{89151435-5F0F-43B9-9FF9-3278A0F1F91F}" srcOrd="1" destOrd="0" parTransId="{10A6E734-47AF-47A3-B853-CB4DEBAD519B}" sibTransId="{3EEB5CEA-2A46-46CD-A197-58460B373F0B}"/>
    <dgm:cxn modelId="{3E186420-9BEE-40F6-BD8E-B530B7CD5944}" type="presOf" srcId="{89151435-5F0F-43B9-9FF9-3278A0F1F91F}" destId="{C123750C-1C63-48AD-BDD5-0608CD64755B}" srcOrd="0" destOrd="0" presId="urn:microsoft.com/office/officeart/2005/8/layout/orgChart1"/>
    <dgm:cxn modelId="{6B7DCEB1-EE75-427F-9E75-C2561F97E432}" type="presOf" srcId="{221035D0-A376-440F-821F-D3DDCEDBC78E}" destId="{C96DD0FA-2520-4F0D-BA9F-C8FB1A7F57D6}" srcOrd="0" destOrd="0" presId="urn:microsoft.com/office/officeart/2005/8/layout/orgChart1"/>
    <dgm:cxn modelId="{FD66E84B-B710-4175-8501-A32341D507F3}" type="presOf" srcId="{C8DB730B-A468-49F9-8B20-5DAAD7BDFB5D}" destId="{CD3E1738-B5E2-4C99-9016-952338054620}" srcOrd="0" destOrd="0" presId="urn:microsoft.com/office/officeart/2005/8/layout/orgChart1"/>
    <dgm:cxn modelId="{B3804A91-FA36-4D8A-BAF7-0431C0092222}" srcId="{C8DB730B-A468-49F9-8B20-5DAAD7BDFB5D}" destId="{221035D0-A376-440F-821F-D3DDCEDBC78E}" srcOrd="0" destOrd="0" parTransId="{1EA7B0F9-AA37-4D5D-A310-314EDB322CF3}" sibTransId="{31C70050-6BB7-43E0-80D1-0BBCDFF171AC}"/>
    <dgm:cxn modelId="{B3988D3D-0353-4829-954D-28CBCA3B2110}" type="presOf" srcId="{10A6E734-47AF-47A3-B853-CB4DEBAD519B}" destId="{FED323EC-5216-4CE9-AC22-5CBFD8DFED0C}" srcOrd="0" destOrd="0" presId="urn:microsoft.com/office/officeart/2005/8/layout/orgChart1"/>
    <dgm:cxn modelId="{3F89E828-9AF9-4064-93BE-B8BE3605BECB}" type="presOf" srcId="{221035D0-A376-440F-821F-D3DDCEDBC78E}" destId="{D646C07F-A325-4ED8-923C-217BF5AC55A2}" srcOrd="1" destOrd="0" presId="urn:microsoft.com/office/officeart/2005/8/layout/orgChart1"/>
    <dgm:cxn modelId="{2C03F66D-8E75-450D-99C1-D65121F6A424}" type="presOf" srcId="{FF10D003-98E6-4F34-828C-741488AF9ECE}" destId="{9D510424-411D-4DCB-99A1-A4E85EE639AB}" srcOrd="0" destOrd="0" presId="urn:microsoft.com/office/officeart/2005/8/layout/orgChart1"/>
    <dgm:cxn modelId="{4BAEE462-BB4B-453B-BD77-30875098D976}" type="presOf" srcId="{89151435-5F0F-43B9-9FF9-3278A0F1F91F}" destId="{15EAFA07-D5D5-4925-8D92-13359FB80DFA}" srcOrd="1" destOrd="0" presId="urn:microsoft.com/office/officeart/2005/8/layout/orgChart1"/>
    <dgm:cxn modelId="{20EB969A-BB78-489B-9FDB-817AF0C99A75}" srcId="{221035D0-A376-440F-821F-D3DDCEDBC78E}" destId="{BB6CDF3F-E634-43F3-986C-2B3CA89DE11E}" srcOrd="0" destOrd="0" parTransId="{FF10D003-98E6-4F34-828C-741488AF9ECE}" sibTransId="{DA770159-FAB0-4140-8F37-87A04F7D6B5C}"/>
    <dgm:cxn modelId="{CEC9C939-A587-44B0-B062-92D33D8C41F8}" type="presOf" srcId="{BB6CDF3F-E634-43F3-986C-2B3CA89DE11E}" destId="{C05530F1-3818-40E3-82C3-EF8ACD38951E}" srcOrd="1" destOrd="0" presId="urn:microsoft.com/office/officeart/2005/8/layout/orgChart1"/>
    <dgm:cxn modelId="{6303F343-67C4-4C3D-B801-EFCC3BA821C5}" type="presParOf" srcId="{CD3E1738-B5E2-4C99-9016-952338054620}" destId="{B9B55DB2-6A43-439D-AB38-AA4B90C6BFA8}" srcOrd="0" destOrd="0" presId="urn:microsoft.com/office/officeart/2005/8/layout/orgChart1"/>
    <dgm:cxn modelId="{D8A74554-1860-4704-8778-6D22EFB20EA4}" type="presParOf" srcId="{B9B55DB2-6A43-439D-AB38-AA4B90C6BFA8}" destId="{280EC617-C436-4C55-BEFD-4C720705679B}" srcOrd="0" destOrd="0" presId="urn:microsoft.com/office/officeart/2005/8/layout/orgChart1"/>
    <dgm:cxn modelId="{E8FC7C24-225E-427B-9F29-7F0976C39D81}" type="presParOf" srcId="{280EC617-C436-4C55-BEFD-4C720705679B}" destId="{C96DD0FA-2520-4F0D-BA9F-C8FB1A7F57D6}" srcOrd="0" destOrd="0" presId="urn:microsoft.com/office/officeart/2005/8/layout/orgChart1"/>
    <dgm:cxn modelId="{84999A37-A8EC-4286-B093-BCD4549D3B09}" type="presParOf" srcId="{280EC617-C436-4C55-BEFD-4C720705679B}" destId="{D646C07F-A325-4ED8-923C-217BF5AC55A2}" srcOrd="1" destOrd="0" presId="urn:microsoft.com/office/officeart/2005/8/layout/orgChart1"/>
    <dgm:cxn modelId="{DE0A8A7B-346C-4E63-8CD5-F5DB79E225A3}" type="presParOf" srcId="{B9B55DB2-6A43-439D-AB38-AA4B90C6BFA8}" destId="{94266424-5C56-4F42-A3A2-27189CC95CC3}" srcOrd="1" destOrd="0" presId="urn:microsoft.com/office/officeart/2005/8/layout/orgChart1"/>
    <dgm:cxn modelId="{ADBCEC93-19B1-415E-84D1-0C21CB686D27}" type="presParOf" srcId="{94266424-5C56-4F42-A3A2-27189CC95CC3}" destId="{9D510424-411D-4DCB-99A1-A4E85EE639AB}" srcOrd="0" destOrd="0" presId="urn:microsoft.com/office/officeart/2005/8/layout/orgChart1"/>
    <dgm:cxn modelId="{94B45CB2-DD45-438F-A476-15182408FD43}" type="presParOf" srcId="{94266424-5C56-4F42-A3A2-27189CC95CC3}" destId="{A71D79B4-FFB4-406B-B997-1A9AAB226D82}" srcOrd="1" destOrd="0" presId="urn:microsoft.com/office/officeart/2005/8/layout/orgChart1"/>
    <dgm:cxn modelId="{F762F3E0-F7CA-4446-8167-5ADDD711E96C}" type="presParOf" srcId="{A71D79B4-FFB4-406B-B997-1A9AAB226D82}" destId="{C5F878E6-0F4D-418B-9123-E0B5403DE084}" srcOrd="0" destOrd="0" presId="urn:microsoft.com/office/officeart/2005/8/layout/orgChart1"/>
    <dgm:cxn modelId="{98D77724-B7E8-4D24-AFD9-4F973BAB2219}" type="presParOf" srcId="{C5F878E6-0F4D-418B-9123-E0B5403DE084}" destId="{0455D69C-E8CC-44BE-8E12-15516F271C85}" srcOrd="0" destOrd="0" presId="urn:microsoft.com/office/officeart/2005/8/layout/orgChart1"/>
    <dgm:cxn modelId="{1D046B1D-FB75-4979-B581-1D41D8131425}" type="presParOf" srcId="{C5F878E6-0F4D-418B-9123-E0B5403DE084}" destId="{C05530F1-3818-40E3-82C3-EF8ACD38951E}" srcOrd="1" destOrd="0" presId="urn:microsoft.com/office/officeart/2005/8/layout/orgChart1"/>
    <dgm:cxn modelId="{6EE775D5-28A2-42E9-9CD9-9E3E574832E9}" type="presParOf" srcId="{A71D79B4-FFB4-406B-B997-1A9AAB226D82}" destId="{A0954668-73F3-4F9B-B7FA-C9AA8B1212E8}" srcOrd="1" destOrd="0" presId="urn:microsoft.com/office/officeart/2005/8/layout/orgChart1"/>
    <dgm:cxn modelId="{E9B77AD5-CDEF-44CC-B267-D5CEA4E39B12}" type="presParOf" srcId="{A71D79B4-FFB4-406B-B997-1A9AAB226D82}" destId="{2452C33E-B51A-4092-A1CF-E15C8068697F}" srcOrd="2" destOrd="0" presId="urn:microsoft.com/office/officeart/2005/8/layout/orgChart1"/>
    <dgm:cxn modelId="{C57A3E0A-AAAF-4962-B421-C69E297CFCBE}" type="presParOf" srcId="{94266424-5C56-4F42-A3A2-27189CC95CC3}" destId="{FED323EC-5216-4CE9-AC22-5CBFD8DFED0C}" srcOrd="2" destOrd="0" presId="urn:microsoft.com/office/officeart/2005/8/layout/orgChart1"/>
    <dgm:cxn modelId="{9C4C60BE-74F0-4BA2-9CA4-BD61DE89ED23}" type="presParOf" srcId="{94266424-5C56-4F42-A3A2-27189CC95CC3}" destId="{2BE0CF5D-137F-4B54-9345-FE183A5CF165}" srcOrd="3" destOrd="0" presId="urn:microsoft.com/office/officeart/2005/8/layout/orgChart1"/>
    <dgm:cxn modelId="{811A5F55-D9B2-49EE-B51E-F68A42EEB131}" type="presParOf" srcId="{2BE0CF5D-137F-4B54-9345-FE183A5CF165}" destId="{003268ED-9BEE-4D51-A451-91BFCD7B159C}" srcOrd="0" destOrd="0" presId="urn:microsoft.com/office/officeart/2005/8/layout/orgChart1"/>
    <dgm:cxn modelId="{F669DC4F-B27B-4A15-BA51-64F6C1380110}" type="presParOf" srcId="{003268ED-9BEE-4D51-A451-91BFCD7B159C}" destId="{C123750C-1C63-48AD-BDD5-0608CD64755B}" srcOrd="0" destOrd="0" presId="urn:microsoft.com/office/officeart/2005/8/layout/orgChart1"/>
    <dgm:cxn modelId="{D5C9E09A-92C3-4F47-88BD-12D0166C5F1C}" type="presParOf" srcId="{003268ED-9BEE-4D51-A451-91BFCD7B159C}" destId="{15EAFA07-D5D5-4925-8D92-13359FB80DFA}" srcOrd="1" destOrd="0" presId="urn:microsoft.com/office/officeart/2005/8/layout/orgChart1"/>
    <dgm:cxn modelId="{972DC7A6-8402-4B85-BF7A-197070539759}" type="presParOf" srcId="{2BE0CF5D-137F-4B54-9345-FE183A5CF165}" destId="{62BD1F7E-58F4-4F4C-AA2C-AB83E6B1E2A2}" srcOrd="1" destOrd="0" presId="urn:microsoft.com/office/officeart/2005/8/layout/orgChart1"/>
    <dgm:cxn modelId="{CB2BC1E9-BE3C-4274-B0CA-67F0E402C0F7}" type="presParOf" srcId="{2BE0CF5D-137F-4B54-9345-FE183A5CF165}" destId="{3F7BFDDE-C8E8-4D00-B94D-DDF8D31300CB}" srcOrd="2" destOrd="0" presId="urn:microsoft.com/office/officeart/2005/8/layout/orgChart1"/>
    <dgm:cxn modelId="{427DC8D9-14AE-4E41-BAAB-9ADBBF9AA529}" type="presParOf" srcId="{B9B55DB2-6A43-439D-AB38-AA4B90C6BFA8}" destId="{BBCC2516-15E6-48B5-A0C0-36011FB99DE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B2159-2862-457C-87E6-F9A88505C250}">
      <dsp:nvSpPr>
        <dsp:cNvPr id="0" name=""/>
        <dsp:cNvSpPr/>
      </dsp:nvSpPr>
      <dsp:spPr>
        <a:xfrm>
          <a:off x="4114800" y="2044825"/>
          <a:ext cx="3409628" cy="811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025"/>
              </a:lnTo>
              <a:lnTo>
                <a:pt x="3409628" y="664025"/>
              </a:lnTo>
              <a:lnTo>
                <a:pt x="3409628" y="8119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4F650-86B3-42AC-89DA-7A97AEC0C08D}">
      <dsp:nvSpPr>
        <dsp:cNvPr id="0" name=""/>
        <dsp:cNvSpPr/>
      </dsp:nvSpPr>
      <dsp:spPr>
        <a:xfrm>
          <a:off x="4114800" y="2044825"/>
          <a:ext cx="1704814" cy="8119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4025"/>
              </a:lnTo>
              <a:lnTo>
                <a:pt x="1704814" y="664025"/>
              </a:lnTo>
              <a:lnTo>
                <a:pt x="1704814" y="8119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23EC-5216-4CE9-AC22-5CBFD8DFED0C}">
      <dsp:nvSpPr>
        <dsp:cNvPr id="0" name=""/>
        <dsp:cNvSpPr/>
      </dsp:nvSpPr>
      <dsp:spPr>
        <a:xfrm>
          <a:off x="4069080" y="2044825"/>
          <a:ext cx="91440" cy="81196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119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10424-411D-4DCB-99A1-A4E85EE639AB}">
      <dsp:nvSpPr>
        <dsp:cNvPr id="0" name=""/>
        <dsp:cNvSpPr/>
      </dsp:nvSpPr>
      <dsp:spPr>
        <a:xfrm>
          <a:off x="2409985" y="2044825"/>
          <a:ext cx="1704814" cy="811963"/>
        </a:xfrm>
        <a:custGeom>
          <a:avLst/>
          <a:gdLst/>
          <a:ahLst/>
          <a:cxnLst/>
          <a:rect l="0" t="0" r="0" b="0"/>
          <a:pathLst>
            <a:path>
              <a:moveTo>
                <a:pt x="1704814" y="0"/>
              </a:moveTo>
              <a:lnTo>
                <a:pt x="1704814" y="664025"/>
              </a:lnTo>
              <a:lnTo>
                <a:pt x="0" y="664025"/>
              </a:lnTo>
              <a:lnTo>
                <a:pt x="0" y="8119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4BAA9-FC61-48C0-9613-A26026659DC0}">
      <dsp:nvSpPr>
        <dsp:cNvPr id="0" name=""/>
        <dsp:cNvSpPr/>
      </dsp:nvSpPr>
      <dsp:spPr>
        <a:xfrm>
          <a:off x="705171" y="2044825"/>
          <a:ext cx="3409628" cy="811963"/>
        </a:xfrm>
        <a:custGeom>
          <a:avLst/>
          <a:gdLst/>
          <a:ahLst/>
          <a:cxnLst/>
          <a:rect l="0" t="0" r="0" b="0"/>
          <a:pathLst>
            <a:path>
              <a:moveTo>
                <a:pt x="3409628" y="0"/>
              </a:moveTo>
              <a:lnTo>
                <a:pt x="3409628" y="664025"/>
              </a:lnTo>
              <a:lnTo>
                <a:pt x="0" y="664025"/>
              </a:lnTo>
              <a:lnTo>
                <a:pt x="0" y="81196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DD0FA-2520-4F0D-BA9F-C8FB1A7F57D6}">
      <dsp:nvSpPr>
        <dsp:cNvPr id="0" name=""/>
        <dsp:cNvSpPr/>
      </dsp:nvSpPr>
      <dsp:spPr>
        <a:xfrm>
          <a:off x="3034680" y="880669"/>
          <a:ext cx="2160238" cy="116415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latin typeface="Adobe 고딕 Std B" pitchFamily="34" charset="-127"/>
              <a:ea typeface="Adobe 고딕 Std B" pitchFamily="34" charset="-127"/>
            </a:rPr>
            <a:t>메인</a:t>
          </a:r>
          <a:endParaRPr lang="ko-KR" altLang="en-US" sz="32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034680" y="880669"/>
        <a:ext cx="2160238" cy="1164155"/>
      </dsp:txXfrm>
    </dsp:sp>
    <dsp:sp modelId="{9C19F4A7-640E-4285-B44E-B01EC27D359F}">
      <dsp:nvSpPr>
        <dsp:cNvPr id="0" name=""/>
        <dsp:cNvSpPr/>
      </dsp:nvSpPr>
      <dsp:spPr>
        <a:xfrm>
          <a:off x="703" y="285678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회사소개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703" y="2856788"/>
        <a:ext cx="1408937" cy="704468"/>
      </dsp:txXfrm>
    </dsp:sp>
    <dsp:sp modelId="{0455D69C-E8CC-44BE-8E12-15516F271C85}">
      <dsp:nvSpPr>
        <dsp:cNvPr id="0" name=""/>
        <dsp:cNvSpPr/>
      </dsp:nvSpPr>
      <dsp:spPr>
        <a:xfrm>
          <a:off x="1705517" y="285678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사업영역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1705517" y="2856788"/>
        <a:ext cx="1408937" cy="704468"/>
      </dsp:txXfrm>
    </dsp:sp>
    <dsp:sp modelId="{C123750C-1C63-48AD-BDD5-0608CD64755B}">
      <dsp:nvSpPr>
        <dsp:cNvPr id="0" name=""/>
        <dsp:cNvSpPr/>
      </dsp:nvSpPr>
      <dsp:spPr>
        <a:xfrm>
          <a:off x="3410331" y="285678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지속가능경영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410331" y="2856788"/>
        <a:ext cx="1408937" cy="704468"/>
      </dsp:txXfrm>
    </dsp:sp>
    <dsp:sp modelId="{190520EE-0CBF-476B-B4D5-78AC79A34139}">
      <dsp:nvSpPr>
        <dsp:cNvPr id="0" name=""/>
        <dsp:cNvSpPr/>
      </dsp:nvSpPr>
      <dsp:spPr>
        <a:xfrm>
          <a:off x="5115145" y="285678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투자정보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5115145" y="2856788"/>
        <a:ext cx="1408937" cy="704468"/>
      </dsp:txXfrm>
    </dsp:sp>
    <dsp:sp modelId="{9480C32B-1819-47B4-B939-A13AB1167D2F}">
      <dsp:nvSpPr>
        <dsp:cNvPr id="0" name=""/>
        <dsp:cNvSpPr/>
      </dsp:nvSpPr>
      <dsp:spPr>
        <a:xfrm>
          <a:off x="6819959" y="2856788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고객지원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6819959" y="2856788"/>
        <a:ext cx="1408937" cy="704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B2159-2862-457C-87E6-F9A88505C250}">
      <dsp:nvSpPr>
        <dsp:cNvPr id="0" name=""/>
        <dsp:cNvSpPr/>
      </dsp:nvSpPr>
      <dsp:spPr>
        <a:xfrm>
          <a:off x="4014555" y="1962826"/>
          <a:ext cx="3624549" cy="753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798"/>
              </a:lnTo>
              <a:lnTo>
                <a:pt x="3624549" y="630798"/>
              </a:lnTo>
              <a:lnTo>
                <a:pt x="3624549" y="7539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9BE1F-66B3-4E84-B9C8-21D02E6F3F36}">
      <dsp:nvSpPr>
        <dsp:cNvPr id="0" name=""/>
        <dsp:cNvSpPr/>
      </dsp:nvSpPr>
      <dsp:spPr>
        <a:xfrm>
          <a:off x="4014555" y="1962826"/>
          <a:ext cx="2205390" cy="753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798"/>
              </a:lnTo>
              <a:lnTo>
                <a:pt x="2205390" y="630798"/>
              </a:lnTo>
              <a:lnTo>
                <a:pt x="2205390" y="7539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4F650-86B3-42AC-89DA-7A97AEC0C08D}">
      <dsp:nvSpPr>
        <dsp:cNvPr id="0" name=""/>
        <dsp:cNvSpPr/>
      </dsp:nvSpPr>
      <dsp:spPr>
        <a:xfrm>
          <a:off x="4014555" y="1962826"/>
          <a:ext cx="786231" cy="7539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0798"/>
              </a:lnTo>
              <a:lnTo>
                <a:pt x="786231" y="630798"/>
              </a:lnTo>
              <a:lnTo>
                <a:pt x="786231" y="7539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23EC-5216-4CE9-AC22-5CBFD8DFED0C}">
      <dsp:nvSpPr>
        <dsp:cNvPr id="0" name=""/>
        <dsp:cNvSpPr/>
      </dsp:nvSpPr>
      <dsp:spPr>
        <a:xfrm>
          <a:off x="3230077" y="1962826"/>
          <a:ext cx="784478" cy="753948"/>
        </a:xfrm>
        <a:custGeom>
          <a:avLst/>
          <a:gdLst/>
          <a:ahLst/>
          <a:cxnLst/>
          <a:rect l="0" t="0" r="0" b="0"/>
          <a:pathLst>
            <a:path>
              <a:moveTo>
                <a:pt x="784478" y="0"/>
              </a:moveTo>
              <a:lnTo>
                <a:pt x="784478" y="630798"/>
              </a:lnTo>
              <a:lnTo>
                <a:pt x="0" y="630798"/>
              </a:lnTo>
              <a:lnTo>
                <a:pt x="0" y="7539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10424-411D-4DCB-99A1-A4E85EE639AB}">
      <dsp:nvSpPr>
        <dsp:cNvPr id="0" name=""/>
        <dsp:cNvSpPr/>
      </dsp:nvSpPr>
      <dsp:spPr>
        <a:xfrm>
          <a:off x="1746939" y="1962826"/>
          <a:ext cx="2267616" cy="753948"/>
        </a:xfrm>
        <a:custGeom>
          <a:avLst/>
          <a:gdLst/>
          <a:ahLst/>
          <a:cxnLst/>
          <a:rect l="0" t="0" r="0" b="0"/>
          <a:pathLst>
            <a:path>
              <a:moveTo>
                <a:pt x="2267616" y="0"/>
              </a:moveTo>
              <a:lnTo>
                <a:pt x="2267616" y="630798"/>
              </a:lnTo>
              <a:lnTo>
                <a:pt x="0" y="630798"/>
              </a:lnTo>
              <a:lnTo>
                <a:pt x="0" y="7539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4BAA9-FC61-48C0-9613-A26026659DC0}">
      <dsp:nvSpPr>
        <dsp:cNvPr id="0" name=""/>
        <dsp:cNvSpPr/>
      </dsp:nvSpPr>
      <dsp:spPr>
        <a:xfrm>
          <a:off x="502923" y="1962826"/>
          <a:ext cx="3511632" cy="753948"/>
        </a:xfrm>
        <a:custGeom>
          <a:avLst/>
          <a:gdLst/>
          <a:ahLst/>
          <a:cxnLst/>
          <a:rect l="0" t="0" r="0" b="0"/>
          <a:pathLst>
            <a:path>
              <a:moveTo>
                <a:pt x="3511632" y="0"/>
              </a:moveTo>
              <a:lnTo>
                <a:pt x="3511632" y="630798"/>
              </a:lnTo>
              <a:lnTo>
                <a:pt x="0" y="630798"/>
              </a:lnTo>
              <a:lnTo>
                <a:pt x="0" y="75394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DD0FA-2520-4F0D-BA9F-C8FB1A7F57D6}">
      <dsp:nvSpPr>
        <dsp:cNvPr id="0" name=""/>
        <dsp:cNvSpPr/>
      </dsp:nvSpPr>
      <dsp:spPr>
        <a:xfrm>
          <a:off x="2764411" y="715110"/>
          <a:ext cx="2500288" cy="12477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latin typeface="Adobe 고딕 Std B" pitchFamily="34" charset="-127"/>
              <a:ea typeface="Adobe 고딕 Std B" pitchFamily="34" charset="-127"/>
            </a:rPr>
            <a:t>회사소개</a:t>
          </a:r>
          <a:endParaRPr lang="ko-KR" altLang="en-US" sz="32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2764411" y="715110"/>
        <a:ext cx="2500288" cy="1247716"/>
      </dsp:txXfrm>
    </dsp:sp>
    <dsp:sp modelId="{9C19F4A7-640E-4285-B44E-B01EC27D359F}">
      <dsp:nvSpPr>
        <dsp:cNvPr id="0" name=""/>
        <dsp:cNvSpPr/>
      </dsp:nvSpPr>
      <dsp:spPr>
        <a:xfrm>
          <a:off x="4065" y="2716775"/>
          <a:ext cx="997715" cy="5864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회사개요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4065" y="2716775"/>
        <a:ext cx="997715" cy="586429"/>
      </dsp:txXfrm>
    </dsp:sp>
    <dsp:sp modelId="{0455D69C-E8CC-44BE-8E12-15516F271C85}">
      <dsp:nvSpPr>
        <dsp:cNvPr id="0" name=""/>
        <dsp:cNvSpPr/>
      </dsp:nvSpPr>
      <dsp:spPr>
        <a:xfrm>
          <a:off x="1248081" y="2716775"/>
          <a:ext cx="997715" cy="5864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연혁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1248081" y="2716775"/>
        <a:ext cx="997715" cy="586429"/>
      </dsp:txXfrm>
    </dsp:sp>
    <dsp:sp modelId="{C123750C-1C63-48AD-BDD5-0608CD64755B}">
      <dsp:nvSpPr>
        <dsp:cNvPr id="0" name=""/>
        <dsp:cNvSpPr/>
      </dsp:nvSpPr>
      <dsp:spPr>
        <a:xfrm>
          <a:off x="2492097" y="2716775"/>
          <a:ext cx="1475960" cy="5864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경영이념 및 비전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2492097" y="2716775"/>
        <a:ext cx="1475960" cy="586429"/>
      </dsp:txXfrm>
    </dsp:sp>
    <dsp:sp modelId="{190520EE-0CBF-476B-B4D5-78AC79A34139}">
      <dsp:nvSpPr>
        <dsp:cNvPr id="0" name=""/>
        <dsp:cNvSpPr/>
      </dsp:nvSpPr>
      <dsp:spPr>
        <a:xfrm>
          <a:off x="4214358" y="2716775"/>
          <a:ext cx="1172858" cy="5864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Adobe 고딕 Std B" pitchFamily="34" charset="-127"/>
              <a:ea typeface="Adobe 고딕 Std B" pitchFamily="34" charset="-127"/>
            </a:rPr>
            <a:t>CEO</a:t>
          </a: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인사말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4214358" y="2716775"/>
        <a:ext cx="1172858" cy="586429"/>
      </dsp:txXfrm>
    </dsp:sp>
    <dsp:sp modelId="{C93E9DAB-3C24-4BC5-A212-CEA1B4026D6A}">
      <dsp:nvSpPr>
        <dsp:cNvPr id="0" name=""/>
        <dsp:cNvSpPr/>
      </dsp:nvSpPr>
      <dsp:spPr>
        <a:xfrm>
          <a:off x="5633517" y="2716775"/>
          <a:ext cx="1172858" cy="5864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사업장위치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5633517" y="2716775"/>
        <a:ext cx="1172858" cy="586429"/>
      </dsp:txXfrm>
    </dsp:sp>
    <dsp:sp modelId="{9480C32B-1819-47B4-B939-A13AB1167D2F}">
      <dsp:nvSpPr>
        <dsp:cNvPr id="0" name=""/>
        <dsp:cNvSpPr/>
      </dsp:nvSpPr>
      <dsp:spPr>
        <a:xfrm>
          <a:off x="7052676" y="2716775"/>
          <a:ext cx="1172858" cy="58642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계열사소개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7052676" y="2716775"/>
        <a:ext cx="1172858" cy="586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0C824-764A-435B-97B7-913A3D4851C2}">
      <dsp:nvSpPr>
        <dsp:cNvPr id="0" name=""/>
        <dsp:cNvSpPr/>
      </dsp:nvSpPr>
      <dsp:spPr>
        <a:xfrm>
          <a:off x="4125141" y="2104803"/>
          <a:ext cx="3399286" cy="59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99"/>
              </a:lnTo>
              <a:lnTo>
                <a:pt x="3399286" y="447999"/>
              </a:lnTo>
              <a:lnTo>
                <a:pt x="3399286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9B2159-2862-457C-87E6-F9A88505C250}">
      <dsp:nvSpPr>
        <dsp:cNvPr id="0" name=""/>
        <dsp:cNvSpPr/>
      </dsp:nvSpPr>
      <dsp:spPr>
        <a:xfrm>
          <a:off x="4125141" y="2104803"/>
          <a:ext cx="1694472" cy="59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99"/>
              </a:lnTo>
              <a:lnTo>
                <a:pt x="1694472" y="447999"/>
              </a:lnTo>
              <a:lnTo>
                <a:pt x="1694472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94F650-86B3-42AC-89DA-7A97AEC0C08D}">
      <dsp:nvSpPr>
        <dsp:cNvPr id="0" name=""/>
        <dsp:cNvSpPr/>
      </dsp:nvSpPr>
      <dsp:spPr>
        <a:xfrm>
          <a:off x="4069080" y="2104803"/>
          <a:ext cx="91440" cy="595938"/>
        </a:xfrm>
        <a:custGeom>
          <a:avLst/>
          <a:gdLst/>
          <a:ahLst/>
          <a:cxnLst/>
          <a:rect l="0" t="0" r="0" b="0"/>
          <a:pathLst>
            <a:path>
              <a:moveTo>
                <a:pt x="56061" y="0"/>
              </a:moveTo>
              <a:lnTo>
                <a:pt x="56061" y="447999"/>
              </a:lnTo>
              <a:lnTo>
                <a:pt x="45720" y="447999"/>
              </a:lnTo>
              <a:lnTo>
                <a:pt x="45720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323EC-5216-4CE9-AC22-5CBFD8DFED0C}">
      <dsp:nvSpPr>
        <dsp:cNvPr id="0" name=""/>
        <dsp:cNvSpPr/>
      </dsp:nvSpPr>
      <dsp:spPr>
        <a:xfrm>
          <a:off x="2409985" y="2104803"/>
          <a:ext cx="1715155" cy="595938"/>
        </a:xfrm>
        <a:custGeom>
          <a:avLst/>
          <a:gdLst/>
          <a:ahLst/>
          <a:cxnLst/>
          <a:rect l="0" t="0" r="0" b="0"/>
          <a:pathLst>
            <a:path>
              <a:moveTo>
                <a:pt x="1715155" y="0"/>
              </a:moveTo>
              <a:lnTo>
                <a:pt x="1715155" y="447999"/>
              </a:lnTo>
              <a:lnTo>
                <a:pt x="0" y="447999"/>
              </a:lnTo>
              <a:lnTo>
                <a:pt x="0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10424-411D-4DCB-99A1-A4E85EE639AB}">
      <dsp:nvSpPr>
        <dsp:cNvPr id="0" name=""/>
        <dsp:cNvSpPr/>
      </dsp:nvSpPr>
      <dsp:spPr>
        <a:xfrm>
          <a:off x="705171" y="2104803"/>
          <a:ext cx="3419969" cy="595938"/>
        </a:xfrm>
        <a:custGeom>
          <a:avLst/>
          <a:gdLst/>
          <a:ahLst/>
          <a:cxnLst/>
          <a:rect l="0" t="0" r="0" b="0"/>
          <a:pathLst>
            <a:path>
              <a:moveTo>
                <a:pt x="3419969" y="0"/>
              </a:moveTo>
              <a:lnTo>
                <a:pt x="3419969" y="447999"/>
              </a:lnTo>
              <a:lnTo>
                <a:pt x="0" y="447999"/>
              </a:lnTo>
              <a:lnTo>
                <a:pt x="0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DD0FA-2520-4F0D-BA9F-C8FB1A7F57D6}">
      <dsp:nvSpPr>
        <dsp:cNvPr id="0" name=""/>
        <dsp:cNvSpPr/>
      </dsp:nvSpPr>
      <dsp:spPr>
        <a:xfrm>
          <a:off x="2756986" y="820691"/>
          <a:ext cx="2736311" cy="12841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latin typeface="Adobe 고딕 Std B" pitchFamily="34" charset="-127"/>
              <a:ea typeface="Adobe 고딕 Std B" pitchFamily="34" charset="-127"/>
            </a:rPr>
            <a:t>사업영역</a:t>
          </a:r>
          <a:endParaRPr lang="ko-KR" altLang="en-US" sz="32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2756986" y="820691"/>
        <a:ext cx="2736311" cy="1284112"/>
      </dsp:txXfrm>
    </dsp:sp>
    <dsp:sp modelId="{0455D69C-E8CC-44BE-8E12-15516F271C85}">
      <dsp:nvSpPr>
        <dsp:cNvPr id="0" name=""/>
        <dsp:cNvSpPr/>
      </dsp:nvSpPr>
      <dsp:spPr>
        <a:xfrm>
          <a:off x="703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인쇄용지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703" y="2700741"/>
        <a:ext cx="1408937" cy="704468"/>
      </dsp:txXfrm>
    </dsp:sp>
    <dsp:sp modelId="{C123750C-1C63-48AD-BDD5-0608CD64755B}">
      <dsp:nvSpPr>
        <dsp:cNvPr id="0" name=""/>
        <dsp:cNvSpPr/>
      </dsp:nvSpPr>
      <dsp:spPr>
        <a:xfrm>
          <a:off x="1705517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Adobe 고딕 Std B" pitchFamily="34" charset="-127"/>
              <a:ea typeface="Adobe 고딕 Std B" pitchFamily="34" charset="-127"/>
            </a:rPr>
            <a:t>패키징용지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1705517" y="2700741"/>
        <a:ext cx="1408937" cy="704468"/>
      </dsp:txXfrm>
    </dsp:sp>
    <dsp:sp modelId="{190520EE-0CBF-476B-B4D5-78AC79A34139}">
      <dsp:nvSpPr>
        <dsp:cNvPr id="0" name=""/>
        <dsp:cNvSpPr/>
      </dsp:nvSpPr>
      <dsp:spPr>
        <a:xfrm>
          <a:off x="3410331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특수지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410331" y="2700741"/>
        <a:ext cx="1408937" cy="704468"/>
      </dsp:txXfrm>
    </dsp:sp>
    <dsp:sp modelId="{9480C32B-1819-47B4-B939-A13AB1167D2F}">
      <dsp:nvSpPr>
        <dsp:cNvPr id="0" name=""/>
        <dsp:cNvSpPr/>
      </dsp:nvSpPr>
      <dsp:spPr>
        <a:xfrm>
          <a:off x="5115145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err="1" smtClean="0">
              <a:latin typeface="Adobe 고딕 Std B" pitchFamily="34" charset="-127"/>
              <a:ea typeface="Adobe 고딕 Std B" pitchFamily="34" charset="-127"/>
            </a:rPr>
            <a:t>감열지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5115145" y="2700741"/>
        <a:ext cx="1408937" cy="704468"/>
      </dsp:txXfrm>
    </dsp:sp>
    <dsp:sp modelId="{A1E84B2F-01AA-4316-89D1-3B0327D16779}">
      <dsp:nvSpPr>
        <dsp:cNvPr id="0" name=""/>
        <dsp:cNvSpPr/>
      </dsp:nvSpPr>
      <dsp:spPr>
        <a:xfrm>
          <a:off x="6819959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400" kern="1200" dirty="0" smtClean="0">
              <a:latin typeface="Adobe 고딕 Std B" pitchFamily="34" charset="-127"/>
              <a:ea typeface="Adobe 고딕 Std B" pitchFamily="34" charset="-127"/>
            </a:rPr>
            <a:t>R&amp;D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6819959" y="2700741"/>
        <a:ext cx="1408937" cy="704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A7DE1-135A-4415-B9BB-10B9F678B382}">
      <dsp:nvSpPr>
        <dsp:cNvPr id="0" name=""/>
        <dsp:cNvSpPr/>
      </dsp:nvSpPr>
      <dsp:spPr>
        <a:xfrm>
          <a:off x="4114799" y="2104803"/>
          <a:ext cx="3409628" cy="59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99"/>
              </a:lnTo>
              <a:lnTo>
                <a:pt x="3409628" y="447999"/>
              </a:lnTo>
              <a:lnTo>
                <a:pt x="3409628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23F96-9778-4C30-9F51-C8054850576D}">
      <dsp:nvSpPr>
        <dsp:cNvPr id="0" name=""/>
        <dsp:cNvSpPr/>
      </dsp:nvSpPr>
      <dsp:spPr>
        <a:xfrm>
          <a:off x="4114799" y="2104803"/>
          <a:ext cx="1704814" cy="595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7999"/>
              </a:lnTo>
              <a:lnTo>
                <a:pt x="1704814" y="447999"/>
              </a:lnTo>
              <a:lnTo>
                <a:pt x="1704814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3A14F-5C27-47C8-BF68-B4F316FD64C3}">
      <dsp:nvSpPr>
        <dsp:cNvPr id="0" name=""/>
        <dsp:cNvSpPr/>
      </dsp:nvSpPr>
      <dsp:spPr>
        <a:xfrm>
          <a:off x="4069079" y="2104803"/>
          <a:ext cx="91440" cy="595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19033B-7F90-48AF-AA14-D6AEECA40F9C}">
      <dsp:nvSpPr>
        <dsp:cNvPr id="0" name=""/>
        <dsp:cNvSpPr/>
      </dsp:nvSpPr>
      <dsp:spPr>
        <a:xfrm>
          <a:off x="2409985" y="2104803"/>
          <a:ext cx="1704814" cy="595938"/>
        </a:xfrm>
        <a:custGeom>
          <a:avLst/>
          <a:gdLst/>
          <a:ahLst/>
          <a:cxnLst/>
          <a:rect l="0" t="0" r="0" b="0"/>
          <a:pathLst>
            <a:path>
              <a:moveTo>
                <a:pt x="1704814" y="0"/>
              </a:moveTo>
              <a:lnTo>
                <a:pt x="1704814" y="447999"/>
              </a:lnTo>
              <a:lnTo>
                <a:pt x="0" y="447999"/>
              </a:lnTo>
              <a:lnTo>
                <a:pt x="0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10424-411D-4DCB-99A1-A4E85EE639AB}">
      <dsp:nvSpPr>
        <dsp:cNvPr id="0" name=""/>
        <dsp:cNvSpPr/>
      </dsp:nvSpPr>
      <dsp:spPr>
        <a:xfrm>
          <a:off x="705171" y="2104803"/>
          <a:ext cx="3409628" cy="595938"/>
        </a:xfrm>
        <a:custGeom>
          <a:avLst/>
          <a:gdLst/>
          <a:ahLst/>
          <a:cxnLst/>
          <a:rect l="0" t="0" r="0" b="0"/>
          <a:pathLst>
            <a:path>
              <a:moveTo>
                <a:pt x="3409628" y="0"/>
              </a:moveTo>
              <a:lnTo>
                <a:pt x="3409628" y="447999"/>
              </a:lnTo>
              <a:lnTo>
                <a:pt x="0" y="447999"/>
              </a:lnTo>
              <a:lnTo>
                <a:pt x="0" y="59593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DD0FA-2520-4F0D-BA9F-C8FB1A7F57D6}">
      <dsp:nvSpPr>
        <dsp:cNvPr id="0" name=""/>
        <dsp:cNvSpPr/>
      </dsp:nvSpPr>
      <dsp:spPr>
        <a:xfrm>
          <a:off x="2746644" y="820691"/>
          <a:ext cx="2736311" cy="12841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latin typeface="Adobe 고딕 Std B" pitchFamily="34" charset="-127"/>
              <a:ea typeface="Adobe 고딕 Std B" pitchFamily="34" charset="-127"/>
            </a:rPr>
            <a:t>지속가능경영</a:t>
          </a:r>
          <a:endParaRPr lang="ko-KR" altLang="en-US" sz="32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2746644" y="820691"/>
        <a:ext cx="2736311" cy="1284112"/>
      </dsp:txXfrm>
    </dsp:sp>
    <dsp:sp modelId="{0455D69C-E8CC-44BE-8E12-15516F271C85}">
      <dsp:nvSpPr>
        <dsp:cNvPr id="0" name=""/>
        <dsp:cNvSpPr/>
      </dsp:nvSpPr>
      <dsp:spPr>
        <a:xfrm>
          <a:off x="703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환경경영</a:t>
          </a:r>
          <a:endParaRPr lang="en-US" altLang="ko-KR" sz="1400" kern="1200" dirty="0" smtClean="0">
            <a:latin typeface="Adobe 고딕 Std B" pitchFamily="34" charset="-127"/>
            <a:ea typeface="Adobe 고딕 Std B" pitchFamily="34" charset="-127"/>
          </a:endParaRPr>
        </a:p>
      </dsp:txBody>
      <dsp:txXfrm>
        <a:off x="703" y="2700741"/>
        <a:ext cx="1408937" cy="704468"/>
      </dsp:txXfrm>
    </dsp:sp>
    <dsp:sp modelId="{B6143929-FC25-479D-89F6-AD7FF901A979}">
      <dsp:nvSpPr>
        <dsp:cNvPr id="0" name=""/>
        <dsp:cNvSpPr/>
      </dsp:nvSpPr>
      <dsp:spPr>
        <a:xfrm>
          <a:off x="1705517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사회공헌</a:t>
          </a:r>
          <a:endParaRPr lang="en-US" altLang="ko-KR" sz="1400" kern="1200" dirty="0" smtClean="0">
            <a:latin typeface="Adobe 고딕 Std B" pitchFamily="34" charset="-127"/>
            <a:ea typeface="Adobe 고딕 Std B" pitchFamily="34" charset="-127"/>
          </a:endParaRPr>
        </a:p>
      </dsp:txBody>
      <dsp:txXfrm>
        <a:off x="1705517" y="2700741"/>
        <a:ext cx="1408937" cy="704468"/>
      </dsp:txXfrm>
    </dsp:sp>
    <dsp:sp modelId="{E97B5584-8592-41B8-947D-34D607A138F9}">
      <dsp:nvSpPr>
        <dsp:cNvPr id="0" name=""/>
        <dsp:cNvSpPr/>
      </dsp:nvSpPr>
      <dsp:spPr>
        <a:xfrm>
          <a:off x="3410331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윤리경영</a:t>
          </a:r>
          <a:endParaRPr lang="en-US" altLang="ko-KR" sz="1400" kern="1200" dirty="0" smtClean="0">
            <a:latin typeface="Adobe 고딕 Std B" pitchFamily="34" charset="-127"/>
            <a:ea typeface="Adobe 고딕 Std B" pitchFamily="34" charset="-127"/>
          </a:endParaRPr>
        </a:p>
      </dsp:txBody>
      <dsp:txXfrm>
        <a:off x="3410331" y="2700741"/>
        <a:ext cx="1408937" cy="704468"/>
      </dsp:txXfrm>
    </dsp:sp>
    <dsp:sp modelId="{2CE79354-3DBC-4887-B429-BE926D57B070}">
      <dsp:nvSpPr>
        <dsp:cNvPr id="0" name=""/>
        <dsp:cNvSpPr/>
      </dsp:nvSpPr>
      <dsp:spPr>
        <a:xfrm>
          <a:off x="5115145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채용정보</a:t>
          </a:r>
          <a:endParaRPr lang="en-US" altLang="ko-KR" sz="1400" kern="1200" dirty="0" smtClean="0">
            <a:latin typeface="Adobe 고딕 Std B" pitchFamily="34" charset="-127"/>
            <a:ea typeface="Adobe 고딕 Std B" pitchFamily="34" charset="-127"/>
          </a:endParaRPr>
        </a:p>
      </dsp:txBody>
      <dsp:txXfrm>
        <a:off x="5115145" y="2700741"/>
        <a:ext cx="1408937" cy="704468"/>
      </dsp:txXfrm>
    </dsp:sp>
    <dsp:sp modelId="{38AC4BC2-7EB7-4F82-A49B-B73EDECFC40F}">
      <dsp:nvSpPr>
        <dsp:cNvPr id="0" name=""/>
        <dsp:cNvSpPr/>
      </dsp:nvSpPr>
      <dsp:spPr>
        <a:xfrm>
          <a:off x="6819959" y="2700741"/>
          <a:ext cx="1408937" cy="70446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자료실</a:t>
          </a:r>
          <a:endParaRPr lang="en-US" altLang="ko-KR" sz="1400" kern="1200" dirty="0" smtClean="0">
            <a:latin typeface="Adobe 고딕 Std B" pitchFamily="34" charset="-127"/>
            <a:ea typeface="Adobe 고딕 Std B" pitchFamily="34" charset="-127"/>
          </a:endParaRPr>
        </a:p>
      </dsp:txBody>
      <dsp:txXfrm>
        <a:off x="6819959" y="2700741"/>
        <a:ext cx="1408937" cy="7044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D323EC-5216-4CE9-AC22-5CBFD8DFED0C}">
      <dsp:nvSpPr>
        <dsp:cNvPr id="0" name=""/>
        <dsp:cNvSpPr/>
      </dsp:nvSpPr>
      <dsp:spPr>
        <a:xfrm>
          <a:off x="4114800" y="1228669"/>
          <a:ext cx="2166901" cy="2299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9753"/>
              </a:lnTo>
              <a:lnTo>
                <a:pt x="2166901" y="1149753"/>
              </a:lnTo>
              <a:lnTo>
                <a:pt x="2166901" y="22995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510424-411D-4DCB-99A1-A4E85EE639AB}">
      <dsp:nvSpPr>
        <dsp:cNvPr id="0" name=""/>
        <dsp:cNvSpPr/>
      </dsp:nvSpPr>
      <dsp:spPr>
        <a:xfrm>
          <a:off x="1954578" y="1228669"/>
          <a:ext cx="2160221" cy="2299506"/>
        </a:xfrm>
        <a:custGeom>
          <a:avLst/>
          <a:gdLst/>
          <a:ahLst/>
          <a:cxnLst/>
          <a:rect l="0" t="0" r="0" b="0"/>
          <a:pathLst>
            <a:path>
              <a:moveTo>
                <a:pt x="2160221" y="0"/>
              </a:moveTo>
              <a:lnTo>
                <a:pt x="2160221" y="1149753"/>
              </a:lnTo>
              <a:lnTo>
                <a:pt x="0" y="1149753"/>
              </a:lnTo>
              <a:lnTo>
                <a:pt x="0" y="229950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DD0FA-2520-4F0D-BA9F-C8FB1A7F57D6}">
      <dsp:nvSpPr>
        <dsp:cNvPr id="0" name=""/>
        <dsp:cNvSpPr/>
      </dsp:nvSpPr>
      <dsp:spPr>
        <a:xfrm>
          <a:off x="3044708" y="1608"/>
          <a:ext cx="2140183" cy="12270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>
              <a:latin typeface="Adobe 고딕 Std B" pitchFamily="34" charset="-127"/>
              <a:ea typeface="Adobe 고딕 Std B" pitchFamily="34" charset="-127"/>
            </a:rPr>
            <a:t>투자정보</a:t>
          </a:r>
          <a:endParaRPr lang="ko-KR" altLang="en-US" sz="32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3044708" y="1608"/>
        <a:ext cx="2140183" cy="1227060"/>
      </dsp:txXfrm>
    </dsp:sp>
    <dsp:sp modelId="{0455D69C-E8CC-44BE-8E12-15516F271C85}">
      <dsp:nvSpPr>
        <dsp:cNvPr id="0" name=""/>
        <dsp:cNvSpPr/>
      </dsp:nvSpPr>
      <dsp:spPr>
        <a:xfrm>
          <a:off x="937429" y="3528175"/>
          <a:ext cx="2034296" cy="99617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전자공고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937429" y="3528175"/>
        <a:ext cx="2034296" cy="996178"/>
      </dsp:txXfrm>
    </dsp:sp>
    <dsp:sp modelId="{C123750C-1C63-48AD-BDD5-0608CD64755B}">
      <dsp:nvSpPr>
        <dsp:cNvPr id="0" name=""/>
        <dsp:cNvSpPr/>
      </dsp:nvSpPr>
      <dsp:spPr>
        <a:xfrm>
          <a:off x="5271232" y="3528175"/>
          <a:ext cx="2020937" cy="9809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400" kern="1200" dirty="0" smtClean="0">
              <a:latin typeface="Adobe 고딕 Std B" pitchFamily="34" charset="-127"/>
              <a:ea typeface="Adobe 고딕 Std B" pitchFamily="34" charset="-127"/>
            </a:rPr>
            <a:t>기업지배구조</a:t>
          </a:r>
          <a:endParaRPr lang="ko-KR" altLang="en-US" sz="1400" kern="1200" dirty="0">
            <a:latin typeface="Adobe 고딕 Std B" pitchFamily="34" charset="-127"/>
            <a:ea typeface="Adobe 고딕 Std B" pitchFamily="34" charset="-127"/>
          </a:endParaRPr>
        </a:p>
      </dsp:txBody>
      <dsp:txXfrm>
        <a:off x="5271232" y="3528175"/>
        <a:ext cx="2020937" cy="98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96F59-964F-41CA-BF3D-954542BBD309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2D98C-8975-47CF-95CF-D16B5E747D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92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9D7D-9724-4BF2-848E-86B3D244E5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3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9D7D-9724-4BF2-848E-86B3D244E5B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38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9D7D-9724-4BF2-848E-86B3D244E5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38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9D7D-9724-4BF2-848E-86B3D244E5B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38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9D7D-9724-4BF2-848E-86B3D244E5B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38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E9D7D-9724-4BF2-848E-86B3D244E5B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13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24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66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7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4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021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2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7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2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040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EB903-6837-4511-A0F8-6208CE02918A}" type="datetimeFigureOut">
              <a:rPr lang="ko-KR" altLang="en-US" smtClean="0"/>
              <a:t>2020-02-07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72F69-C73F-414E-815A-DD5C465A9B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49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notesSlide" Target="../notesSlides/notesSlide5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notesSlide" Target="../notesSlides/notesSlide6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5.xml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Adobe 고딕 Std B" pitchFamily="34" charset="-127"/>
                <a:ea typeface="Adobe 고딕 Std B" pitchFamily="34" charset="-127"/>
              </a:rPr>
              <a:t>디지털디자인 프로젝트 설계</a:t>
            </a:r>
            <a:endParaRPr lang="ko-KR" altLang="en-US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  <a:p>
            <a:r>
              <a:rPr lang="ko-KR" altLang="en-US" dirty="0" err="1" smtClean="0">
                <a:latin typeface="Adobe 고딕 Std B" pitchFamily="34" charset="-127"/>
                <a:ea typeface="Adobe 고딕 Std B" pitchFamily="34" charset="-127"/>
              </a:rPr>
              <a:t>김민솔</a:t>
            </a:r>
            <a:endParaRPr lang="en-US" altLang="ko-KR" dirty="0" smtClean="0"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02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95997" y="1009742"/>
            <a:ext cx="7158445" cy="5484644"/>
            <a:chOff x="595684" y="1261242"/>
            <a:chExt cx="6668462" cy="4352546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85800"/>
              <a:ext cx="6668462" cy="39279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26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42548" y="1505319"/>
              <a:ext cx="139011" cy="8944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67698" y="1317782"/>
              <a:ext cx="91688" cy="7559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436796" y="1455703"/>
              <a:ext cx="5523163" cy="1886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07711" y="1497128"/>
              <a:ext cx="87252" cy="1058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7" name="Navigation Buttons"/>
            <p:cNvGrpSpPr/>
            <p:nvPr/>
          </p:nvGrpSpPr>
          <p:grpSpPr>
            <a:xfrm>
              <a:off x="712979" y="1481381"/>
              <a:ext cx="597451" cy="137322"/>
              <a:chOff x="712979" y="1481381"/>
              <a:chExt cx="597451" cy="137322"/>
            </a:xfrm>
          </p:grpSpPr>
          <p:sp>
            <p:nvSpPr>
              <p:cNvPr id="88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2979" y="1502167"/>
                <a:ext cx="141969" cy="95746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37763" y="1502167"/>
                <a:ext cx="141968" cy="95746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62547" y="1481381"/>
                <a:ext cx="147883" cy="1373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92" name="Line"/>
          <p:cNvCxnSpPr>
            <a:cxnSpLocks/>
          </p:cNvCxnSpPr>
          <p:nvPr/>
        </p:nvCxnSpPr>
        <p:spPr bwMode="auto">
          <a:xfrm>
            <a:off x="2236198" y="2881223"/>
            <a:ext cx="5917923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/>
          <p:cNvCxnSpPr>
            <a:cxnSpLocks/>
          </p:cNvCxnSpPr>
          <p:nvPr/>
        </p:nvCxnSpPr>
        <p:spPr bwMode="auto">
          <a:xfrm>
            <a:off x="995677" y="2492896"/>
            <a:ext cx="715844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readcrumbs"/>
          <p:cNvSpPr>
            <a:spLocks/>
          </p:cNvSpPr>
          <p:nvPr/>
        </p:nvSpPr>
        <p:spPr bwMode="auto">
          <a:xfrm>
            <a:off x="2345595" y="2242797"/>
            <a:ext cx="4531222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회사소개      사업영역      지속가능경영      투자정보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Line"/>
          <p:cNvCxnSpPr>
            <a:cxnSpLocks/>
          </p:cNvCxnSpPr>
          <p:nvPr/>
        </p:nvCxnSpPr>
        <p:spPr bwMode="auto">
          <a:xfrm flipH="1">
            <a:off x="2130582" y="2501297"/>
            <a:ext cx="4467" cy="400149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Line"/>
          <p:cNvCxnSpPr>
            <a:cxnSpLocks/>
          </p:cNvCxnSpPr>
          <p:nvPr/>
        </p:nvCxnSpPr>
        <p:spPr bwMode="auto">
          <a:xfrm>
            <a:off x="995677" y="2881223"/>
            <a:ext cx="113937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"/>
          <p:cNvCxnSpPr>
            <a:cxnSpLocks/>
          </p:cNvCxnSpPr>
          <p:nvPr/>
        </p:nvCxnSpPr>
        <p:spPr bwMode="auto">
          <a:xfrm>
            <a:off x="1000144" y="331725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"/>
          <p:cNvCxnSpPr>
            <a:cxnSpLocks/>
          </p:cNvCxnSpPr>
          <p:nvPr/>
        </p:nvCxnSpPr>
        <p:spPr bwMode="auto">
          <a:xfrm>
            <a:off x="1002530" y="3667711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Line"/>
          <p:cNvCxnSpPr>
            <a:cxnSpLocks/>
          </p:cNvCxnSpPr>
          <p:nvPr/>
        </p:nvCxnSpPr>
        <p:spPr bwMode="auto">
          <a:xfrm>
            <a:off x="997910" y="4141620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Line"/>
          <p:cNvCxnSpPr>
            <a:cxnSpLocks/>
          </p:cNvCxnSpPr>
          <p:nvPr/>
        </p:nvCxnSpPr>
        <p:spPr bwMode="auto">
          <a:xfrm>
            <a:off x="1002531" y="458112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43769" y="2532051"/>
            <a:ext cx="126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사업영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역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975038" y="2551157"/>
            <a:ext cx="135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인쇄용지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38966" y="2674267"/>
            <a:ext cx="1728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사업영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역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인쇄용지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23086" y="2977902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인쇄용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지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82120" y="3361651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패키징용지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6411" y="3778024"/>
            <a:ext cx="1646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특수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지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3583" y="4225790"/>
            <a:ext cx="1361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검열지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14731" y="4646786"/>
            <a:ext cx="1379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R&amp;D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114" name="Large Icons"/>
          <p:cNvSpPr>
            <a:spLocks noChangeAspect="1" noEditPoints="1"/>
          </p:cNvSpPr>
          <p:nvPr/>
        </p:nvSpPr>
        <p:spPr bwMode="auto">
          <a:xfrm>
            <a:off x="2588974" y="3582584"/>
            <a:ext cx="5014474" cy="1953215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Align Center"/>
          <p:cNvSpPr>
            <a:spLocks noChangeAspect="1" noEditPoints="1"/>
          </p:cNvSpPr>
          <p:nvPr/>
        </p:nvSpPr>
        <p:spPr bwMode="auto">
          <a:xfrm>
            <a:off x="2834592" y="5661248"/>
            <a:ext cx="4473712" cy="715362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Align Justify"/>
          <p:cNvSpPr>
            <a:spLocks noChangeAspect="1" noEditPoints="1"/>
          </p:cNvSpPr>
          <p:nvPr/>
        </p:nvSpPr>
        <p:spPr bwMode="auto">
          <a:xfrm>
            <a:off x="3707904" y="2965734"/>
            <a:ext cx="2736303" cy="516523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69437" y="1593484"/>
            <a:ext cx="7048244" cy="354925"/>
            <a:chOff x="1069437" y="1593484"/>
            <a:chExt cx="7048244" cy="354925"/>
          </a:xfrm>
        </p:grpSpPr>
        <p:sp>
          <p:nvSpPr>
            <p:cNvPr id="37" name="Button"/>
            <p:cNvSpPr>
              <a:spLocks/>
            </p:cNvSpPr>
            <p:nvPr/>
          </p:nvSpPr>
          <p:spPr bwMode="auto">
            <a:xfrm>
              <a:off x="1069437" y="1593484"/>
              <a:ext cx="739945" cy="354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Breadcrumbs"/>
            <p:cNvSpPr>
              <a:spLocks/>
            </p:cNvSpPr>
            <p:nvPr/>
          </p:nvSpPr>
          <p:spPr bwMode="auto">
            <a:xfrm>
              <a:off x="4184526" y="1634393"/>
              <a:ext cx="2690975" cy="20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Sitemap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개인정보처리방침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utton"/>
            <p:cNvSpPr>
              <a:spLocks/>
            </p:cNvSpPr>
            <p:nvPr/>
          </p:nvSpPr>
          <p:spPr bwMode="auto">
            <a:xfrm>
              <a:off x="6955818" y="1604417"/>
              <a:ext cx="42425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Blog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Button"/>
            <p:cNvSpPr>
              <a:spLocks/>
            </p:cNvSpPr>
            <p:nvPr/>
          </p:nvSpPr>
          <p:spPr bwMode="auto">
            <a:xfrm>
              <a:off x="7437584" y="1603028"/>
              <a:ext cx="68009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Facebook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841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95997" y="1009742"/>
            <a:ext cx="7158445" cy="5484644"/>
            <a:chOff x="595684" y="1261242"/>
            <a:chExt cx="6668462" cy="4352546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85800"/>
              <a:ext cx="6668462" cy="39279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26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42548" y="1505319"/>
              <a:ext cx="139011" cy="8944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67698" y="1317782"/>
              <a:ext cx="91688" cy="7559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436796" y="1455703"/>
              <a:ext cx="5523163" cy="1886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07711" y="1497128"/>
              <a:ext cx="87252" cy="1058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7" name="Navigation Buttons"/>
            <p:cNvGrpSpPr/>
            <p:nvPr/>
          </p:nvGrpSpPr>
          <p:grpSpPr>
            <a:xfrm>
              <a:off x="712979" y="1481381"/>
              <a:ext cx="597451" cy="137322"/>
              <a:chOff x="712979" y="1481381"/>
              <a:chExt cx="597451" cy="137322"/>
            </a:xfrm>
          </p:grpSpPr>
          <p:sp>
            <p:nvSpPr>
              <p:cNvPr id="88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2979" y="1502167"/>
                <a:ext cx="141969" cy="95746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37763" y="1502167"/>
                <a:ext cx="141968" cy="95746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62547" y="1481381"/>
                <a:ext cx="147883" cy="1373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92" name="Line"/>
          <p:cNvCxnSpPr>
            <a:cxnSpLocks/>
          </p:cNvCxnSpPr>
          <p:nvPr/>
        </p:nvCxnSpPr>
        <p:spPr bwMode="auto">
          <a:xfrm>
            <a:off x="2236198" y="2881223"/>
            <a:ext cx="5917923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/>
          <p:cNvCxnSpPr>
            <a:cxnSpLocks/>
          </p:cNvCxnSpPr>
          <p:nvPr/>
        </p:nvCxnSpPr>
        <p:spPr bwMode="auto">
          <a:xfrm>
            <a:off x="995677" y="2492896"/>
            <a:ext cx="715844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readcrumbs"/>
          <p:cNvSpPr>
            <a:spLocks/>
          </p:cNvSpPr>
          <p:nvPr/>
        </p:nvSpPr>
        <p:spPr bwMode="auto">
          <a:xfrm>
            <a:off x="2345595" y="2242797"/>
            <a:ext cx="4531222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회사소개      사업영역      지속가능경영      투자정보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Line"/>
          <p:cNvCxnSpPr>
            <a:cxnSpLocks/>
          </p:cNvCxnSpPr>
          <p:nvPr/>
        </p:nvCxnSpPr>
        <p:spPr bwMode="auto">
          <a:xfrm flipH="1">
            <a:off x="2130582" y="2501297"/>
            <a:ext cx="4467" cy="400149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Line"/>
          <p:cNvCxnSpPr>
            <a:cxnSpLocks/>
          </p:cNvCxnSpPr>
          <p:nvPr/>
        </p:nvCxnSpPr>
        <p:spPr bwMode="auto">
          <a:xfrm>
            <a:off x="995677" y="2881223"/>
            <a:ext cx="113937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"/>
          <p:cNvCxnSpPr>
            <a:cxnSpLocks/>
          </p:cNvCxnSpPr>
          <p:nvPr/>
        </p:nvCxnSpPr>
        <p:spPr bwMode="auto">
          <a:xfrm>
            <a:off x="1000144" y="331725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"/>
          <p:cNvCxnSpPr>
            <a:cxnSpLocks/>
          </p:cNvCxnSpPr>
          <p:nvPr/>
        </p:nvCxnSpPr>
        <p:spPr bwMode="auto">
          <a:xfrm>
            <a:off x="1002530" y="3667711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Line"/>
          <p:cNvCxnSpPr>
            <a:cxnSpLocks/>
          </p:cNvCxnSpPr>
          <p:nvPr/>
        </p:nvCxnSpPr>
        <p:spPr bwMode="auto">
          <a:xfrm>
            <a:off x="997910" y="4103520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Line"/>
          <p:cNvCxnSpPr>
            <a:cxnSpLocks/>
          </p:cNvCxnSpPr>
          <p:nvPr/>
        </p:nvCxnSpPr>
        <p:spPr bwMode="auto">
          <a:xfrm>
            <a:off x="1002531" y="454302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43769" y="2532051"/>
            <a:ext cx="126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지속가능경영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함초롬돋움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75038" y="2551157"/>
            <a:ext cx="135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개요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282282" y="2665779"/>
            <a:ext cx="19517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지속가능경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환경경영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개요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23086" y="2977902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환경경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영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982120" y="3361651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사회공헌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46411" y="3778024"/>
            <a:ext cx="1646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윤리경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영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3583" y="4225790"/>
            <a:ext cx="1361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채용정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보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14731" y="4646786"/>
            <a:ext cx="1379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자료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실</a:t>
            </a:r>
          </a:p>
        </p:txBody>
      </p:sp>
      <p:sp>
        <p:nvSpPr>
          <p:cNvPr id="114" name="Large Icons"/>
          <p:cNvSpPr>
            <a:spLocks noChangeAspect="1" noEditPoints="1"/>
          </p:cNvSpPr>
          <p:nvPr/>
        </p:nvSpPr>
        <p:spPr bwMode="auto">
          <a:xfrm>
            <a:off x="2588974" y="3582584"/>
            <a:ext cx="5014474" cy="1953215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Align Center"/>
          <p:cNvSpPr>
            <a:spLocks noChangeAspect="1" noEditPoints="1"/>
          </p:cNvSpPr>
          <p:nvPr/>
        </p:nvSpPr>
        <p:spPr bwMode="auto">
          <a:xfrm>
            <a:off x="2834592" y="5661248"/>
            <a:ext cx="4473712" cy="715362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Align Justify"/>
          <p:cNvSpPr>
            <a:spLocks noChangeAspect="1" noEditPoints="1"/>
          </p:cNvSpPr>
          <p:nvPr/>
        </p:nvSpPr>
        <p:spPr bwMode="auto">
          <a:xfrm>
            <a:off x="3707904" y="2965734"/>
            <a:ext cx="2736303" cy="516523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Line"/>
          <p:cNvCxnSpPr>
            <a:cxnSpLocks/>
          </p:cNvCxnSpPr>
          <p:nvPr/>
        </p:nvCxnSpPr>
        <p:spPr bwMode="auto">
          <a:xfrm>
            <a:off x="991518" y="4946496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/>
          <p:cNvGrpSpPr/>
          <p:nvPr/>
        </p:nvGrpSpPr>
        <p:grpSpPr>
          <a:xfrm>
            <a:off x="1069437" y="1593484"/>
            <a:ext cx="7048244" cy="354925"/>
            <a:chOff x="1069437" y="1593484"/>
            <a:chExt cx="7048244" cy="354925"/>
          </a:xfrm>
        </p:grpSpPr>
        <p:sp>
          <p:nvSpPr>
            <p:cNvPr id="38" name="Button"/>
            <p:cNvSpPr>
              <a:spLocks/>
            </p:cNvSpPr>
            <p:nvPr/>
          </p:nvSpPr>
          <p:spPr bwMode="auto">
            <a:xfrm>
              <a:off x="1069437" y="1593484"/>
              <a:ext cx="739945" cy="354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readcrumbs"/>
            <p:cNvSpPr>
              <a:spLocks/>
            </p:cNvSpPr>
            <p:nvPr/>
          </p:nvSpPr>
          <p:spPr bwMode="auto">
            <a:xfrm>
              <a:off x="4184526" y="1634393"/>
              <a:ext cx="2690975" cy="20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Sitemap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개인정보처리방침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Button"/>
            <p:cNvSpPr>
              <a:spLocks/>
            </p:cNvSpPr>
            <p:nvPr/>
          </p:nvSpPr>
          <p:spPr bwMode="auto">
            <a:xfrm>
              <a:off x="6955818" y="1604417"/>
              <a:ext cx="42425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Blog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Button"/>
            <p:cNvSpPr>
              <a:spLocks/>
            </p:cNvSpPr>
            <p:nvPr/>
          </p:nvSpPr>
          <p:spPr bwMode="auto">
            <a:xfrm>
              <a:off x="7437584" y="1603028"/>
              <a:ext cx="68009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Facebook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1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95997" y="1009742"/>
            <a:ext cx="7158445" cy="5484644"/>
            <a:chOff x="595684" y="1261242"/>
            <a:chExt cx="6668462" cy="4352546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85800"/>
              <a:ext cx="6668462" cy="39279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26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42548" y="1505319"/>
              <a:ext cx="139011" cy="8944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67698" y="1317782"/>
              <a:ext cx="91688" cy="7559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436796" y="1455703"/>
              <a:ext cx="5523163" cy="1886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07711" y="1497128"/>
              <a:ext cx="87252" cy="1058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7" name="Navigation Buttons"/>
            <p:cNvGrpSpPr/>
            <p:nvPr/>
          </p:nvGrpSpPr>
          <p:grpSpPr>
            <a:xfrm>
              <a:off x="712979" y="1481381"/>
              <a:ext cx="597451" cy="137322"/>
              <a:chOff x="712979" y="1481381"/>
              <a:chExt cx="597451" cy="137322"/>
            </a:xfrm>
          </p:grpSpPr>
          <p:sp>
            <p:nvSpPr>
              <p:cNvPr id="88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2979" y="1502167"/>
                <a:ext cx="141969" cy="95746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37763" y="1502167"/>
                <a:ext cx="141968" cy="95746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62547" y="1481381"/>
                <a:ext cx="147883" cy="1373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92" name="Line"/>
          <p:cNvCxnSpPr>
            <a:cxnSpLocks/>
          </p:cNvCxnSpPr>
          <p:nvPr/>
        </p:nvCxnSpPr>
        <p:spPr bwMode="auto">
          <a:xfrm>
            <a:off x="2236198" y="2881223"/>
            <a:ext cx="5917923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/>
          <p:cNvCxnSpPr>
            <a:cxnSpLocks/>
          </p:cNvCxnSpPr>
          <p:nvPr/>
        </p:nvCxnSpPr>
        <p:spPr bwMode="auto">
          <a:xfrm>
            <a:off x="995677" y="2492896"/>
            <a:ext cx="715844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readcrumbs"/>
          <p:cNvSpPr>
            <a:spLocks/>
          </p:cNvSpPr>
          <p:nvPr/>
        </p:nvSpPr>
        <p:spPr bwMode="auto">
          <a:xfrm>
            <a:off x="2345595" y="2242797"/>
            <a:ext cx="4531222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회사소개      사업영역      지속가능경영      투자정보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Line"/>
          <p:cNvCxnSpPr>
            <a:cxnSpLocks/>
          </p:cNvCxnSpPr>
          <p:nvPr/>
        </p:nvCxnSpPr>
        <p:spPr bwMode="auto">
          <a:xfrm flipH="1">
            <a:off x="2130582" y="2501297"/>
            <a:ext cx="4467" cy="400149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Line"/>
          <p:cNvCxnSpPr>
            <a:cxnSpLocks/>
          </p:cNvCxnSpPr>
          <p:nvPr/>
        </p:nvCxnSpPr>
        <p:spPr bwMode="auto">
          <a:xfrm>
            <a:off x="995677" y="2881223"/>
            <a:ext cx="113937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"/>
          <p:cNvCxnSpPr>
            <a:cxnSpLocks/>
          </p:cNvCxnSpPr>
          <p:nvPr/>
        </p:nvCxnSpPr>
        <p:spPr bwMode="auto">
          <a:xfrm>
            <a:off x="1000144" y="331725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"/>
          <p:cNvCxnSpPr>
            <a:cxnSpLocks/>
          </p:cNvCxnSpPr>
          <p:nvPr/>
        </p:nvCxnSpPr>
        <p:spPr bwMode="auto">
          <a:xfrm>
            <a:off x="1002530" y="3667711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43769" y="2532051"/>
            <a:ext cx="126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투자정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보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함초롬돋움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75038" y="2551157"/>
            <a:ext cx="135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전자공고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32240" y="2665779"/>
            <a:ext cx="1422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투자정보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전자공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23086" y="2977902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전자공고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82120" y="3361651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기업지배구조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114" name="Large Icons"/>
          <p:cNvSpPr>
            <a:spLocks noChangeAspect="1" noEditPoints="1"/>
          </p:cNvSpPr>
          <p:nvPr/>
        </p:nvSpPr>
        <p:spPr bwMode="auto">
          <a:xfrm>
            <a:off x="2588974" y="3582584"/>
            <a:ext cx="5014474" cy="1953215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Align Center"/>
          <p:cNvSpPr>
            <a:spLocks noChangeAspect="1" noEditPoints="1"/>
          </p:cNvSpPr>
          <p:nvPr/>
        </p:nvSpPr>
        <p:spPr bwMode="auto">
          <a:xfrm>
            <a:off x="2834592" y="5661248"/>
            <a:ext cx="4473712" cy="715362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Align Justify"/>
          <p:cNvSpPr>
            <a:spLocks noChangeAspect="1" noEditPoints="1"/>
          </p:cNvSpPr>
          <p:nvPr/>
        </p:nvSpPr>
        <p:spPr bwMode="auto">
          <a:xfrm>
            <a:off x="3707904" y="2965734"/>
            <a:ext cx="2736303" cy="516523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069437" y="1593484"/>
            <a:ext cx="7048244" cy="354925"/>
            <a:chOff x="1069437" y="1593484"/>
            <a:chExt cx="7048244" cy="354925"/>
          </a:xfrm>
        </p:grpSpPr>
        <p:sp>
          <p:nvSpPr>
            <p:cNvPr id="38" name="Button"/>
            <p:cNvSpPr>
              <a:spLocks/>
            </p:cNvSpPr>
            <p:nvPr/>
          </p:nvSpPr>
          <p:spPr bwMode="auto">
            <a:xfrm>
              <a:off x="1069437" y="1593484"/>
              <a:ext cx="739945" cy="354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readcrumbs"/>
            <p:cNvSpPr>
              <a:spLocks/>
            </p:cNvSpPr>
            <p:nvPr/>
          </p:nvSpPr>
          <p:spPr bwMode="auto">
            <a:xfrm>
              <a:off x="4184526" y="1634393"/>
              <a:ext cx="2690975" cy="20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Sitemap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개인정보처리방침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Button"/>
            <p:cNvSpPr>
              <a:spLocks/>
            </p:cNvSpPr>
            <p:nvPr/>
          </p:nvSpPr>
          <p:spPr bwMode="auto">
            <a:xfrm>
              <a:off x="6955818" y="1604417"/>
              <a:ext cx="42425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Blog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" name="Button"/>
            <p:cNvSpPr>
              <a:spLocks/>
            </p:cNvSpPr>
            <p:nvPr/>
          </p:nvSpPr>
          <p:spPr bwMode="auto">
            <a:xfrm>
              <a:off x="7437584" y="1603028"/>
              <a:ext cx="68009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Facebook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73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95997" y="1009742"/>
            <a:ext cx="7158445" cy="5484644"/>
            <a:chOff x="595684" y="1261242"/>
            <a:chExt cx="6668462" cy="4352546"/>
          </a:xfrm>
        </p:grpSpPr>
        <p:sp>
          <p:nvSpPr>
            <p:cNvPr id="8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85800"/>
              <a:ext cx="6668462" cy="39279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26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42548" y="1505319"/>
              <a:ext cx="139011" cy="8944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67698" y="1317782"/>
              <a:ext cx="91688" cy="7559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5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436796" y="1455703"/>
              <a:ext cx="5523163" cy="1886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07711" y="1497128"/>
              <a:ext cx="87252" cy="1058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7" name="Navigation Buttons"/>
            <p:cNvGrpSpPr/>
            <p:nvPr/>
          </p:nvGrpSpPr>
          <p:grpSpPr>
            <a:xfrm>
              <a:off x="712979" y="1481381"/>
              <a:ext cx="597451" cy="137322"/>
              <a:chOff x="712979" y="1481381"/>
              <a:chExt cx="597451" cy="137322"/>
            </a:xfrm>
          </p:grpSpPr>
          <p:sp>
            <p:nvSpPr>
              <p:cNvPr id="88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2979" y="1502167"/>
                <a:ext cx="141969" cy="95746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37763" y="1502167"/>
                <a:ext cx="141968" cy="95746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62547" y="1481381"/>
                <a:ext cx="147883" cy="1373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cxnSp>
        <p:nvCxnSpPr>
          <p:cNvPr id="92" name="Line"/>
          <p:cNvCxnSpPr>
            <a:cxnSpLocks/>
          </p:cNvCxnSpPr>
          <p:nvPr/>
        </p:nvCxnSpPr>
        <p:spPr bwMode="auto">
          <a:xfrm>
            <a:off x="2236198" y="2881223"/>
            <a:ext cx="5917923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/>
          <p:cNvCxnSpPr>
            <a:cxnSpLocks/>
          </p:cNvCxnSpPr>
          <p:nvPr/>
        </p:nvCxnSpPr>
        <p:spPr bwMode="auto">
          <a:xfrm>
            <a:off x="995677" y="2492896"/>
            <a:ext cx="715844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readcrumbs"/>
          <p:cNvSpPr>
            <a:spLocks/>
          </p:cNvSpPr>
          <p:nvPr/>
        </p:nvSpPr>
        <p:spPr bwMode="auto">
          <a:xfrm>
            <a:off x="2345595" y="2242797"/>
            <a:ext cx="4531222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회사소개      사업영역      지속가능경영      투자정보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Line"/>
          <p:cNvCxnSpPr>
            <a:cxnSpLocks/>
          </p:cNvCxnSpPr>
          <p:nvPr/>
        </p:nvCxnSpPr>
        <p:spPr bwMode="auto">
          <a:xfrm flipH="1">
            <a:off x="2130582" y="2501297"/>
            <a:ext cx="4467" cy="400149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Line"/>
          <p:cNvCxnSpPr>
            <a:cxnSpLocks/>
          </p:cNvCxnSpPr>
          <p:nvPr/>
        </p:nvCxnSpPr>
        <p:spPr bwMode="auto">
          <a:xfrm>
            <a:off x="995677" y="2881223"/>
            <a:ext cx="113937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Line"/>
          <p:cNvCxnSpPr>
            <a:cxnSpLocks/>
          </p:cNvCxnSpPr>
          <p:nvPr/>
        </p:nvCxnSpPr>
        <p:spPr bwMode="auto">
          <a:xfrm>
            <a:off x="1000144" y="331725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"/>
          <p:cNvCxnSpPr>
            <a:cxnSpLocks/>
          </p:cNvCxnSpPr>
          <p:nvPr/>
        </p:nvCxnSpPr>
        <p:spPr bwMode="auto">
          <a:xfrm>
            <a:off x="1002530" y="3667711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943769" y="2532051"/>
            <a:ext cx="126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고객지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원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함초롬돋움" pitchFamily="50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975038" y="2551157"/>
            <a:ext cx="135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공지사항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732240" y="2665779"/>
            <a:ext cx="14222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고객지원 </a:t>
            </a:r>
            <a:r>
              <a:rPr lang="en-US" altLang="ko-KR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공지사항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023086" y="2977902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공지사항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82120" y="3361651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뉴스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114" name="Large Icons"/>
          <p:cNvSpPr>
            <a:spLocks noChangeAspect="1" noEditPoints="1"/>
          </p:cNvSpPr>
          <p:nvPr/>
        </p:nvSpPr>
        <p:spPr bwMode="auto">
          <a:xfrm>
            <a:off x="2588974" y="3582584"/>
            <a:ext cx="5014474" cy="1953215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6" name="Align Center"/>
          <p:cNvSpPr>
            <a:spLocks noChangeAspect="1" noEditPoints="1"/>
          </p:cNvSpPr>
          <p:nvPr/>
        </p:nvSpPr>
        <p:spPr bwMode="auto">
          <a:xfrm>
            <a:off x="2834592" y="5661248"/>
            <a:ext cx="4473712" cy="715362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8" name="Align Justify"/>
          <p:cNvSpPr>
            <a:spLocks noChangeAspect="1" noEditPoints="1"/>
          </p:cNvSpPr>
          <p:nvPr/>
        </p:nvSpPr>
        <p:spPr bwMode="auto">
          <a:xfrm>
            <a:off x="3707904" y="2965734"/>
            <a:ext cx="2736303" cy="516523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069437" y="1593484"/>
            <a:ext cx="7048244" cy="354925"/>
            <a:chOff x="1069437" y="1593484"/>
            <a:chExt cx="7048244" cy="354925"/>
          </a:xfrm>
        </p:grpSpPr>
        <p:sp>
          <p:nvSpPr>
            <p:cNvPr id="37" name="Button"/>
            <p:cNvSpPr>
              <a:spLocks/>
            </p:cNvSpPr>
            <p:nvPr/>
          </p:nvSpPr>
          <p:spPr bwMode="auto">
            <a:xfrm>
              <a:off x="1069437" y="1593484"/>
              <a:ext cx="739945" cy="354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Breadcrumbs"/>
            <p:cNvSpPr>
              <a:spLocks/>
            </p:cNvSpPr>
            <p:nvPr/>
          </p:nvSpPr>
          <p:spPr bwMode="auto">
            <a:xfrm>
              <a:off x="4184526" y="1634393"/>
              <a:ext cx="2690975" cy="20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Sitemap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개인정보처리방침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Button"/>
            <p:cNvSpPr>
              <a:spLocks/>
            </p:cNvSpPr>
            <p:nvPr/>
          </p:nvSpPr>
          <p:spPr bwMode="auto">
            <a:xfrm>
              <a:off x="6955818" y="1604417"/>
              <a:ext cx="42425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Blog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0" name="Button"/>
            <p:cNvSpPr>
              <a:spLocks/>
            </p:cNvSpPr>
            <p:nvPr/>
          </p:nvSpPr>
          <p:spPr bwMode="auto">
            <a:xfrm>
              <a:off x="7437584" y="1603028"/>
              <a:ext cx="68009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Facebook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3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30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t="14203" r="10498" b="3096"/>
          <a:stretch/>
        </p:blipFill>
        <p:spPr>
          <a:xfrm>
            <a:off x="2977556" y="1340768"/>
            <a:ext cx="3319213" cy="23275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1" t="14285" r="10679" b="4835"/>
          <a:stretch/>
        </p:blipFill>
        <p:spPr>
          <a:xfrm>
            <a:off x="323528" y="4149080"/>
            <a:ext cx="2755444" cy="21244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6" t="14214" r="10566" b="4655"/>
          <a:stretch/>
        </p:blipFill>
        <p:spPr>
          <a:xfrm>
            <a:off x="6156176" y="4163839"/>
            <a:ext cx="2734359" cy="21096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2" t="14394" r="10472" b="4474"/>
          <a:stretch/>
        </p:blipFill>
        <p:spPr>
          <a:xfrm>
            <a:off x="3257126" y="4149080"/>
            <a:ext cx="2760074" cy="2124401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2267744" y="1988840"/>
            <a:ext cx="1440160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211960" y="1988840"/>
            <a:ext cx="21602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4788024" y="1988840"/>
            <a:ext cx="201622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90506" y="3670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메인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1343379" y="6379723"/>
            <a:ext cx="6888296" cy="341053"/>
            <a:chOff x="1403732" y="6379723"/>
            <a:chExt cx="6888296" cy="341053"/>
          </a:xfrm>
        </p:grpSpPr>
        <p:sp>
          <p:nvSpPr>
            <p:cNvPr id="31" name="TextBox 30"/>
            <p:cNvSpPr txBox="1"/>
            <p:nvPr/>
          </p:nvSpPr>
          <p:spPr>
            <a:xfrm>
              <a:off x="6876256" y="6382222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latin typeface="Adobe 고딕 Std B" pitchFamily="34" charset="-127"/>
                  <a:ea typeface="Adobe 고딕 Std B" pitchFamily="34" charset="-127"/>
                </a:rPr>
                <a:t>지속가능경</a:t>
              </a:r>
              <a:r>
                <a:rPr lang="ko-KR" altLang="en-US" sz="1600">
                  <a:latin typeface="Adobe 고딕 Std B" pitchFamily="34" charset="-127"/>
                  <a:ea typeface="Adobe 고딕 Std B" pitchFamily="34" charset="-127"/>
                </a:rPr>
                <a:t>영</a:t>
              </a:r>
              <a:endParaRPr lang="ko-KR" altLang="en-US" sz="1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4826" y="63797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Adobe 고딕 Std B" pitchFamily="34" charset="-127"/>
                  <a:ea typeface="Adobe 고딕 Std B" pitchFamily="34" charset="-127"/>
                </a:rPr>
                <a:t>사업영역</a:t>
              </a:r>
              <a:endParaRPr lang="ko-KR" altLang="en-US" sz="1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03732" y="6381328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Adobe 고딕 Std B" pitchFamily="34" charset="-127"/>
                  <a:ea typeface="Adobe 고딕 Std B" pitchFamily="34" charset="-127"/>
                </a:rPr>
                <a:t>회사소</a:t>
              </a:r>
              <a:r>
                <a:rPr lang="ko-KR" altLang="en-US" sz="1600" dirty="0">
                  <a:latin typeface="Adobe 고딕 Std B" pitchFamily="34" charset="-127"/>
                  <a:ea typeface="Adobe 고딕 Std B" pitchFamily="34" charset="-127"/>
                </a:rPr>
                <a:t>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8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t="14203" r="10498" b="3096"/>
          <a:stretch/>
        </p:blipFill>
        <p:spPr>
          <a:xfrm>
            <a:off x="2977556" y="1340768"/>
            <a:ext cx="3319213" cy="2327560"/>
          </a:xfrm>
          <a:prstGeom prst="rect">
            <a:avLst/>
          </a:prstGeom>
        </p:spPr>
      </p:pic>
      <p:sp>
        <p:nvSpPr>
          <p:cNvPr id="16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2" t="14088" r="10377" b="4654"/>
          <a:stretch/>
        </p:blipFill>
        <p:spPr>
          <a:xfrm>
            <a:off x="1537396" y="4150811"/>
            <a:ext cx="2880320" cy="21096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1" t="14340" r="10377" b="4780"/>
          <a:stretch/>
        </p:blipFill>
        <p:spPr>
          <a:xfrm>
            <a:off x="4860032" y="4150811"/>
            <a:ext cx="3240360" cy="210964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3419872" y="1988840"/>
            <a:ext cx="1656184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508104" y="1988840"/>
            <a:ext cx="972108" cy="20882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90506" y="367037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Adobe 고딕 Std B" pitchFamily="34" charset="-127"/>
                <a:ea typeface="Adobe 고딕 Std B" pitchFamily="34" charset="-127"/>
              </a:rPr>
              <a:t>메인</a:t>
            </a:r>
            <a:endParaRPr lang="ko-KR" altLang="en-US" sz="1600" dirty="0"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459597" y="6381328"/>
            <a:ext cx="4355129" cy="307776"/>
            <a:chOff x="2619158" y="6396717"/>
            <a:chExt cx="4355129" cy="307776"/>
          </a:xfrm>
        </p:grpSpPr>
        <p:sp>
          <p:nvSpPr>
            <p:cNvPr id="20" name="TextBox 19"/>
            <p:cNvSpPr txBox="1"/>
            <p:nvPr/>
          </p:nvSpPr>
          <p:spPr>
            <a:xfrm>
              <a:off x="2619158" y="6396717"/>
              <a:ext cx="100540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Adobe 고딕 Std B" pitchFamily="34" charset="-127"/>
                  <a:ea typeface="Adobe 고딕 Std B" pitchFamily="34" charset="-127"/>
                </a:rPr>
                <a:t>투자정보</a:t>
              </a:r>
              <a:endParaRPr lang="ko-KR" altLang="en-US" sz="1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68884" y="6396717"/>
              <a:ext cx="100540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latin typeface="Adobe 고딕 Std B" pitchFamily="34" charset="-127"/>
                  <a:ea typeface="Adobe 고딕 Std B" pitchFamily="34" charset="-127"/>
                </a:rPr>
                <a:t>고객지원</a:t>
              </a:r>
              <a:endParaRPr lang="ko-KR" altLang="en-US" sz="1600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304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3.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화면구조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프로토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메인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8" r="17753"/>
          <a:stretch/>
        </p:blipFill>
        <p:spPr>
          <a:xfrm>
            <a:off x="2627784" y="1350616"/>
            <a:ext cx="3990770" cy="52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0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3.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화면구조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프로토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회사소개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2" r="18799" b="880"/>
          <a:stretch/>
        </p:blipFill>
        <p:spPr>
          <a:xfrm>
            <a:off x="2513459" y="1374164"/>
            <a:ext cx="3888432" cy="50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3.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화면구조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프로토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타입 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고객지원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9" t="1623" r="18113" b="1326"/>
          <a:stretch/>
        </p:blipFill>
        <p:spPr>
          <a:xfrm>
            <a:off x="1835696" y="1484785"/>
            <a:ext cx="5084595" cy="497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96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/>
          <p:nvPr/>
        </p:nvSpPr>
        <p:spPr>
          <a:xfrm>
            <a:off x="2123728" y="1196752"/>
            <a:ext cx="4824536" cy="4536504"/>
          </a:xfrm>
          <a:prstGeom prst="hear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감솨합니당</a:t>
            </a:r>
            <a:r>
              <a:rPr lang="ko-KR" altLang="en-US" sz="2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ㅇ</a:t>
            </a:r>
            <a:r>
              <a:rPr lang="en-US" altLang="ko-KR" sz="2800" dirty="0" smtClean="0">
                <a:solidFill>
                  <a:schemeClr val="tx1"/>
                </a:solidFill>
                <a:latin typeface="Adobe 고딕 Std B" pitchFamily="34" charset="-127"/>
                <a:ea typeface="Adobe 고딕 Std B" pitchFamily="34" charset="-127"/>
              </a:rPr>
              <a:t>_&lt;</a:t>
            </a:r>
            <a:endParaRPr lang="ko-KR" altLang="en-US" sz="2800" dirty="0">
              <a:solidFill>
                <a:schemeClr val="tx1"/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72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정보구조설계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글로벌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내비게이션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메인</a:t>
            </a:r>
            <a:r>
              <a:rPr lang="en-US" altLang="ko-K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75515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88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정보구조설계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로</a:t>
            </a:r>
            <a:r>
              <a:rPr lang="ko-KR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컬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내비게이션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(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회사소개</a:t>
            </a:r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)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66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775603"/>
              </p:ext>
            </p:extLst>
          </p:nvPr>
        </p:nvGraphicFramePr>
        <p:xfrm>
          <a:off x="609600" y="1752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5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67544" y="5486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정보구조설계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로컬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내비게이션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32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489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60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정보구조설계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로컬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내비게이션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7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0960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0172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정보구조설계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로컬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내비게이션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aphicFrame>
        <p:nvGraphicFramePr>
          <p:cNvPr id="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55143"/>
              </p:ext>
            </p:extLst>
          </p:nvPr>
        </p:nvGraphicFramePr>
        <p:xfrm>
          <a:off x="467544" y="1772816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345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>
            <a:noAutofit/>
          </a:bodyPr>
          <a:lstStyle/>
          <a:p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1. </a:t>
            </a:r>
            <a:r>
              <a:rPr lang="ko-KR" altLang="en-US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정보구조설계</a:t>
            </a:r>
            <a: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4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로컬 </a:t>
            </a:r>
            <a:r>
              <a:rPr lang="ko-KR" altLang="en-US" sz="2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내비게이션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1407907" y="1778816"/>
            <a:ext cx="6354740" cy="4522745"/>
            <a:chOff x="1321647" y="1916832"/>
            <a:chExt cx="6354740" cy="4522745"/>
          </a:xfrm>
        </p:grpSpPr>
        <p:sp>
          <p:nvSpPr>
            <p:cNvPr id="44" name="직선 연결선 3"/>
            <p:cNvSpPr/>
            <p:nvPr/>
          </p:nvSpPr>
          <p:spPr>
            <a:xfrm>
              <a:off x="4499018" y="3143893"/>
              <a:ext cx="2166901" cy="22995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149753"/>
                  </a:lnTo>
                  <a:lnTo>
                    <a:pt x="2166901" y="1149753"/>
                  </a:lnTo>
                  <a:lnTo>
                    <a:pt x="2166901" y="2299506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직선 연결선 4"/>
            <p:cNvSpPr/>
            <p:nvPr/>
          </p:nvSpPr>
          <p:spPr>
            <a:xfrm>
              <a:off x="2338796" y="3143893"/>
              <a:ext cx="2160221" cy="229950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60221" y="0"/>
                  </a:moveTo>
                  <a:lnTo>
                    <a:pt x="2160221" y="1149753"/>
                  </a:lnTo>
                  <a:lnTo>
                    <a:pt x="0" y="1149753"/>
                  </a:lnTo>
                  <a:lnTo>
                    <a:pt x="0" y="2299506"/>
                  </a:lnTo>
                </a:path>
              </a:pathLst>
            </a:custGeom>
            <a:noFill/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6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46" name="그룹 45"/>
            <p:cNvGrpSpPr/>
            <p:nvPr/>
          </p:nvGrpSpPr>
          <p:grpSpPr>
            <a:xfrm>
              <a:off x="3428926" y="1916832"/>
              <a:ext cx="2140183" cy="1227060"/>
              <a:chOff x="3044708" y="1608"/>
              <a:chExt cx="2140183" cy="1227060"/>
            </a:xfrm>
          </p:grpSpPr>
          <p:sp>
            <p:nvSpPr>
              <p:cNvPr id="53" name="직사각형 52"/>
              <p:cNvSpPr/>
              <p:nvPr/>
            </p:nvSpPr>
            <p:spPr>
              <a:xfrm>
                <a:off x="3044708" y="1608"/>
                <a:ext cx="2140183" cy="1227060"/>
              </a:xfrm>
              <a:prstGeom prst="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4" name="직사각형 53"/>
              <p:cNvSpPr/>
              <p:nvPr/>
            </p:nvSpPr>
            <p:spPr>
              <a:xfrm>
                <a:off x="3044708" y="1608"/>
                <a:ext cx="2140183" cy="122706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0320" tIns="20320" rIns="20320" bIns="20320" numCol="1" spcCol="1270" anchor="ctr" anchorCtr="0">
                <a:noAutofit/>
              </a:bodyPr>
              <a:lstStyle/>
              <a:p>
                <a:pPr lvl="0" algn="ctr" defTabSz="14224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3200" kern="1200" dirty="0" smtClean="0">
                    <a:latin typeface="Adobe 고딕 Std B" pitchFamily="34" charset="-127"/>
                    <a:ea typeface="Adobe 고딕 Std B" pitchFamily="34" charset="-127"/>
                  </a:rPr>
                  <a:t>고객지원</a:t>
                </a:r>
                <a:endParaRPr lang="ko-KR" altLang="en-US" sz="3200" kern="12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1321647" y="5443399"/>
              <a:ext cx="2034296" cy="996178"/>
              <a:chOff x="937429" y="3528175"/>
              <a:chExt cx="2034296" cy="996178"/>
            </a:xfrm>
          </p:grpSpPr>
          <p:sp>
            <p:nvSpPr>
              <p:cNvPr id="51" name="직사각형 50"/>
              <p:cNvSpPr/>
              <p:nvPr/>
            </p:nvSpPr>
            <p:spPr>
              <a:xfrm>
                <a:off x="937429" y="3528175"/>
                <a:ext cx="2034296" cy="996178"/>
              </a:xfrm>
              <a:prstGeom prst="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2" name="직사각형 51"/>
              <p:cNvSpPr/>
              <p:nvPr/>
            </p:nvSpPr>
            <p:spPr>
              <a:xfrm>
                <a:off x="937429" y="3528175"/>
                <a:ext cx="2034296" cy="9961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공지사</a:t>
                </a:r>
                <a:r>
                  <a:rPr lang="ko-KR" altLang="en-US" sz="1400" dirty="0">
                    <a:latin typeface="Adobe 고딕 Std B" pitchFamily="34" charset="-127"/>
                    <a:ea typeface="Adobe 고딕 Std B" pitchFamily="34" charset="-127"/>
                  </a:rPr>
                  <a:t>항</a:t>
                </a:r>
                <a:endParaRPr lang="ko-KR" altLang="en-US" sz="1400" kern="12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5655450" y="5443399"/>
              <a:ext cx="2020937" cy="980958"/>
              <a:chOff x="5271232" y="3528175"/>
              <a:chExt cx="2020937" cy="980958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5271232" y="3528175"/>
                <a:ext cx="2020937" cy="980958"/>
              </a:xfrm>
              <a:prstGeom prst="rect">
                <a:avLst/>
              </a:prstGeom>
            </p:spPr>
            <p:style>
              <a:lnRef idx="3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6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6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직사각형 49"/>
              <p:cNvSpPr/>
              <p:nvPr/>
            </p:nvSpPr>
            <p:spPr>
              <a:xfrm>
                <a:off x="5271232" y="3528175"/>
                <a:ext cx="2020937" cy="98095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1400" dirty="0" smtClean="0">
                    <a:latin typeface="Adobe 고딕 Std B" pitchFamily="34" charset="-127"/>
                    <a:ea typeface="Adobe 고딕 Std B" pitchFamily="34" charset="-127"/>
                  </a:rPr>
                  <a:t>뉴</a:t>
                </a:r>
                <a:r>
                  <a:rPr lang="ko-KR" altLang="en-US" sz="1400" dirty="0">
                    <a:latin typeface="Adobe 고딕 Std B" pitchFamily="34" charset="-127"/>
                    <a:ea typeface="Adobe 고딕 Std B" pitchFamily="34" charset="-127"/>
                  </a:rPr>
                  <a:t>스</a:t>
                </a:r>
                <a:endParaRPr lang="ko-KR" altLang="en-US" sz="1400" kern="1200" dirty="0">
                  <a:latin typeface="Adobe 고딕 Std B" pitchFamily="34" charset="-127"/>
                  <a:ea typeface="Adobe 고딕 Std B" pitchFamily="34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3457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95997" y="1009742"/>
            <a:ext cx="7158445" cy="5484644"/>
            <a:chOff x="595684" y="1261242"/>
            <a:chExt cx="6668462" cy="4352546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85800"/>
              <a:ext cx="6668462" cy="39279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26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42548" y="1505319"/>
              <a:ext cx="139011" cy="8944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67698" y="1317782"/>
              <a:ext cx="91688" cy="7559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436796" y="1455703"/>
              <a:ext cx="5523163" cy="1886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07711" y="1497128"/>
              <a:ext cx="87252" cy="1058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2979" y="1481381"/>
              <a:ext cx="597452" cy="137322"/>
              <a:chOff x="712979" y="1481381"/>
              <a:chExt cx="597452" cy="1373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2979" y="1502167"/>
                <a:ext cx="141969" cy="95746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37763" y="1502167"/>
                <a:ext cx="141968" cy="95746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62548" y="1481381"/>
                <a:ext cx="147883" cy="1373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Breadcrumbs"/>
          <p:cNvSpPr>
            <a:spLocks/>
          </p:cNvSpPr>
          <p:nvPr/>
        </p:nvSpPr>
        <p:spPr bwMode="auto">
          <a:xfrm>
            <a:off x="2345595" y="2242797"/>
            <a:ext cx="4531222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회사소개      사업영역      지속가능경영      투자정보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Line"/>
          <p:cNvCxnSpPr>
            <a:cxnSpLocks/>
          </p:cNvCxnSpPr>
          <p:nvPr/>
        </p:nvCxnSpPr>
        <p:spPr bwMode="auto">
          <a:xfrm>
            <a:off x="995677" y="2492896"/>
            <a:ext cx="715844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92138" y="2636912"/>
            <a:ext cx="7158445" cy="12961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Banner</a:t>
            </a:r>
            <a:endParaRPr lang="en-US" altLang="ko-KR" dirty="0"/>
          </a:p>
        </p:txBody>
      </p:sp>
      <p:sp>
        <p:nvSpPr>
          <p:cNvPr id="53" name="TextBox 52"/>
          <p:cNvSpPr txBox="1"/>
          <p:nvPr/>
        </p:nvSpPr>
        <p:spPr>
          <a:xfrm>
            <a:off x="4248194" y="31003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배</a:t>
            </a:r>
            <a:r>
              <a:rPr lang="ko-KR" altLang="en-US" dirty="0"/>
              <a:t>너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467525" y="5877272"/>
            <a:ext cx="110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인쇄용지</a:t>
            </a:r>
            <a:endParaRPr lang="ko-KR" altLang="en-US" sz="14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30" name="Large Icons"/>
          <p:cNvSpPr>
            <a:spLocks noChangeAspect="1" noEditPoints="1"/>
          </p:cNvSpPr>
          <p:nvPr/>
        </p:nvSpPr>
        <p:spPr bwMode="auto">
          <a:xfrm>
            <a:off x="1183524" y="4149080"/>
            <a:ext cx="1678677" cy="143180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Large Icons"/>
          <p:cNvSpPr>
            <a:spLocks noChangeAspect="1" noEditPoints="1"/>
          </p:cNvSpPr>
          <p:nvPr/>
        </p:nvSpPr>
        <p:spPr bwMode="auto">
          <a:xfrm>
            <a:off x="2898044" y="4149080"/>
            <a:ext cx="1678677" cy="143180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Large Icons"/>
          <p:cNvSpPr>
            <a:spLocks noChangeAspect="1" noEditPoints="1"/>
          </p:cNvSpPr>
          <p:nvPr/>
        </p:nvSpPr>
        <p:spPr bwMode="auto">
          <a:xfrm>
            <a:off x="4609201" y="4149080"/>
            <a:ext cx="1678677" cy="143180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Large Icons"/>
          <p:cNvSpPr>
            <a:spLocks noChangeAspect="1" noEditPoints="1"/>
          </p:cNvSpPr>
          <p:nvPr/>
        </p:nvSpPr>
        <p:spPr bwMode="auto">
          <a:xfrm>
            <a:off x="6366401" y="4149080"/>
            <a:ext cx="1678677" cy="143180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143367" y="5877272"/>
            <a:ext cx="110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패키지용지</a:t>
            </a:r>
            <a:endParaRPr lang="ko-KR" altLang="en-US" sz="14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98386" y="5877272"/>
            <a:ext cx="110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특수</a:t>
            </a:r>
            <a:r>
              <a:rPr lang="ko-KR" altLang="en-US" sz="1400" dirty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지</a:t>
            </a:r>
            <a:endParaRPr lang="ko-KR" altLang="en-US" sz="14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51395" y="5877272"/>
            <a:ext cx="1108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latin typeface="함초롬돋움" pitchFamily="50" charset="-127"/>
                <a:ea typeface="함초롬돋움" pitchFamily="50" charset="-127"/>
                <a:cs typeface="함초롬돋움" pitchFamily="50" charset="-127"/>
              </a:rPr>
              <a:t>검열지</a:t>
            </a:r>
            <a:endParaRPr lang="ko-KR" altLang="en-US" sz="1400" dirty="0">
              <a:latin typeface="함초롬돋움" pitchFamily="50" charset="-127"/>
              <a:ea typeface="함초롬돋움" pitchFamily="50" charset="-127"/>
              <a:cs typeface="함초롬돋움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069437" y="1593484"/>
            <a:ext cx="7048244" cy="354925"/>
            <a:chOff x="1069437" y="1593484"/>
            <a:chExt cx="7048244" cy="354925"/>
          </a:xfrm>
        </p:grpSpPr>
        <p:sp>
          <p:nvSpPr>
            <p:cNvPr id="55" name="Button"/>
            <p:cNvSpPr>
              <a:spLocks/>
            </p:cNvSpPr>
            <p:nvPr/>
          </p:nvSpPr>
          <p:spPr bwMode="auto">
            <a:xfrm>
              <a:off x="1069437" y="1593484"/>
              <a:ext cx="739945" cy="354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Breadcrumbs"/>
            <p:cNvSpPr>
              <a:spLocks/>
            </p:cNvSpPr>
            <p:nvPr/>
          </p:nvSpPr>
          <p:spPr bwMode="auto">
            <a:xfrm>
              <a:off x="4184526" y="1634393"/>
              <a:ext cx="2690975" cy="20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Sitemap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개인정보처리방침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Button"/>
            <p:cNvSpPr>
              <a:spLocks/>
            </p:cNvSpPr>
            <p:nvPr/>
          </p:nvSpPr>
          <p:spPr bwMode="auto">
            <a:xfrm>
              <a:off x="6955818" y="1604417"/>
              <a:ext cx="42425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Blog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1" name="Button"/>
            <p:cNvSpPr>
              <a:spLocks/>
            </p:cNvSpPr>
            <p:nvPr/>
          </p:nvSpPr>
          <p:spPr bwMode="auto">
            <a:xfrm>
              <a:off x="7437584" y="1603028"/>
              <a:ext cx="68009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Facebook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1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38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Browser" descr="&lt;SmartSettings&gt;&lt;SmartResize enabled=&quot;True&quot; minWidth=&quot;140&quot; minHeight=&quot;5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995997" y="1009742"/>
            <a:ext cx="7158445" cy="5484644"/>
            <a:chOff x="595684" y="1261242"/>
            <a:chExt cx="6668462" cy="4352546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4" y="1685800"/>
              <a:ext cx="6668462" cy="392798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"/>
              </p:custDataLst>
            </p:nvPr>
          </p:nvSpPr>
          <p:spPr>
            <a:xfrm>
              <a:off x="595685" y="1261242"/>
              <a:ext cx="6668461" cy="42621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Browser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Menu Button" descr="&lt;SmartSettings&gt;&lt;SmartResize anchorLeft=&quot;None&quot; anchorTop=&quot;Absolute&quot; anchorRight=&quot;Absolute&quot; anchorBottom=&quot;None&quot; /&gt;&lt;/SmartSettings&gt;"/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7042548" y="1505319"/>
              <a:ext cx="139011" cy="89447"/>
            </a:xfrm>
            <a:custGeom>
              <a:avLst/>
              <a:gdLst>
                <a:gd name="T0" fmla="*/ 0 w 415"/>
                <a:gd name="T1" fmla="*/ 309 h 309"/>
                <a:gd name="T2" fmla="*/ 415 w 415"/>
                <a:gd name="T3" fmla="*/ 309 h 309"/>
                <a:gd name="T4" fmla="*/ 0 w 415"/>
                <a:gd name="T5" fmla="*/ 155 h 309"/>
                <a:gd name="T6" fmla="*/ 415 w 415"/>
                <a:gd name="T7" fmla="*/ 155 h 309"/>
                <a:gd name="T8" fmla="*/ 0 w 415"/>
                <a:gd name="T9" fmla="*/ 0 h 309"/>
                <a:gd name="T10" fmla="*/ 415 w 415"/>
                <a:gd name="T11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5" h="309">
                  <a:moveTo>
                    <a:pt x="0" y="309"/>
                  </a:moveTo>
                  <a:lnTo>
                    <a:pt x="415" y="309"/>
                  </a:lnTo>
                  <a:moveTo>
                    <a:pt x="0" y="155"/>
                  </a:moveTo>
                  <a:lnTo>
                    <a:pt x="415" y="155"/>
                  </a:lnTo>
                  <a:moveTo>
                    <a:pt x="0" y="0"/>
                  </a:moveTo>
                  <a:lnTo>
                    <a:pt x="415" y="0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067698" y="1317782"/>
              <a:ext cx="91688" cy="7559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Address Box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6"/>
              </p:custDataLst>
            </p:nvPr>
          </p:nvSpPr>
          <p:spPr>
            <a:xfrm>
              <a:off x="1436796" y="1455703"/>
              <a:ext cx="5523163" cy="18867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37744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noProof="1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www.example.com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Document Icon" descr="&lt;SmartSettings&gt;&lt;SmartResize anchorLeft=&quot;Absolute&quot; anchorTop=&quot;Absolute&quot; anchorRight=&quot;None&quot; anchorBottom=&quot;None&quot; /&gt;&lt;/SmartSettings&gt;"/>
            <p:cNvSpPr>
              <a:spLocks noChangeAspect="1"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1507711" y="1497128"/>
              <a:ext cx="87252" cy="105825"/>
            </a:xfrm>
            <a:custGeom>
              <a:avLst/>
              <a:gdLst>
                <a:gd name="T0" fmla="*/ 153 w 260"/>
                <a:gd name="T1" fmla="*/ 7 h 367"/>
                <a:gd name="T2" fmla="*/ 153 w 260"/>
                <a:gd name="T3" fmla="*/ 108 h 367"/>
                <a:gd name="T4" fmla="*/ 253 w 260"/>
                <a:gd name="T5" fmla="*/ 108 h 367"/>
                <a:gd name="T6" fmla="*/ 0 w 260"/>
                <a:gd name="T7" fmla="*/ 0 h 367"/>
                <a:gd name="T8" fmla="*/ 0 w 260"/>
                <a:gd name="T9" fmla="*/ 367 h 367"/>
                <a:gd name="T10" fmla="*/ 260 w 260"/>
                <a:gd name="T11" fmla="*/ 367 h 367"/>
                <a:gd name="T12" fmla="*/ 260 w 260"/>
                <a:gd name="T13" fmla="*/ 100 h 367"/>
                <a:gd name="T14" fmla="*/ 161 w 260"/>
                <a:gd name="T15" fmla="*/ 1 h 367"/>
                <a:gd name="T16" fmla="*/ 0 w 260"/>
                <a:gd name="T17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" h="367">
                  <a:moveTo>
                    <a:pt x="153" y="7"/>
                  </a:moveTo>
                  <a:lnTo>
                    <a:pt x="153" y="108"/>
                  </a:lnTo>
                  <a:lnTo>
                    <a:pt x="253" y="108"/>
                  </a:lnTo>
                  <a:moveTo>
                    <a:pt x="0" y="0"/>
                  </a:moveTo>
                  <a:lnTo>
                    <a:pt x="0" y="367"/>
                  </a:lnTo>
                  <a:lnTo>
                    <a:pt x="260" y="367"/>
                  </a:lnTo>
                  <a:lnTo>
                    <a:pt x="260" y="100"/>
                  </a:lnTo>
                  <a:lnTo>
                    <a:pt x="161" y="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Navigation Buttons"/>
            <p:cNvGrpSpPr/>
            <p:nvPr/>
          </p:nvGrpSpPr>
          <p:grpSpPr>
            <a:xfrm>
              <a:off x="712979" y="1481381"/>
              <a:ext cx="597451" cy="137322"/>
              <a:chOff x="712979" y="1481381"/>
              <a:chExt cx="597451" cy="137322"/>
            </a:xfrm>
          </p:grpSpPr>
          <p:sp>
            <p:nvSpPr>
              <p:cNvPr id="12" name="Back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2979" y="1502167"/>
                <a:ext cx="141969" cy="95746"/>
              </a:xfrm>
              <a:custGeom>
                <a:avLst/>
                <a:gdLst>
                  <a:gd name="T0" fmla="*/ 159 w 423"/>
                  <a:gd name="T1" fmla="*/ 332 h 332"/>
                  <a:gd name="T2" fmla="*/ 0 w 423"/>
                  <a:gd name="T3" fmla="*/ 166 h 332"/>
                  <a:gd name="T4" fmla="*/ 159 w 423"/>
                  <a:gd name="T5" fmla="*/ 0 h 332"/>
                  <a:gd name="T6" fmla="*/ 15 w 423"/>
                  <a:gd name="T7" fmla="*/ 166 h 332"/>
                  <a:gd name="T8" fmla="*/ 423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159" y="332"/>
                    </a:moveTo>
                    <a:lnTo>
                      <a:pt x="0" y="166"/>
                    </a:lnTo>
                    <a:lnTo>
                      <a:pt x="159" y="0"/>
                    </a:lnTo>
                    <a:moveTo>
                      <a:pt x="15" y="166"/>
                    </a:moveTo>
                    <a:lnTo>
                      <a:pt x="423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orwar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937763" y="1502167"/>
                <a:ext cx="141968" cy="95746"/>
              </a:xfrm>
              <a:custGeom>
                <a:avLst/>
                <a:gdLst>
                  <a:gd name="T0" fmla="*/ 265 w 423"/>
                  <a:gd name="T1" fmla="*/ 0 h 332"/>
                  <a:gd name="T2" fmla="*/ 423 w 423"/>
                  <a:gd name="T3" fmla="*/ 166 h 332"/>
                  <a:gd name="T4" fmla="*/ 265 w 423"/>
                  <a:gd name="T5" fmla="*/ 332 h 332"/>
                  <a:gd name="T6" fmla="*/ 408 w 423"/>
                  <a:gd name="T7" fmla="*/ 166 h 332"/>
                  <a:gd name="T8" fmla="*/ 0 w 423"/>
                  <a:gd name="T9" fmla="*/ 166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3" h="332">
                    <a:moveTo>
                      <a:pt x="265" y="0"/>
                    </a:moveTo>
                    <a:lnTo>
                      <a:pt x="423" y="166"/>
                    </a:lnTo>
                    <a:lnTo>
                      <a:pt x="265" y="332"/>
                    </a:lnTo>
                    <a:moveTo>
                      <a:pt x="408" y="166"/>
                    </a:moveTo>
                    <a:lnTo>
                      <a:pt x="0" y="166"/>
                    </a:lnTo>
                  </a:path>
                </a:pathLst>
              </a:custGeom>
              <a:noFill/>
              <a:ln w="6350" cap="sq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load Butt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162547" y="1481381"/>
                <a:ext cx="147883" cy="137322"/>
              </a:xfrm>
              <a:custGeom>
                <a:avLst/>
                <a:gdLst>
                  <a:gd name="T0" fmla="*/ 441 w 441"/>
                  <a:gd name="T1" fmla="*/ 7 h 474"/>
                  <a:gd name="T2" fmla="*/ 441 w 441"/>
                  <a:gd name="T3" fmla="*/ 144 h 474"/>
                  <a:gd name="T4" fmla="*/ 296 w 441"/>
                  <a:gd name="T5" fmla="*/ 144 h 474"/>
                  <a:gd name="T6" fmla="*/ 438 w 441"/>
                  <a:gd name="T7" fmla="*/ 309 h 474"/>
                  <a:gd name="T8" fmla="*/ 166 w 441"/>
                  <a:gd name="T9" fmla="*/ 434 h 474"/>
                  <a:gd name="T10" fmla="*/ 41 w 441"/>
                  <a:gd name="T11" fmla="*/ 162 h 474"/>
                  <a:gd name="T12" fmla="*/ 313 w 441"/>
                  <a:gd name="T13" fmla="*/ 37 h 474"/>
                  <a:gd name="T14" fmla="*/ 428 w 441"/>
                  <a:gd name="T15" fmla="*/ 139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1" h="474">
                    <a:moveTo>
                      <a:pt x="441" y="7"/>
                    </a:moveTo>
                    <a:lnTo>
                      <a:pt x="441" y="144"/>
                    </a:lnTo>
                    <a:lnTo>
                      <a:pt x="296" y="144"/>
                    </a:lnTo>
                    <a:moveTo>
                      <a:pt x="438" y="309"/>
                    </a:moveTo>
                    <a:cubicBezTo>
                      <a:pt x="397" y="418"/>
                      <a:pt x="276" y="474"/>
                      <a:pt x="166" y="434"/>
                    </a:cubicBezTo>
                    <a:cubicBezTo>
                      <a:pt x="56" y="393"/>
                      <a:pt x="0" y="271"/>
                      <a:pt x="41" y="162"/>
                    </a:cubicBezTo>
                    <a:cubicBezTo>
                      <a:pt x="82" y="52"/>
                      <a:pt x="202" y="0"/>
                      <a:pt x="313" y="37"/>
                    </a:cubicBezTo>
                    <a:cubicBezTo>
                      <a:pt x="357" y="51"/>
                      <a:pt x="398" y="91"/>
                      <a:pt x="428" y="139"/>
                    </a:cubicBez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5" name="Breadcrumbs"/>
          <p:cNvSpPr>
            <a:spLocks/>
          </p:cNvSpPr>
          <p:nvPr/>
        </p:nvSpPr>
        <p:spPr bwMode="auto">
          <a:xfrm>
            <a:off x="2345595" y="2242797"/>
            <a:ext cx="4531222" cy="250099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회사소개      사업영역      지속가능경영      투자정보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</a:t>
            </a:r>
            <a:r>
              <a:rPr lang="ko-KR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고객지원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Line"/>
          <p:cNvCxnSpPr>
            <a:cxnSpLocks/>
          </p:cNvCxnSpPr>
          <p:nvPr/>
        </p:nvCxnSpPr>
        <p:spPr bwMode="auto">
          <a:xfrm>
            <a:off x="995677" y="2492896"/>
            <a:ext cx="7158444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ne"/>
          <p:cNvCxnSpPr>
            <a:cxnSpLocks/>
          </p:cNvCxnSpPr>
          <p:nvPr/>
        </p:nvCxnSpPr>
        <p:spPr bwMode="auto">
          <a:xfrm flipH="1">
            <a:off x="2130582" y="2501297"/>
            <a:ext cx="4467" cy="400149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ne"/>
          <p:cNvCxnSpPr>
            <a:cxnSpLocks/>
          </p:cNvCxnSpPr>
          <p:nvPr/>
        </p:nvCxnSpPr>
        <p:spPr bwMode="auto">
          <a:xfrm>
            <a:off x="995677" y="2881223"/>
            <a:ext cx="1139372" cy="0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43769" y="2532051"/>
            <a:ext cx="126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함초롬돋움" pitchFamily="50" charset="-127"/>
              </a:rPr>
              <a:t>회사소개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함초롬돋움" pitchFamily="50" charset="-127"/>
            </a:endParaRPr>
          </a:p>
        </p:txBody>
      </p:sp>
      <p:cxnSp>
        <p:nvCxnSpPr>
          <p:cNvPr id="43" name="Line"/>
          <p:cNvCxnSpPr>
            <a:cxnSpLocks/>
          </p:cNvCxnSpPr>
          <p:nvPr/>
        </p:nvCxnSpPr>
        <p:spPr bwMode="auto">
          <a:xfrm>
            <a:off x="1000144" y="331725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ne"/>
          <p:cNvCxnSpPr>
            <a:cxnSpLocks/>
          </p:cNvCxnSpPr>
          <p:nvPr/>
        </p:nvCxnSpPr>
        <p:spPr bwMode="auto">
          <a:xfrm>
            <a:off x="997910" y="4141620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ne"/>
          <p:cNvCxnSpPr>
            <a:cxnSpLocks/>
          </p:cNvCxnSpPr>
          <p:nvPr/>
        </p:nvCxnSpPr>
        <p:spPr bwMode="auto">
          <a:xfrm>
            <a:off x="1002530" y="3667711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975038" y="2551157"/>
            <a:ext cx="1357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회사개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요</a:t>
            </a:r>
          </a:p>
        </p:txBody>
      </p:sp>
      <p:cxnSp>
        <p:nvCxnSpPr>
          <p:cNvPr id="47" name="Line"/>
          <p:cNvCxnSpPr>
            <a:cxnSpLocks/>
          </p:cNvCxnSpPr>
          <p:nvPr/>
        </p:nvCxnSpPr>
        <p:spPr bwMode="auto">
          <a:xfrm>
            <a:off x="2236198" y="2881223"/>
            <a:ext cx="5917923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3086" y="2977902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회사개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함초롬돋움" pitchFamily="50" charset="-127"/>
                <a:cs typeface="함초롬돋움" pitchFamily="50" charset="-127"/>
              </a:rPr>
              <a:t>요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82120" y="3361651"/>
            <a:ext cx="11374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연혁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6411" y="3778024"/>
            <a:ext cx="1646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경영이념 및 비전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60" name="Line"/>
          <p:cNvCxnSpPr>
            <a:cxnSpLocks/>
          </p:cNvCxnSpPr>
          <p:nvPr/>
        </p:nvCxnSpPr>
        <p:spPr bwMode="auto">
          <a:xfrm>
            <a:off x="1002531" y="5445224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>
            <a:cxnSpLocks/>
          </p:cNvCxnSpPr>
          <p:nvPr/>
        </p:nvCxnSpPr>
        <p:spPr bwMode="auto">
          <a:xfrm>
            <a:off x="1002531" y="4581128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Line"/>
          <p:cNvCxnSpPr>
            <a:cxnSpLocks/>
          </p:cNvCxnSpPr>
          <p:nvPr/>
        </p:nvCxnSpPr>
        <p:spPr bwMode="auto">
          <a:xfrm>
            <a:off x="1002531" y="5013176"/>
            <a:ext cx="1128051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23583" y="4225790"/>
            <a:ext cx="13618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CEO</a:t>
            </a:r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인사말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14731" y="4646786"/>
            <a:ext cx="1379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사업장위치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96432" y="5085184"/>
            <a:ext cx="93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함초롬돋움" pitchFamily="50" charset="-127"/>
              </a:rPr>
              <a:t>계열사소개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함초롬돋움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738966" y="2674267"/>
            <a:ext cx="17289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회사소개 </a:t>
            </a:r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lang="ko-KR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회사개요</a:t>
            </a:r>
            <a:endParaRPr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Large Icons"/>
          <p:cNvSpPr>
            <a:spLocks noChangeAspect="1" noEditPoints="1"/>
          </p:cNvSpPr>
          <p:nvPr/>
        </p:nvSpPr>
        <p:spPr bwMode="auto">
          <a:xfrm>
            <a:off x="2635358" y="3131265"/>
            <a:ext cx="4949578" cy="1816738"/>
          </a:xfrm>
          <a:custGeom>
            <a:avLst/>
            <a:gdLst>
              <a:gd name="T0" fmla="*/ 0 w 667"/>
              <a:gd name="T1" fmla="*/ 0 h 560"/>
              <a:gd name="T2" fmla="*/ 0 w 667"/>
              <a:gd name="T3" fmla="*/ 560 h 560"/>
              <a:gd name="T4" fmla="*/ 667 w 667"/>
              <a:gd name="T5" fmla="*/ 560 h 560"/>
              <a:gd name="T6" fmla="*/ 667 w 667"/>
              <a:gd name="T7" fmla="*/ 0 h 560"/>
              <a:gd name="T8" fmla="*/ 0 w 667"/>
              <a:gd name="T9" fmla="*/ 0 h 560"/>
              <a:gd name="T10" fmla="*/ 27 w 667"/>
              <a:gd name="T11" fmla="*/ 27 h 560"/>
              <a:gd name="T12" fmla="*/ 640 w 667"/>
              <a:gd name="T13" fmla="*/ 27 h 560"/>
              <a:gd name="T14" fmla="*/ 640 w 667"/>
              <a:gd name="T15" fmla="*/ 534 h 560"/>
              <a:gd name="T16" fmla="*/ 27 w 667"/>
              <a:gd name="T17" fmla="*/ 534 h 560"/>
              <a:gd name="T18" fmla="*/ 27 w 667"/>
              <a:gd name="T19" fmla="*/ 27 h 560"/>
              <a:gd name="T20" fmla="*/ 67 w 667"/>
              <a:gd name="T21" fmla="*/ 67 h 560"/>
              <a:gd name="T22" fmla="*/ 67 w 667"/>
              <a:gd name="T23" fmla="*/ 494 h 560"/>
              <a:gd name="T24" fmla="*/ 600 w 667"/>
              <a:gd name="T25" fmla="*/ 494 h 560"/>
              <a:gd name="T26" fmla="*/ 600 w 667"/>
              <a:gd name="T27" fmla="*/ 67 h 560"/>
              <a:gd name="T28" fmla="*/ 67 w 667"/>
              <a:gd name="T29" fmla="*/ 67 h 560"/>
              <a:gd name="T30" fmla="*/ 93 w 667"/>
              <a:gd name="T31" fmla="*/ 94 h 560"/>
              <a:gd name="T32" fmla="*/ 573 w 667"/>
              <a:gd name="T33" fmla="*/ 94 h 560"/>
              <a:gd name="T34" fmla="*/ 573 w 667"/>
              <a:gd name="T35" fmla="*/ 335 h 560"/>
              <a:gd name="T36" fmla="*/ 472 w 667"/>
              <a:gd name="T37" fmla="*/ 295 h 560"/>
              <a:gd name="T38" fmla="*/ 461 w 667"/>
              <a:gd name="T39" fmla="*/ 295 h 560"/>
              <a:gd name="T40" fmla="*/ 364 w 667"/>
              <a:gd name="T41" fmla="*/ 343 h 560"/>
              <a:gd name="T42" fmla="*/ 237 w 667"/>
              <a:gd name="T43" fmla="*/ 166 h 560"/>
              <a:gd name="T44" fmla="*/ 226 w 667"/>
              <a:gd name="T45" fmla="*/ 160 h 560"/>
              <a:gd name="T46" fmla="*/ 217 w 667"/>
              <a:gd name="T47" fmla="*/ 165 h 560"/>
              <a:gd name="T48" fmla="*/ 93 w 667"/>
              <a:gd name="T49" fmla="*/ 309 h 560"/>
              <a:gd name="T50" fmla="*/ 93 w 667"/>
              <a:gd name="T51" fmla="*/ 94 h 560"/>
              <a:gd name="T52" fmla="*/ 440 w 667"/>
              <a:gd name="T53" fmla="*/ 147 h 560"/>
              <a:gd name="T54" fmla="*/ 387 w 667"/>
              <a:gd name="T55" fmla="*/ 200 h 560"/>
              <a:gd name="T56" fmla="*/ 440 w 667"/>
              <a:gd name="T57" fmla="*/ 254 h 560"/>
              <a:gd name="T58" fmla="*/ 493 w 667"/>
              <a:gd name="T59" fmla="*/ 200 h 560"/>
              <a:gd name="T60" fmla="*/ 440 w 667"/>
              <a:gd name="T61" fmla="*/ 147 h 560"/>
              <a:gd name="T62" fmla="*/ 440 w 667"/>
              <a:gd name="T63" fmla="*/ 174 h 560"/>
              <a:gd name="T64" fmla="*/ 467 w 667"/>
              <a:gd name="T65" fmla="*/ 200 h 560"/>
              <a:gd name="T66" fmla="*/ 440 w 667"/>
              <a:gd name="T67" fmla="*/ 227 h 560"/>
              <a:gd name="T68" fmla="*/ 413 w 667"/>
              <a:gd name="T69" fmla="*/ 200 h 560"/>
              <a:gd name="T70" fmla="*/ 440 w 667"/>
              <a:gd name="T71" fmla="*/ 174 h 560"/>
              <a:gd name="T72" fmla="*/ 226 w 667"/>
              <a:gd name="T73" fmla="*/ 195 h 560"/>
              <a:gd name="T74" fmla="*/ 349 w 667"/>
              <a:gd name="T75" fmla="*/ 368 h 560"/>
              <a:gd name="T76" fmla="*/ 366 w 667"/>
              <a:gd name="T77" fmla="*/ 372 h 560"/>
              <a:gd name="T78" fmla="*/ 467 w 667"/>
              <a:gd name="T79" fmla="*/ 322 h 560"/>
              <a:gd name="T80" fmla="*/ 573 w 667"/>
              <a:gd name="T81" fmla="*/ 364 h 560"/>
              <a:gd name="T82" fmla="*/ 573 w 667"/>
              <a:gd name="T83" fmla="*/ 467 h 560"/>
              <a:gd name="T84" fmla="*/ 93 w 667"/>
              <a:gd name="T85" fmla="*/ 467 h 560"/>
              <a:gd name="T86" fmla="*/ 93 w 667"/>
              <a:gd name="T87" fmla="*/ 350 h 560"/>
              <a:gd name="T88" fmla="*/ 226 w 667"/>
              <a:gd name="T89" fmla="*/ 195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67" h="560">
                <a:moveTo>
                  <a:pt x="0" y="0"/>
                </a:moveTo>
                <a:lnTo>
                  <a:pt x="0" y="560"/>
                </a:lnTo>
                <a:lnTo>
                  <a:pt x="667" y="560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640" y="27"/>
                </a:lnTo>
                <a:lnTo>
                  <a:pt x="640" y="534"/>
                </a:lnTo>
                <a:lnTo>
                  <a:pt x="27" y="534"/>
                </a:lnTo>
                <a:lnTo>
                  <a:pt x="27" y="27"/>
                </a:lnTo>
                <a:close/>
                <a:moveTo>
                  <a:pt x="67" y="67"/>
                </a:moveTo>
                <a:lnTo>
                  <a:pt x="67" y="494"/>
                </a:lnTo>
                <a:lnTo>
                  <a:pt x="600" y="494"/>
                </a:lnTo>
                <a:lnTo>
                  <a:pt x="600" y="67"/>
                </a:lnTo>
                <a:lnTo>
                  <a:pt x="67" y="67"/>
                </a:lnTo>
                <a:close/>
                <a:moveTo>
                  <a:pt x="93" y="94"/>
                </a:moveTo>
                <a:lnTo>
                  <a:pt x="573" y="94"/>
                </a:lnTo>
                <a:lnTo>
                  <a:pt x="573" y="335"/>
                </a:lnTo>
                <a:lnTo>
                  <a:pt x="472" y="295"/>
                </a:lnTo>
                <a:cubicBezTo>
                  <a:pt x="468" y="293"/>
                  <a:pt x="464" y="293"/>
                  <a:pt x="461" y="295"/>
                </a:cubicBezTo>
                <a:lnTo>
                  <a:pt x="364" y="343"/>
                </a:lnTo>
                <a:lnTo>
                  <a:pt x="237" y="166"/>
                </a:lnTo>
                <a:cubicBezTo>
                  <a:pt x="235" y="162"/>
                  <a:pt x="231" y="160"/>
                  <a:pt x="226" y="160"/>
                </a:cubicBezTo>
                <a:cubicBezTo>
                  <a:pt x="222" y="161"/>
                  <a:pt x="219" y="162"/>
                  <a:pt x="217" y="165"/>
                </a:cubicBezTo>
                <a:lnTo>
                  <a:pt x="93" y="309"/>
                </a:lnTo>
                <a:lnTo>
                  <a:pt x="93" y="94"/>
                </a:lnTo>
                <a:close/>
                <a:moveTo>
                  <a:pt x="440" y="147"/>
                </a:moveTo>
                <a:cubicBezTo>
                  <a:pt x="411" y="147"/>
                  <a:pt x="387" y="171"/>
                  <a:pt x="387" y="200"/>
                </a:cubicBezTo>
                <a:cubicBezTo>
                  <a:pt x="387" y="230"/>
                  <a:pt x="411" y="254"/>
                  <a:pt x="440" y="254"/>
                </a:cubicBezTo>
                <a:cubicBezTo>
                  <a:pt x="469" y="254"/>
                  <a:pt x="493" y="230"/>
                  <a:pt x="493" y="200"/>
                </a:cubicBezTo>
                <a:cubicBezTo>
                  <a:pt x="493" y="171"/>
                  <a:pt x="469" y="147"/>
                  <a:pt x="440" y="147"/>
                </a:cubicBezTo>
                <a:close/>
                <a:moveTo>
                  <a:pt x="440" y="174"/>
                </a:moveTo>
                <a:cubicBezTo>
                  <a:pt x="455" y="174"/>
                  <a:pt x="467" y="185"/>
                  <a:pt x="467" y="200"/>
                </a:cubicBezTo>
                <a:cubicBezTo>
                  <a:pt x="467" y="215"/>
                  <a:pt x="455" y="227"/>
                  <a:pt x="440" y="227"/>
                </a:cubicBezTo>
                <a:cubicBezTo>
                  <a:pt x="425" y="227"/>
                  <a:pt x="413" y="215"/>
                  <a:pt x="413" y="200"/>
                </a:cubicBezTo>
                <a:cubicBezTo>
                  <a:pt x="413" y="185"/>
                  <a:pt x="425" y="174"/>
                  <a:pt x="440" y="174"/>
                </a:cubicBezTo>
                <a:close/>
                <a:moveTo>
                  <a:pt x="226" y="195"/>
                </a:moveTo>
                <a:lnTo>
                  <a:pt x="349" y="368"/>
                </a:lnTo>
                <a:cubicBezTo>
                  <a:pt x="353" y="373"/>
                  <a:pt x="360" y="375"/>
                  <a:pt x="366" y="372"/>
                </a:cubicBezTo>
                <a:lnTo>
                  <a:pt x="467" y="322"/>
                </a:lnTo>
                <a:lnTo>
                  <a:pt x="573" y="364"/>
                </a:lnTo>
                <a:lnTo>
                  <a:pt x="573" y="467"/>
                </a:lnTo>
                <a:lnTo>
                  <a:pt x="93" y="467"/>
                </a:lnTo>
                <a:lnTo>
                  <a:pt x="93" y="350"/>
                </a:lnTo>
                <a:lnTo>
                  <a:pt x="226" y="195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Align Center"/>
          <p:cNvSpPr>
            <a:spLocks noChangeAspect="1" noEditPoints="1"/>
          </p:cNvSpPr>
          <p:nvPr/>
        </p:nvSpPr>
        <p:spPr bwMode="auto">
          <a:xfrm>
            <a:off x="2834592" y="5085184"/>
            <a:ext cx="4473712" cy="1291426"/>
          </a:xfrm>
          <a:custGeom>
            <a:avLst/>
            <a:gdLst>
              <a:gd name="T0" fmla="*/ 0 w 613"/>
              <a:gd name="T1" fmla="*/ 0 h 560"/>
              <a:gd name="T2" fmla="*/ 0 w 613"/>
              <a:gd name="T3" fmla="*/ 27 h 560"/>
              <a:gd name="T4" fmla="*/ 613 w 613"/>
              <a:gd name="T5" fmla="*/ 27 h 560"/>
              <a:gd name="T6" fmla="*/ 613 w 613"/>
              <a:gd name="T7" fmla="*/ 0 h 560"/>
              <a:gd name="T8" fmla="*/ 0 w 613"/>
              <a:gd name="T9" fmla="*/ 0 h 560"/>
              <a:gd name="T10" fmla="*/ 93 w 613"/>
              <a:gd name="T11" fmla="*/ 134 h 560"/>
              <a:gd name="T12" fmla="*/ 93 w 613"/>
              <a:gd name="T13" fmla="*/ 160 h 560"/>
              <a:gd name="T14" fmla="*/ 520 w 613"/>
              <a:gd name="T15" fmla="*/ 160 h 560"/>
              <a:gd name="T16" fmla="*/ 520 w 613"/>
              <a:gd name="T17" fmla="*/ 134 h 560"/>
              <a:gd name="T18" fmla="*/ 93 w 613"/>
              <a:gd name="T19" fmla="*/ 134 h 560"/>
              <a:gd name="T20" fmla="*/ 0 w 613"/>
              <a:gd name="T21" fmla="*/ 267 h 560"/>
              <a:gd name="T22" fmla="*/ 0 w 613"/>
              <a:gd name="T23" fmla="*/ 294 h 560"/>
              <a:gd name="T24" fmla="*/ 613 w 613"/>
              <a:gd name="T25" fmla="*/ 294 h 560"/>
              <a:gd name="T26" fmla="*/ 613 w 613"/>
              <a:gd name="T27" fmla="*/ 267 h 560"/>
              <a:gd name="T28" fmla="*/ 0 w 613"/>
              <a:gd name="T29" fmla="*/ 267 h 560"/>
              <a:gd name="T30" fmla="*/ 93 w 613"/>
              <a:gd name="T31" fmla="*/ 400 h 560"/>
              <a:gd name="T32" fmla="*/ 93 w 613"/>
              <a:gd name="T33" fmla="*/ 427 h 560"/>
              <a:gd name="T34" fmla="*/ 520 w 613"/>
              <a:gd name="T35" fmla="*/ 427 h 560"/>
              <a:gd name="T36" fmla="*/ 520 w 613"/>
              <a:gd name="T37" fmla="*/ 400 h 560"/>
              <a:gd name="T38" fmla="*/ 93 w 613"/>
              <a:gd name="T39" fmla="*/ 400 h 560"/>
              <a:gd name="T40" fmla="*/ 0 w 613"/>
              <a:gd name="T41" fmla="*/ 534 h 560"/>
              <a:gd name="T42" fmla="*/ 0 w 613"/>
              <a:gd name="T43" fmla="*/ 560 h 560"/>
              <a:gd name="T44" fmla="*/ 613 w 613"/>
              <a:gd name="T45" fmla="*/ 560 h 560"/>
              <a:gd name="T46" fmla="*/ 613 w 613"/>
              <a:gd name="T47" fmla="*/ 534 h 560"/>
              <a:gd name="T48" fmla="*/ 0 w 613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3" h="560">
                <a:moveTo>
                  <a:pt x="0" y="0"/>
                </a:moveTo>
                <a:lnTo>
                  <a:pt x="0" y="27"/>
                </a:lnTo>
                <a:lnTo>
                  <a:pt x="613" y="27"/>
                </a:lnTo>
                <a:lnTo>
                  <a:pt x="613" y="0"/>
                </a:lnTo>
                <a:lnTo>
                  <a:pt x="0" y="0"/>
                </a:lnTo>
                <a:close/>
                <a:moveTo>
                  <a:pt x="93" y="134"/>
                </a:moveTo>
                <a:lnTo>
                  <a:pt x="93" y="160"/>
                </a:lnTo>
                <a:lnTo>
                  <a:pt x="520" y="160"/>
                </a:lnTo>
                <a:lnTo>
                  <a:pt x="520" y="134"/>
                </a:lnTo>
                <a:lnTo>
                  <a:pt x="93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3" y="294"/>
                </a:lnTo>
                <a:lnTo>
                  <a:pt x="613" y="267"/>
                </a:lnTo>
                <a:lnTo>
                  <a:pt x="0" y="267"/>
                </a:lnTo>
                <a:close/>
                <a:moveTo>
                  <a:pt x="93" y="400"/>
                </a:moveTo>
                <a:lnTo>
                  <a:pt x="93" y="427"/>
                </a:lnTo>
                <a:lnTo>
                  <a:pt x="520" y="427"/>
                </a:lnTo>
                <a:lnTo>
                  <a:pt x="520" y="400"/>
                </a:lnTo>
                <a:lnTo>
                  <a:pt x="93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3" y="560"/>
                </a:lnTo>
                <a:lnTo>
                  <a:pt x="613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069437" y="1593484"/>
            <a:ext cx="7048244" cy="354925"/>
            <a:chOff x="1069437" y="1593484"/>
            <a:chExt cx="7048244" cy="354925"/>
          </a:xfrm>
        </p:grpSpPr>
        <p:sp>
          <p:nvSpPr>
            <p:cNvPr id="50" name="Button"/>
            <p:cNvSpPr>
              <a:spLocks/>
            </p:cNvSpPr>
            <p:nvPr/>
          </p:nvSpPr>
          <p:spPr bwMode="auto">
            <a:xfrm>
              <a:off x="1069437" y="1593484"/>
              <a:ext cx="739945" cy="35492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</a:t>
              </a:r>
              <a:endParaRPr lang="en-US" sz="1600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3" name="Breadcrumbs"/>
            <p:cNvSpPr>
              <a:spLocks/>
            </p:cNvSpPr>
            <p:nvPr/>
          </p:nvSpPr>
          <p:spPr bwMode="auto">
            <a:xfrm>
              <a:off x="4184526" y="1634393"/>
              <a:ext cx="2690975" cy="203932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English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</a:t>
              </a:r>
              <a:r>
                <a:rPr lang="en-US" altLang="ko-KR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Sitemap </a:t>
              </a:r>
              <a:r>
                <a:rPr lang="ko-KR" alt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｜ 개인정보처리방침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Button"/>
            <p:cNvSpPr>
              <a:spLocks/>
            </p:cNvSpPr>
            <p:nvPr/>
          </p:nvSpPr>
          <p:spPr bwMode="auto">
            <a:xfrm>
              <a:off x="6955818" y="1604417"/>
              <a:ext cx="424254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Blog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Button"/>
            <p:cNvSpPr>
              <a:spLocks/>
            </p:cNvSpPr>
            <p:nvPr/>
          </p:nvSpPr>
          <p:spPr bwMode="auto">
            <a:xfrm>
              <a:off x="7437584" y="1603028"/>
              <a:ext cx="680097" cy="241995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 dirty="0" smtClean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Facebook</a:t>
              </a:r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제목 1"/>
          <p:cNvSpPr txBox="1">
            <a:spLocks/>
          </p:cNvSpPr>
          <p:nvPr/>
        </p:nvSpPr>
        <p:spPr>
          <a:xfrm>
            <a:off x="467544" y="862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2. </a:t>
            </a:r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시나리</a:t>
            </a:r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오</a:t>
            </a:r>
            <a: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/>
            </a:r>
            <a:br>
              <a:rPr lang="en-US" altLang="ko-KR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</a:br>
            <a:r>
              <a:rPr lang="ko-KR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dobe 고딕 Std B" pitchFamily="34" charset="-127"/>
                <a:ea typeface="Adobe 고딕 Std B" pitchFamily="34" charset="-127"/>
              </a:rPr>
              <a:t>와이어프레임</a:t>
            </a:r>
            <a:endParaRPr lang="ko-KR" altLang="en-US" sz="2400" b="1" dirty="0">
              <a:solidFill>
                <a:schemeClr val="tx1">
                  <a:lumMod val="50000"/>
                  <a:lumOff val="50000"/>
                </a:schemeClr>
              </a:solidFill>
              <a:latin typeface="Adobe 고딕 Std B" pitchFamily="34" charset="-127"/>
              <a:ea typeface="Adobe 고딕 Std B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4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PWOa7bLCMN/NfWse0OkDrDXWtXjrMvC+/KEnGxnzoq0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273</Words>
  <Application>Microsoft Office PowerPoint</Application>
  <PresentationFormat>화면 슬라이드 쇼(4:3)</PresentationFormat>
  <Paragraphs>148</Paragraphs>
  <Slides>19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디지털디자인 프로젝트 설계</vt:lpstr>
      <vt:lpstr>1. 정보구조설계 글로벌 내비게이션 (메인)</vt:lpstr>
      <vt:lpstr>1. 정보구조설계 로컬 내비게이션 (회사소개)</vt:lpstr>
      <vt:lpstr>PowerPoint 프레젠테이션</vt:lpstr>
      <vt:lpstr>1. 정보구조설계 로컬 내비게이션</vt:lpstr>
      <vt:lpstr>1. 정보구조설계 로컬 내비게이션</vt:lpstr>
      <vt:lpstr>1. 정보구조설계 로컬 내비게이션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화면구조 프로토 타입 (메인)</vt:lpstr>
      <vt:lpstr>3. 화면구조 프로토 타입 (회사소개)</vt:lpstr>
      <vt:lpstr>3. 화면구조 프로토 타입 (고객지원)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201-08</dc:creator>
  <cp:lastModifiedBy>201-08</cp:lastModifiedBy>
  <cp:revision>10</cp:revision>
  <dcterms:created xsi:type="dcterms:W3CDTF">2020-02-07T02:58:28Z</dcterms:created>
  <dcterms:modified xsi:type="dcterms:W3CDTF">2020-02-07T05:34:58Z</dcterms:modified>
</cp:coreProperties>
</file>