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9" r:id="rId3"/>
    <p:sldId id="260" r:id="rId4"/>
    <p:sldId id="257" r:id="rId5"/>
    <p:sldId id="258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71" r:id="rId14"/>
    <p:sldId id="269" r:id="rId15"/>
    <p:sldId id="268" r:id="rId16"/>
    <p:sldId id="27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B053-C316-4204-A4D1-C5793AEE9B0F}" type="datetimeFigureOut">
              <a:rPr lang="ko-KR" altLang="en-US" smtClean="0"/>
              <a:t>2018-08-12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D491-C9D7-47EF-BF49-BCBA0356002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265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B053-C316-4204-A4D1-C5793AEE9B0F}" type="datetimeFigureOut">
              <a:rPr lang="ko-KR" altLang="en-US" smtClean="0"/>
              <a:t>2018-08-12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D491-C9D7-47EF-BF49-BCBA03560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52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B053-C316-4204-A4D1-C5793AEE9B0F}" type="datetimeFigureOut">
              <a:rPr lang="ko-KR" altLang="en-US" smtClean="0"/>
              <a:t>2018-08-12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D491-C9D7-47EF-BF49-BCBA03560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81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B053-C316-4204-A4D1-C5793AEE9B0F}" type="datetimeFigureOut">
              <a:rPr lang="ko-KR" altLang="en-US" smtClean="0"/>
              <a:t>2018-08-12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D491-C9D7-47EF-BF49-BCBA03560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916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B053-C316-4204-A4D1-C5793AEE9B0F}" type="datetimeFigureOut">
              <a:rPr lang="ko-KR" altLang="en-US" smtClean="0"/>
              <a:t>2018-08-12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D491-C9D7-47EF-BF49-BCBA0356002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989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B053-C316-4204-A4D1-C5793AEE9B0F}" type="datetimeFigureOut">
              <a:rPr lang="ko-KR" altLang="en-US" smtClean="0"/>
              <a:t>2018-08-12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D491-C9D7-47EF-BF49-BCBA03560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314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B053-C316-4204-A4D1-C5793AEE9B0F}" type="datetimeFigureOut">
              <a:rPr lang="ko-KR" altLang="en-US" smtClean="0"/>
              <a:t>2018-08-12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D491-C9D7-47EF-BF49-BCBA03560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15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B053-C316-4204-A4D1-C5793AEE9B0F}" type="datetimeFigureOut">
              <a:rPr lang="ko-KR" altLang="en-US" smtClean="0"/>
              <a:t>2018-08-12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D491-C9D7-47EF-BF49-BCBA03560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48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B053-C316-4204-A4D1-C5793AEE9B0F}" type="datetimeFigureOut">
              <a:rPr lang="ko-KR" altLang="en-US" smtClean="0"/>
              <a:t>2018-08-12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D491-C9D7-47EF-BF49-BCBA03560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903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5DCB053-C316-4204-A4D1-C5793AEE9B0F}" type="datetimeFigureOut">
              <a:rPr lang="ko-KR" altLang="en-US" smtClean="0"/>
              <a:t>2018-08-12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D9D491-C9D7-47EF-BF49-BCBA03560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897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B053-C316-4204-A4D1-C5793AEE9B0F}" type="datetimeFigureOut">
              <a:rPr lang="ko-KR" altLang="en-US" smtClean="0"/>
              <a:t>2018-08-12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D491-C9D7-47EF-BF49-BCBA03560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052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5DCB053-C316-4204-A4D1-C5793AEE9B0F}" type="datetimeFigureOut">
              <a:rPr lang="ko-KR" altLang="en-US" smtClean="0"/>
              <a:t>2018-08-12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FD9D491-C9D7-47EF-BF49-BCBA0356002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626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게임 프로젝트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/>
            </a:r>
            <a:b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</a:br>
            <a:r>
              <a:rPr lang="en-US" altLang="ko-KR" sz="4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&lt;</a:t>
            </a:r>
            <a:r>
              <a:rPr lang="ko-KR" altLang="en-US" sz="48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테트리스</a:t>
            </a:r>
            <a:r>
              <a:rPr lang="en-US" altLang="ko-KR" sz="4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&gt;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오연재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915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게임 구현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–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인터페이스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좌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우 버튼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좌 우 움직임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B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버튼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아래로 내려가는 움직임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A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버튼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회전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화면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각 블록 별 색 지정 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L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자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–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노란색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, I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자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–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파란색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상자 모양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–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빨간색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지그재그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-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초록색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78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게임 구현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–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시작 화면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세로줄 한 개를 한 색으로 채우는 코드 작성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위 코드를 이용해 세로줄 색을 계속 </a:t>
            </a:r>
            <a:r>
              <a:rPr lang="ko-KR" altLang="en-US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바꿔줌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초 지속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447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게임 구현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–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플레이 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4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개의 블록 모양을 그리는 코드 작성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블록이 바닥에 닿거나 다른 블록에 쌓이게 하는 코드 작성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천장에 닿으면 게임 오버 화면이 나오는 코드 작성 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>
              <a:buFont typeface="Wingdings" panose="05000000000000000000" pitchFamily="2" charset="2"/>
              <a:buChar char="l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696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플레이 사진 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47" y="2432649"/>
            <a:ext cx="4397754" cy="3298316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551" y="2432649"/>
            <a:ext cx="4474233" cy="329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36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평가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–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어려웠던 점과 해결방법 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제일 어려웠던 부분이 블록이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초마다 움직이는 화면을 만드는게 조금 이해가 안되고 어려웠다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delay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라는 코드를 사용할 수 있었지만 이 코드는 버튼 인식이 안되기 때문에 일정 시간을 체크하고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그 시간이 될 때 마다 블록을 움직였다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따라서 버튼 인식과 블록 움직임을 동시에 표현할 수 있었다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369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평가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–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기획과 실제 결과물 비교 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기획과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실제 결과물에는 별다른 차이가 없었지만 천장에 닿지도 않았는데 게임 오버가 되는 경우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플레이 중 갑자기 화면이 초기화 되는 경우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블록이 화면 밖으로 나가는 경우 등의 오류가 발생을 한다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l"/>
            </a:pP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30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평가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–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배운 점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및 차후 계획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게임을 만드는 것은 상상도 하지 못했는데 내가 게임을 만들었다는 것에 대해 </a:t>
            </a:r>
            <a:r>
              <a:rPr lang="ko-KR" altLang="en-US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뜻깊었고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이 프로젝트를 하면서 새로운 코드와 지식을 배워서 뿌듯했다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현재 게임의 오류를 분석하여 조금 더 완성도 있는 </a:t>
            </a:r>
            <a:r>
              <a:rPr lang="ko-KR" altLang="en-US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테트리스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게임을 만들고 싶다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232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6597" y="227193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목차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4838" y="1871933"/>
            <a:ext cx="1056735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8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Meggy</a:t>
            </a:r>
            <a:r>
              <a:rPr lang="en-US" altLang="ko-KR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Jr </a:t>
            </a:r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소개 </a:t>
            </a:r>
            <a:endParaRPr lang="en-US" altLang="ko-KR" sz="28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28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8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테트리스</a:t>
            </a:r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게임이란</a:t>
            </a:r>
            <a:r>
              <a:rPr lang="en-US" altLang="ko-KR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?</a:t>
            </a:r>
          </a:p>
          <a:p>
            <a:pPr marL="342900" indent="-342900">
              <a:buAutoNum type="arabicPeriod"/>
            </a:pPr>
            <a:endParaRPr lang="en-US" altLang="ko-KR" sz="28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게임 기획</a:t>
            </a:r>
            <a:endParaRPr lang="en-US" altLang="ko-KR" sz="28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구현</a:t>
            </a:r>
            <a:endParaRPr lang="en-US" altLang="ko-KR" sz="28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평가</a:t>
            </a:r>
            <a:endParaRPr lang="en-US" altLang="ko-KR" sz="28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800100" lvl="1" indent="-342900">
              <a:buAutoNum type="arabicPeriod"/>
            </a:pPr>
            <a:endParaRPr lang="en-US" altLang="ko-KR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/>
            <a:endParaRPr lang="en-US" altLang="ko-KR" sz="20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42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4182" y="271358"/>
            <a:ext cx="10515600" cy="1325563"/>
          </a:xfrm>
        </p:spPr>
        <p:txBody>
          <a:bodyPr/>
          <a:lstStyle/>
          <a:p>
            <a:r>
              <a:rPr lang="en-US" altLang="ko-KR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Meggy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Jr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소개 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83548" y="2962929"/>
            <a:ext cx="2078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Meggy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Jr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이란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?</a:t>
            </a:r>
          </a:p>
          <a:p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30" y="2081669"/>
            <a:ext cx="5611590" cy="41880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83548" y="3401511"/>
            <a:ext cx="523623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옆 사진처럼 생겼으며 </a:t>
            </a:r>
            <a:r>
              <a:rPr lang="en-US" altLang="ko-KR" sz="19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6</a:t>
            </a:r>
            <a:r>
              <a:rPr lang="ko-KR" altLang="en-US" sz="19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개의 버튼이 있고 </a:t>
            </a:r>
            <a:r>
              <a:rPr lang="ko-KR" altLang="en-US" sz="19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아두이노에</a:t>
            </a:r>
            <a:r>
              <a:rPr lang="ko-KR" altLang="en-US" sz="19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9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Meggy</a:t>
            </a:r>
            <a:r>
              <a:rPr lang="en-US" altLang="ko-KR" sz="19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Jr  </a:t>
            </a:r>
            <a:r>
              <a:rPr lang="ko-KR" altLang="en-US" sz="19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라이브러리를 설치를 해서 </a:t>
            </a:r>
            <a:r>
              <a:rPr lang="en-US" altLang="ko-KR" sz="19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USBtoTTL</a:t>
            </a:r>
            <a:r>
              <a:rPr lang="ko-KR" altLang="en-US" sz="19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과 연결하면 컴퓨터와 </a:t>
            </a:r>
            <a:r>
              <a:rPr lang="ko-KR" altLang="en-US" sz="19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연결이된다</a:t>
            </a:r>
            <a:r>
              <a:rPr lang="en-US" altLang="ko-KR" sz="19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endParaRPr lang="ko-KR" altLang="en-US" sz="19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298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2487" y="242076"/>
            <a:ext cx="10515600" cy="1325563"/>
          </a:xfrm>
        </p:spPr>
        <p:txBody>
          <a:bodyPr/>
          <a:lstStyle/>
          <a:p>
            <a:r>
              <a:rPr lang="ko-KR" altLang="en-US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테트리스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게임 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85531"/>
            <a:ext cx="10515600" cy="4351338"/>
          </a:xfrm>
        </p:spPr>
        <p:txBody>
          <a:bodyPr/>
          <a:lstStyle/>
          <a:p>
            <a:r>
              <a:rPr lang="ko-KR" altLang="en-US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테트리스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게임이란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?</a:t>
            </a:r>
          </a:p>
          <a:p>
            <a:pPr marL="0" indent="0">
              <a:buNone/>
            </a:pP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일종의 블록 쌓기 게임인데 한 줄을 블록으로 가득 채우면 그 줄이 없어지고 점수가 올라간다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하지만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블록이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천장에 닿게 되면 게임 오버가 되는 게임이다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42411"/>
            <a:ext cx="3844506" cy="27392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429" y="2958860"/>
            <a:ext cx="2777707" cy="327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39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게임 기획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–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전체 구조 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106769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sz="28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8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테트리스</a:t>
            </a:r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시작 화면</a:t>
            </a:r>
            <a:endParaRPr lang="en-US" altLang="ko-KR" sz="28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28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28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2. </a:t>
            </a:r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플레이 </a:t>
            </a:r>
            <a:endParaRPr lang="en-US" altLang="ko-KR" sz="28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</a:p>
          <a:p>
            <a:endParaRPr lang="en-US" altLang="ko-KR" sz="28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3. </a:t>
            </a:r>
            <a:r>
              <a:rPr lang="ko-KR" altLang="en-US" sz="28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테트리스</a:t>
            </a:r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블록 </a:t>
            </a:r>
            <a:endParaRPr lang="en-US" altLang="ko-KR" sz="28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498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게임 기획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–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인터페이스 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10676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버튼</a:t>
            </a:r>
            <a:endParaRPr lang="en-US" altLang="ko-KR" sz="28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왼쪽</a:t>
            </a:r>
            <a:r>
              <a:rPr lang="en-US" altLang="ko-KR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오른쪽</a:t>
            </a:r>
            <a:r>
              <a:rPr lang="en-US" altLang="ko-KR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아래 이동 버튼 및 방향 회전을 위한 버튼이 필요</a:t>
            </a:r>
            <a:endParaRPr lang="en-US" altLang="ko-KR" sz="28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800100" lvl="1" indent="-342900">
              <a:buFontTx/>
              <a:buChar char="-"/>
            </a:pPr>
            <a:endParaRPr lang="en-US" altLang="ko-KR" sz="28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800100" lvl="1" indent="-342900">
              <a:buFontTx/>
              <a:buChar char="-"/>
            </a:pPr>
            <a:endParaRPr lang="en-US" altLang="ko-KR" sz="28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화면</a:t>
            </a:r>
            <a:endParaRPr lang="en-US" altLang="ko-KR" sz="28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800100" lvl="1" indent="-342900">
              <a:buFontTx/>
              <a:buChar char="-"/>
            </a:pPr>
            <a:r>
              <a:rPr lang="en-US" altLang="ko-KR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8*8 LED </a:t>
            </a:r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매트릭스 전부를 사용한다</a:t>
            </a:r>
            <a:r>
              <a:rPr lang="en-US" altLang="ko-KR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5816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16883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게임 기획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–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시작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한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줄에 색을 지정해서 총 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8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줄에 색을 지정한 후 그 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8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개의 줄들이 서로서로 움직이는 화면을 만든다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ko-KR" altLang="en-US" dirty="0"/>
          </a:p>
        </p:txBody>
      </p:sp>
      <p:pic>
        <p:nvPicPr>
          <p:cNvPr id="3" name="KakaoTalk_Video_20180812_1302_35_609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97280" y="2965809"/>
            <a:ext cx="45720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07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게임 기획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–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플레이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블록이 바닥이나 다른 블록에 쌓이는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화면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한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줄을 꽉 채우면 그 줄이 사라지는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화면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천장에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닿으면 게임 </a:t>
            </a:r>
            <a:r>
              <a:rPr lang="ko-KR" altLang="en-US" dirty="0" err="1">
                <a:latin typeface="돋움" panose="020B0600000101010101" pitchFamily="50" charset="-127"/>
                <a:ea typeface="돋움" panose="020B0600000101010101" pitchFamily="50" charset="-127"/>
              </a:rPr>
              <a:t>오버되는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61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게임 기획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–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블록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테트리스의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4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가지의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블록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L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자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, l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자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네모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지그재그 </a:t>
            </a:r>
            <a:r>
              <a:rPr lang="ko-KR" altLang="en-US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블록이있다</a:t>
            </a:r>
            <a:r>
              <a:rPr lang="en-US" altLang="ko-KR" smtClean="0"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블록들의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위치와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방향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이 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4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가지의 블록들이 바뀌는 방향에 따라서 블록 모양도 바뀌기 때문에 방향에 따라 바뀌는 블록도 작성해야한다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</a:p>
          <a:p>
            <a:pPr>
              <a:buFont typeface="Wingdings" panose="05000000000000000000" pitchFamily="2" charset="2"/>
              <a:buChar char="l"/>
            </a:pP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967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189</TotalTime>
  <Words>429</Words>
  <Application>Microsoft Office PowerPoint</Application>
  <PresentationFormat>와이드스크린</PresentationFormat>
  <Paragraphs>84</Paragraphs>
  <Slides>16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돋움</vt:lpstr>
      <vt:lpstr>맑은 고딕</vt:lpstr>
      <vt:lpstr>Arial</vt:lpstr>
      <vt:lpstr>Calibri</vt:lpstr>
      <vt:lpstr>Calibri Light</vt:lpstr>
      <vt:lpstr>Wingdings</vt:lpstr>
      <vt:lpstr>추억</vt:lpstr>
      <vt:lpstr>게임 프로젝트 &lt;테트리스&gt;</vt:lpstr>
      <vt:lpstr>목차 </vt:lpstr>
      <vt:lpstr>Meggy Jr 소개 </vt:lpstr>
      <vt:lpstr>테트리스 게임 </vt:lpstr>
      <vt:lpstr>게임 기획 – 전체 구조 </vt:lpstr>
      <vt:lpstr>게임 기획 – 인터페이스 </vt:lpstr>
      <vt:lpstr>게임 기획 – 시작</vt:lpstr>
      <vt:lpstr>게임 기획 – 플레이</vt:lpstr>
      <vt:lpstr>게임 기획 – 블록</vt:lpstr>
      <vt:lpstr>게임 구현 – 인터페이스</vt:lpstr>
      <vt:lpstr>게임 구현 – 시작 화면</vt:lpstr>
      <vt:lpstr>게임 구현 – 플레이 </vt:lpstr>
      <vt:lpstr>플레이 사진 </vt:lpstr>
      <vt:lpstr>평가 – 어려웠던 점과 해결방법 </vt:lpstr>
      <vt:lpstr>평가 – 기획과 실제 결과물 비교 </vt:lpstr>
      <vt:lpstr>평가 – 배운 점 및 차후 계획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보고서 </dc:title>
  <dc:creator>User</dc:creator>
  <cp:lastModifiedBy>User</cp:lastModifiedBy>
  <cp:revision>17</cp:revision>
  <dcterms:created xsi:type="dcterms:W3CDTF">2018-08-12T00:54:09Z</dcterms:created>
  <dcterms:modified xsi:type="dcterms:W3CDTF">2018-08-12T04:23:02Z</dcterms:modified>
</cp:coreProperties>
</file>