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9F5D7-3F01-4675-A719-475A526E6485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AE858-818B-4680-9282-F7532158E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1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09F3-FA6E-4B96-A93F-596F14232F3A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A904-34D5-47A5-A24E-172D834F212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39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09F3-FA6E-4B96-A93F-596F14232F3A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A904-34D5-47A5-A24E-172D834F2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3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09F3-FA6E-4B96-A93F-596F14232F3A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A904-34D5-47A5-A24E-172D834F2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98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09F3-FA6E-4B96-A93F-596F14232F3A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A904-34D5-47A5-A24E-172D834F2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74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09F3-FA6E-4B96-A93F-596F14232F3A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A904-34D5-47A5-A24E-172D834F212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27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09F3-FA6E-4B96-A93F-596F14232F3A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A904-34D5-47A5-A24E-172D834F2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63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09F3-FA6E-4B96-A93F-596F14232F3A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A904-34D5-47A5-A24E-172D834F2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5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09F3-FA6E-4B96-A93F-596F14232F3A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A904-34D5-47A5-A24E-172D834F2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67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09F3-FA6E-4B96-A93F-596F14232F3A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A904-34D5-47A5-A24E-172D834F2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0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B909F3-FA6E-4B96-A93F-596F14232F3A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BFA904-34D5-47A5-A24E-172D834F2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31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09F3-FA6E-4B96-A93F-596F14232F3A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A904-34D5-47A5-A24E-172D834F2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80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B909F3-FA6E-4B96-A93F-596F14232F3A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BFA904-34D5-47A5-A24E-172D834F212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50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리듬게임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68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mtClean="0"/>
              <a:t>플레이 </a:t>
            </a:r>
            <a:r>
              <a:rPr lang="ko-KR" altLang="en-US" dirty="0" smtClean="0"/>
              <a:t>사진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800" y="1863848"/>
            <a:ext cx="5363633" cy="4022725"/>
          </a:xfrm>
        </p:spPr>
      </p:pic>
    </p:spTree>
    <p:extLst>
      <p:ext uri="{BB962C8B-B14F-4D97-AF65-F5344CB8AC3E}">
        <p14:creationId xmlns:p14="http://schemas.microsoft.com/office/powerpoint/2010/main" val="343335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 smtClean="0"/>
              <a:t>Meggy</a:t>
            </a:r>
            <a:r>
              <a:rPr lang="en-US" altLang="ko-KR" dirty="0" smtClean="0"/>
              <a:t> Jr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54" y="1879233"/>
            <a:ext cx="4022725" cy="4022725"/>
          </a:xfrm>
        </p:spPr>
      </p:pic>
      <p:sp>
        <p:nvSpPr>
          <p:cNvPr id="6" name="TextBox 5"/>
          <p:cNvSpPr txBox="1"/>
          <p:nvPr/>
        </p:nvSpPr>
        <p:spPr>
          <a:xfrm>
            <a:off x="5292969" y="3244362"/>
            <a:ext cx="579413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옆 사진과 같이 생긴 기구가 </a:t>
            </a:r>
            <a:r>
              <a:rPr lang="en-US" altLang="ko-KR" dirty="0" err="1" smtClean="0"/>
              <a:t>Meggy</a:t>
            </a:r>
            <a:r>
              <a:rPr lang="en-US" altLang="ko-KR" dirty="0" smtClean="0"/>
              <a:t> Jr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Meggy</a:t>
            </a:r>
            <a:r>
              <a:rPr lang="en-US" altLang="ko-KR" dirty="0" smtClean="0"/>
              <a:t> Jr</a:t>
            </a:r>
            <a:r>
              <a:rPr lang="ko-KR" altLang="en-US" dirty="0" smtClean="0"/>
              <a:t>의 양쪽에 있는 버튼으로 게임을 할 수 있습니다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그리고 가운데에 있는 </a:t>
            </a:r>
            <a:r>
              <a:rPr lang="en-US" altLang="ko-KR" dirty="0" smtClean="0"/>
              <a:t>8*8 </a:t>
            </a:r>
            <a:r>
              <a:rPr lang="ko-KR" altLang="en-US" dirty="0" smtClean="0"/>
              <a:t>보드가 화면입니다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9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게임 기획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4" y="1934185"/>
            <a:ext cx="2259957" cy="4022725"/>
          </a:xfrm>
        </p:spPr>
      </p:pic>
      <p:sp>
        <p:nvSpPr>
          <p:cNvPr id="5" name="TextBox 4"/>
          <p:cNvSpPr txBox="1"/>
          <p:nvPr/>
        </p:nvSpPr>
        <p:spPr>
          <a:xfrm>
            <a:off x="3409657" y="3042015"/>
            <a:ext cx="7746023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전체적으로 옆에 있는 사진에 나와있는 게임과 비슷하게 만들기로 기획을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블록이 음악의 박자에 </a:t>
            </a:r>
            <a:r>
              <a:rPr lang="ko-KR" altLang="en-US" dirty="0"/>
              <a:t>맞</a:t>
            </a:r>
            <a:r>
              <a:rPr lang="ko-KR" altLang="en-US" dirty="0" smtClean="0"/>
              <a:t>추어서 내려오면 버튼을 눌러 점수를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얻고 나중에 점수를 확인 할 수 있게 기획을 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820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" t="41995" r="25282" b="5469"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TextBox 7"/>
          <p:cNvSpPr txBox="1"/>
          <p:nvPr/>
        </p:nvSpPr>
        <p:spPr>
          <a:xfrm>
            <a:off x="228600" y="219808"/>
            <a:ext cx="322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작업중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08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0565" y="3199424"/>
            <a:ext cx="6402558" cy="86229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음악 설정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오른쪽 사진과 같이 하나하나 다 음을 써서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                   음악을 표현하였습니다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60994" b="4442"/>
          <a:stretch/>
        </p:blipFill>
        <p:spPr>
          <a:xfrm>
            <a:off x="7686855" y="1845734"/>
            <a:ext cx="4006914" cy="443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9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06305" y="2478780"/>
            <a:ext cx="6771835" cy="26471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블록 설정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오른쪽 사진과 같이 </a:t>
            </a:r>
            <a:r>
              <a:rPr lang="en-US" altLang="ko-KR" dirty="0" err="1" smtClean="0"/>
              <a:t>DrawPx</a:t>
            </a:r>
            <a:r>
              <a:rPr lang="ko-KR" altLang="en-US" dirty="0" smtClean="0"/>
              <a:t>를 이용하여 블록을                                                              </a:t>
            </a:r>
            <a:r>
              <a:rPr lang="en-US" altLang="ko-KR" dirty="0"/>
              <a:t> </a:t>
            </a:r>
            <a:r>
              <a:rPr lang="en-US" altLang="ko-KR" dirty="0" smtClean="0"/>
              <a:t>	         </a:t>
            </a:r>
            <a:r>
              <a:rPr lang="ko-KR" altLang="en-US" dirty="0" smtClean="0"/>
              <a:t>그리고 블록이 바닥에 닿게 되면 위로 올려서                        </a:t>
            </a:r>
            <a:r>
              <a:rPr lang="en-US" altLang="ko-KR" dirty="0" smtClean="0"/>
              <a:t>	         </a:t>
            </a:r>
            <a:r>
              <a:rPr lang="ko-KR" altLang="en-US" dirty="0" smtClean="0"/>
              <a:t>비활성화 시키도록 하게 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                       </a:t>
            </a:r>
            <a:r>
              <a:rPr lang="en-US" altLang="ko-KR" dirty="0"/>
              <a:t>	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비활성화 </a:t>
            </a:r>
            <a:r>
              <a:rPr lang="ko-KR" altLang="en-US" dirty="0" err="1" smtClean="0"/>
              <a:t>될때</a:t>
            </a:r>
            <a:r>
              <a:rPr lang="ko-KR" altLang="en-US" dirty="0" smtClean="0"/>
              <a:t> 블록을 끄고 켜기 위해서 </a:t>
            </a:r>
            <a:r>
              <a:rPr lang="en-US" altLang="ko-KR" dirty="0" smtClean="0"/>
              <a:t>Flag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	         </a:t>
            </a:r>
            <a:r>
              <a:rPr lang="ko-KR" altLang="en-US" dirty="0" smtClean="0"/>
              <a:t>변수를 이용했습니다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263" t="-4200" r="69729" b="4200"/>
          <a:stretch/>
        </p:blipFill>
        <p:spPr>
          <a:xfrm>
            <a:off x="8087164" y="1613063"/>
            <a:ext cx="3068516" cy="462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185202" y="3456253"/>
            <a:ext cx="6982851" cy="11509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 smtClean="0"/>
              <a:t>점수 설정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블록이 내려왔을 때 알맞게 버튼을 누르면 점수를 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en-US" altLang="ko-KR" dirty="0" smtClean="0"/>
              <a:t>                       +1 </a:t>
            </a:r>
            <a:r>
              <a:rPr lang="ko-KR" altLang="en-US" dirty="0" smtClean="0"/>
              <a:t>하고 알맞지 않게 누르면 </a:t>
            </a:r>
            <a:r>
              <a:rPr lang="en-US" altLang="ko-KR" dirty="0" smtClean="0"/>
              <a:t>-1 </a:t>
            </a:r>
            <a:r>
              <a:rPr lang="ko-KR" altLang="en-US" dirty="0" smtClean="0"/>
              <a:t>하도록 하였습니다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64937" b="3997"/>
          <a:stretch/>
        </p:blipFill>
        <p:spPr>
          <a:xfrm>
            <a:off x="8469585" y="1904411"/>
            <a:ext cx="2591137" cy="422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3176333"/>
            <a:ext cx="6789420" cy="23364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박자 구현 </a:t>
            </a:r>
            <a:r>
              <a:rPr lang="en-US" altLang="ko-KR" dirty="0" smtClean="0"/>
              <a:t>– timer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16, 8, 4</a:t>
            </a:r>
            <a:r>
              <a:rPr lang="ko-KR" altLang="en-US" dirty="0" smtClean="0"/>
              <a:t>분 음표를 구분할 수                              </a:t>
            </a:r>
            <a:r>
              <a:rPr lang="en-US" altLang="ko-KR" dirty="0" smtClean="0"/>
              <a:t>	        </a:t>
            </a:r>
            <a:r>
              <a:rPr lang="ko-KR" altLang="en-US" dirty="0" smtClean="0"/>
              <a:t>있게 만들었습니다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내려오고 다시 </a:t>
            </a:r>
            <a:r>
              <a:rPr lang="en-US" altLang="ko-KR" dirty="0" smtClean="0"/>
              <a:t>		        </a:t>
            </a:r>
            <a:r>
              <a:rPr lang="ko-KR" altLang="en-US" dirty="0" smtClean="0"/>
              <a:t>올라가 </a:t>
            </a:r>
            <a:r>
              <a:rPr lang="ko-KR" altLang="en-US" dirty="0" err="1" smtClean="0"/>
              <a:t>비활성화가</a:t>
            </a:r>
            <a:r>
              <a:rPr lang="ko-KR" altLang="en-US" dirty="0" smtClean="0"/>
              <a:t> 되고 나서 다시 박자에 </a:t>
            </a:r>
            <a:r>
              <a:rPr lang="en-US" altLang="ko-KR" dirty="0" smtClean="0"/>
              <a:t>		        </a:t>
            </a:r>
            <a:r>
              <a:rPr lang="ko-KR" altLang="en-US" dirty="0" smtClean="0"/>
              <a:t>맞추어서 내려오게 만들었습니다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8647" b="5067"/>
          <a:stretch/>
        </p:blipFill>
        <p:spPr>
          <a:xfrm>
            <a:off x="8049066" y="1845734"/>
            <a:ext cx="3106614" cy="42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4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어려웠던 점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다른 변수나 함수를 사용하는 것이 어려웠습니다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추가하고 싶은 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화음을 넣으면 음이 이상하게 나와 넣을 수 없었는데 화음을 한 번 </a:t>
            </a:r>
            <a:r>
              <a:rPr lang="en-US" altLang="ko-KR" dirty="0" smtClean="0"/>
              <a:t>		                       </a:t>
            </a:r>
            <a:r>
              <a:rPr lang="ko-KR" altLang="en-US" dirty="0" smtClean="0"/>
              <a:t>넣어 보고 싶습니다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66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156</Words>
  <Application>Microsoft Office PowerPoint</Application>
  <PresentationFormat>와이드스크린</PresentationFormat>
  <Paragraphs>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추억</vt:lpstr>
      <vt:lpstr>리듬게임 </vt:lpstr>
      <vt:lpstr>Meggy Jr </vt:lpstr>
      <vt:lpstr>게임 기획 </vt:lpstr>
      <vt:lpstr>PowerPoint 프레젠테이션</vt:lpstr>
      <vt:lpstr>구현</vt:lpstr>
      <vt:lpstr>구현</vt:lpstr>
      <vt:lpstr>구현</vt:lpstr>
      <vt:lpstr>구현</vt:lpstr>
      <vt:lpstr>평가</vt:lpstr>
      <vt:lpstr>플레이 사진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</cp:revision>
  <dcterms:created xsi:type="dcterms:W3CDTF">2018-08-12T02:32:18Z</dcterms:created>
  <dcterms:modified xsi:type="dcterms:W3CDTF">2018-08-12T03:54:44Z</dcterms:modified>
</cp:coreProperties>
</file>