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6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2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1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1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5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9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2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프로젝트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4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sz="48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en-US" altLang="ko-KR" sz="4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오연재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구현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인터페이스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좌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우 버튼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좌 우 움직임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버튼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아래로 내려가는 움직임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A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버튼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회전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화면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각 블록 별 색 지정 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L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노란색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I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파란색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상자 모양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빨간색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지그재그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초록색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구현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시작 화면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세로줄 한 개를 한 색으로 채우는 코드 작성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위 코드를 이용해 세로줄 색을 계속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바꿔줌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초 지속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4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구현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플레이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개의 블록 모양을 그리는 코드 작성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블록이 바닥에 닿거나 다른 블록에 쌓이게 하는 코드 작성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천장에 닿으면 게임 오버 화면이 나오는 코드 작성 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9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 사진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7" y="2432649"/>
            <a:ext cx="4397754" cy="329831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51" y="2432649"/>
            <a:ext cx="4474233" cy="32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6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평가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어려웠던 점과 해결방법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제일 어려웠던 부분이 블록이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초마다 움직이는 화면을 만드는게 조금 이해가 안되고 어려웠다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delay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라는 코드를 사용할 수 있었지만 이 코드는 버튼 인식이 안되기 때문에 일정 시간을 체크하고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 시간이 될 때 마다 블록을 움직였다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따라서 버튼 인식과 블록 움직임을 동시에 표현할 수 있었다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6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평가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기획과 실제 결과물 비교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기획과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실제 결과물에는 별다른 차이가 없었지만 천장에 닿지도 않았는데 게임 오버가 되는 경우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플레이 중 갑자기 화면이 초기화 되는 경우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블록이 화면 밖으로 나가는 경우 등의 오류가 발생을 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평가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배운 점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및 차후 계획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게임을 만드는 것은 상상도 하지 못했는데 내가 게임을 만들었다는 것에 대해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뜻깊었고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이 프로젝트를 하면서 새로운 코드와 지식을 배워서 뿌듯했다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현재 게임의 오류를 분석하여 조금 더 완성도 있는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게임을 만들고 싶다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3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7578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613141"/>
            <a:ext cx="105673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Meggy</a:t>
            </a: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Jr 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소개 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게임이란</a:t>
            </a: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기획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구현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평가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AutoNum type="arabicPeriod"/>
            </a:pPr>
            <a:endParaRPr lang="en-US" altLang="ko-KR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441" y="319227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Meggy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Jr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소개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3548" y="2962929"/>
            <a:ext cx="207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Meggy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Jr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이란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0" y="2081669"/>
            <a:ext cx="5611590" cy="41880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3548" y="3401511"/>
            <a:ext cx="523623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옆 사진처럼 생겼으며 </a:t>
            </a:r>
            <a:r>
              <a:rPr lang="en-US" altLang="ko-KR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lang="ko-KR" altLang="en-US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개의 버튼이 있고 </a:t>
            </a:r>
            <a:r>
              <a:rPr lang="ko-KR" altLang="en-US" sz="19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아두이노에</a:t>
            </a:r>
            <a:r>
              <a:rPr lang="ko-KR" altLang="en-US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9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Meggy</a:t>
            </a:r>
            <a:r>
              <a:rPr lang="en-US" altLang="ko-KR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Jr  </a:t>
            </a:r>
            <a:r>
              <a:rPr lang="ko-KR" altLang="en-US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라이브러리를 설치를 해서 </a:t>
            </a:r>
            <a:r>
              <a:rPr lang="en-US" altLang="ko-KR" sz="19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USBtoTTL</a:t>
            </a:r>
            <a:r>
              <a:rPr lang="ko-KR" altLang="en-US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과 연결하면 컴퓨터와 </a:t>
            </a:r>
            <a:r>
              <a:rPr lang="ko-KR" altLang="en-US" sz="19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연결이된다</a:t>
            </a:r>
            <a:r>
              <a:rPr lang="en-US" altLang="ko-KR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endParaRPr lang="ko-KR" altLang="en-US" sz="1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9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608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게임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85531"/>
            <a:ext cx="10515600" cy="4351338"/>
          </a:xfrm>
        </p:spPr>
        <p:txBody>
          <a:bodyPr/>
          <a:lstStyle/>
          <a:p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게임이란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일종의 블록 쌓기 게임인데 한 줄을 블록으로 가득 채우면 그 줄이 없어지고 점수가 올라간다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하지만 블록을 천장에 닿게 되면 게임 오버가 되는 게임이다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2411"/>
            <a:ext cx="3844506" cy="273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75" y="2691442"/>
            <a:ext cx="2958862" cy="35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기획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전체 구조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10676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시작 화면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플레이 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  <a:p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28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블록 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9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기획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인터페이스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1067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버튼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왼쪽</a:t>
            </a: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오른쪽</a:t>
            </a: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아래 이동 버튼 및 방향 회전을 위한 버튼이 필요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8*8 LED 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매트릭스 전부를 사용한다</a:t>
            </a: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81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6883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기획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시작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줄에 색을 지정해서 총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8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줄에 색을 지정한 후 그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8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개의 줄들이 서로서로 움직이는 화면을 만든다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3" name="KakaoTalk_Video_20180812_1302_35_60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7280" y="2965809"/>
            <a:ext cx="4572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기획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플레이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블록이 바닥이나 다른 블록에 쌓이는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줄을 꽉 채우면 그 줄이 사라지는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천장에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닿으면 게임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오버되는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6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기획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가지의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블록들의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위치와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방향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이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가지의 블록들이 바뀌는 방향에 따라서 블록 모양도 바뀌기 때문에 방향에 따라 바뀌는 블록도 작성해야한다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418</Words>
  <Application>Microsoft Office PowerPoint</Application>
  <PresentationFormat>와이드스크린</PresentationFormat>
  <Paragraphs>83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돋움</vt:lpstr>
      <vt:lpstr>맑은 고딕</vt:lpstr>
      <vt:lpstr>Arial</vt:lpstr>
      <vt:lpstr>Calibri</vt:lpstr>
      <vt:lpstr>Calibri Light</vt:lpstr>
      <vt:lpstr>Wingdings</vt:lpstr>
      <vt:lpstr>추억</vt:lpstr>
      <vt:lpstr>게임 프로젝트 &lt;테트리스&gt;</vt:lpstr>
      <vt:lpstr>목차 </vt:lpstr>
      <vt:lpstr>Meggy Jr 소개 </vt:lpstr>
      <vt:lpstr>테트리스 게임 </vt:lpstr>
      <vt:lpstr>게임 기획 – 전체 구조 </vt:lpstr>
      <vt:lpstr>게임 기획 – 인터페이스 </vt:lpstr>
      <vt:lpstr>게임 기획 – 시작</vt:lpstr>
      <vt:lpstr>게임 기획 – 플레이</vt:lpstr>
      <vt:lpstr>게임 기획 – 블록</vt:lpstr>
      <vt:lpstr>게임 구현 – 인터페이스</vt:lpstr>
      <vt:lpstr>게임 구현 – 시작 화면</vt:lpstr>
      <vt:lpstr>게임 구현 – 플레이 </vt:lpstr>
      <vt:lpstr>플레이 사진 </vt:lpstr>
      <vt:lpstr>평가 – 어려웠던 점과 해결방법 </vt:lpstr>
      <vt:lpstr>평가 – 기획과 실제 결과물 비교 </vt:lpstr>
      <vt:lpstr>평가 – 배운 점 및 차후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보고서 </dc:title>
  <dc:creator>User</dc:creator>
  <cp:lastModifiedBy>User</cp:lastModifiedBy>
  <cp:revision>15</cp:revision>
  <dcterms:created xsi:type="dcterms:W3CDTF">2018-08-12T00:54:09Z</dcterms:created>
  <dcterms:modified xsi:type="dcterms:W3CDTF">2018-08-12T04:04:57Z</dcterms:modified>
</cp:coreProperties>
</file>