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45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0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47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7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2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48EF-2BF1-453D-A22A-85D6EF192269}" type="datetimeFigureOut">
              <a:rPr lang="zh-CN" altLang="en-US" smtClean="0"/>
              <a:t>2015/11/25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D6D0-782F-48F0-8D21-9CBF83562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7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9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0</Words>
  <Application>Microsoft Office PowerPoint</Application>
  <PresentationFormat>全屏显示(4:3)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winnie_liu</dc:creator>
  <cp:lastModifiedBy>winnie_liu</cp:lastModifiedBy>
  <cp:revision>16</cp:revision>
  <dcterms:created xsi:type="dcterms:W3CDTF">2015-11-24T05:21:12Z</dcterms:created>
  <dcterms:modified xsi:type="dcterms:W3CDTF">2015-11-25T08:53:41Z</dcterms:modified>
</cp:coreProperties>
</file>