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9" r:id="rId4"/>
  </p:sldMasterIdLst>
  <p:notesMasterIdLst>
    <p:notesMasterId r:id="rId19"/>
  </p:notesMasterIdLst>
  <p:handoutMasterIdLst>
    <p:handoutMasterId r:id="rId20"/>
  </p:handoutMasterIdLst>
  <p:sldIdLst>
    <p:sldId id="256" r:id="rId5"/>
    <p:sldId id="257" r:id="rId6"/>
    <p:sldId id="270" r:id="rId7"/>
    <p:sldId id="259" r:id="rId8"/>
    <p:sldId id="260" r:id="rId9"/>
    <p:sldId id="261" r:id="rId10"/>
    <p:sldId id="262" r:id="rId11"/>
    <p:sldId id="265" r:id="rId12"/>
    <p:sldId id="266" r:id="rId13"/>
    <p:sldId id="263" r:id="rId14"/>
    <p:sldId id="264" r:id="rId15"/>
    <p:sldId id="267" r:id="rId16"/>
    <p:sldId id="268" r:id="rId17"/>
    <p:sldId id="269" r:id="rId18"/>
  </p:sldIdLst>
  <p:sldSz cx="12192000" cy="6858000"/>
  <p:notesSz cx="7099300" cy="10234613"/>
  <p:defaultTextStyle>
    <a:defPPr>
      <a:defRPr lang="zh-CN"/>
    </a:defPPr>
    <a:lvl1pPr algn="l" rtl="0" fontAlgn="t">
      <a:spcBef>
        <a:spcPct val="0"/>
      </a:spcBef>
      <a:spcAft>
        <a:spcPct val="0"/>
      </a:spcAft>
      <a:defRPr sz="1000" kern="1200">
        <a:solidFill>
          <a:schemeClr val="tx1"/>
        </a:solidFill>
        <a:latin typeface="FrutigerNext LT Regular" pitchFamily="34" charset="0"/>
        <a:ea typeface="宋体" charset="-122"/>
        <a:cs typeface="+mn-cs"/>
      </a:defRPr>
    </a:lvl1pPr>
    <a:lvl2pPr marL="457200" algn="l" rtl="0" fontAlgn="t">
      <a:spcBef>
        <a:spcPct val="0"/>
      </a:spcBef>
      <a:spcAft>
        <a:spcPct val="0"/>
      </a:spcAft>
      <a:defRPr sz="1000" kern="1200">
        <a:solidFill>
          <a:schemeClr val="tx1"/>
        </a:solidFill>
        <a:latin typeface="FrutigerNext LT Regular" pitchFamily="34" charset="0"/>
        <a:ea typeface="宋体" charset="-122"/>
        <a:cs typeface="+mn-cs"/>
      </a:defRPr>
    </a:lvl2pPr>
    <a:lvl3pPr marL="914400" algn="l" rtl="0" fontAlgn="t">
      <a:spcBef>
        <a:spcPct val="0"/>
      </a:spcBef>
      <a:spcAft>
        <a:spcPct val="0"/>
      </a:spcAft>
      <a:defRPr sz="1000" kern="1200">
        <a:solidFill>
          <a:schemeClr val="tx1"/>
        </a:solidFill>
        <a:latin typeface="FrutigerNext LT Regular" pitchFamily="34" charset="0"/>
        <a:ea typeface="宋体" charset="-122"/>
        <a:cs typeface="+mn-cs"/>
      </a:defRPr>
    </a:lvl3pPr>
    <a:lvl4pPr marL="1371600" algn="l" rtl="0" fontAlgn="t">
      <a:spcBef>
        <a:spcPct val="0"/>
      </a:spcBef>
      <a:spcAft>
        <a:spcPct val="0"/>
      </a:spcAft>
      <a:defRPr sz="1000" kern="1200">
        <a:solidFill>
          <a:schemeClr val="tx1"/>
        </a:solidFill>
        <a:latin typeface="FrutigerNext LT Regular" pitchFamily="34" charset="0"/>
        <a:ea typeface="宋体" charset="-122"/>
        <a:cs typeface="+mn-cs"/>
      </a:defRPr>
    </a:lvl4pPr>
    <a:lvl5pPr marL="1828800" algn="l" rtl="0" fontAlgn="t">
      <a:spcBef>
        <a:spcPct val="0"/>
      </a:spcBef>
      <a:spcAft>
        <a:spcPct val="0"/>
      </a:spcAft>
      <a:defRPr sz="1000" kern="1200">
        <a:solidFill>
          <a:schemeClr val="tx1"/>
        </a:solidFill>
        <a:latin typeface="FrutigerNext LT Regular" pitchFamily="34" charset="0"/>
        <a:ea typeface="宋体" charset="-122"/>
        <a:cs typeface="+mn-cs"/>
      </a:defRPr>
    </a:lvl5pPr>
    <a:lvl6pPr marL="2286000" algn="l" defTabSz="914400" rtl="0" eaLnBrk="1" latinLnBrk="0" hangingPunct="1">
      <a:defRPr sz="1000" kern="1200">
        <a:solidFill>
          <a:schemeClr val="tx1"/>
        </a:solidFill>
        <a:latin typeface="FrutigerNext LT Regular" pitchFamily="34" charset="0"/>
        <a:ea typeface="宋体" charset="-122"/>
        <a:cs typeface="+mn-cs"/>
      </a:defRPr>
    </a:lvl6pPr>
    <a:lvl7pPr marL="2743200" algn="l" defTabSz="914400" rtl="0" eaLnBrk="1" latinLnBrk="0" hangingPunct="1">
      <a:defRPr sz="1000" kern="1200">
        <a:solidFill>
          <a:schemeClr val="tx1"/>
        </a:solidFill>
        <a:latin typeface="FrutigerNext LT Regular" pitchFamily="34" charset="0"/>
        <a:ea typeface="宋体" charset="-122"/>
        <a:cs typeface="+mn-cs"/>
      </a:defRPr>
    </a:lvl7pPr>
    <a:lvl8pPr marL="3200400" algn="l" defTabSz="914400" rtl="0" eaLnBrk="1" latinLnBrk="0" hangingPunct="1">
      <a:defRPr sz="1000" kern="1200">
        <a:solidFill>
          <a:schemeClr val="tx1"/>
        </a:solidFill>
        <a:latin typeface="FrutigerNext LT Regular" pitchFamily="34" charset="0"/>
        <a:ea typeface="宋体" charset="-122"/>
        <a:cs typeface="+mn-cs"/>
      </a:defRPr>
    </a:lvl8pPr>
    <a:lvl9pPr marL="3657600" algn="l" defTabSz="914400" rtl="0" eaLnBrk="1" latinLnBrk="0" hangingPunct="1">
      <a:defRPr sz="1000" kern="1200">
        <a:solidFill>
          <a:schemeClr val="tx1"/>
        </a:solidFill>
        <a:latin typeface="FrutigerNext LT Regular" pitchFamily="34" charset="0"/>
        <a:ea typeface="宋体" charset="-122"/>
        <a:cs typeface="+mn-cs"/>
      </a:defRPr>
    </a:lvl9pPr>
  </p:defaultTextStyle>
  <p:extLst>
    <p:ext uri="{EFAFB233-063F-42B5-8137-9DF3F51BA10A}">
      <p15:sldGuideLst xmlns:p15="http://schemas.microsoft.com/office/powerpoint/2012/main">
        <p15:guide id="1" orient="horz" pos="459" userDrawn="1">
          <p15:clr>
            <a:srgbClr val="A4A3A4"/>
          </p15:clr>
        </p15:guide>
        <p15:guide id="2" pos="3840">
          <p15:clr>
            <a:srgbClr val="A4A3A4"/>
          </p15:clr>
        </p15:guide>
      </p15:sldGuideLst>
    </p:ext>
    <p:ext uri="{2D200454-40CA-4A62-9FC3-DE9A4176ACB9}">
      <p15:notesGuideLst xmlns:p15="http://schemas.microsoft.com/office/powerpoint/2012/main">
        <p15:guide id="2" orient="horz" pos="482" userDrawn="1">
          <p15:clr>
            <a:srgbClr val="A4A3A4"/>
          </p15:clr>
        </p15:guide>
        <p15:guide id="3" orient="horz" pos="2908" userDrawn="1">
          <p15:clr>
            <a:srgbClr val="A4A3A4"/>
          </p15:clr>
        </p15:guide>
        <p15:guide id="4" orient="horz" pos="5967">
          <p15:clr>
            <a:srgbClr val="A4A3A4"/>
          </p15:clr>
        </p15:guide>
        <p15:guide id="6" pos="2440">
          <p15:clr>
            <a:srgbClr val="A4A3A4"/>
          </p15:clr>
        </p15:guide>
        <p15:guide id="7" pos="431" userDrawn="1">
          <p15:clr>
            <a:srgbClr val="A4A3A4"/>
          </p15:clr>
        </p15:guide>
        <p15:guide id="8" pos="4028">
          <p15:clr>
            <a:srgbClr val="A4A3A4"/>
          </p15:clr>
        </p15:guide>
        <p15:guide id="9" pos="626">
          <p15:clr>
            <a:srgbClr val="A4A3A4"/>
          </p15:clr>
        </p15:guide>
        <p15:guide id="10" pos="384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00280246" initials="w" lastIdx="13" clrIdx="0"/>
  <p:cmAuthor id="1" name="huangwenyong" initials="h" lastIdx="22" clrIdx="1"/>
  <p:cmAuthor id="2" name="c00224892" initials="CML" lastIdx="2" clrIdx="2"/>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C78"/>
    <a:srgbClr val="003264"/>
    <a:srgbClr val="003250"/>
    <a:srgbClr val="C00000"/>
    <a:srgbClr val="990000"/>
    <a:srgbClr val="FF0909"/>
    <a:srgbClr val="CF6B63"/>
    <a:srgbClr val="E7CCC7"/>
    <a:srgbClr val="FFC1C1"/>
    <a:srgbClr val="EE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41" autoAdjust="0"/>
    <p:restoredTop sz="65894" autoAdjust="0"/>
  </p:normalViewPr>
  <p:slideViewPr>
    <p:cSldViewPr showGuides="1">
      <p:cViewPr varScale="1">
        <p:scale>
          <a:sx n="46" d="100"/>
          <a:sy n="46" d="100"/>
        </p:scale>
        <p:origin x="1604" y="36"/>
      </p:cViewPr>
      <p:guideLst>
        <p:guide orient="horz" pos="459"/>
        <p:guide pos="3840"/>
      </p:guideLst>
    </p:cSldViewPr>
  </p:slideViewPr>
  <p:notesTextViewPr>
    <p:cViewPr>
      <p:scale>
        <a:sx n="75" d="100"/>
        <a:sy n="75" d="100"/>
      </p:scale>
      <p:origin x="0" y="0"/>
    </p:cViewPr>
  </p:notesTextViewPr>
  <p:sorterViewPr>
    <p:cViewPr>
      <p:scale>
        <a:sx n="66" d="100"/>
        <a:sy n="66" d="100"/>
      </p:scale>
      <p:origin x="0" y="3576"/>
    </p:cViewPr>
  </p:sorterViewPr>
  <p:notesViewPr>
    <p:cSldViewPr showGuides="1">
      <p:cViewPr varScale="1">
        <p:scale>
          <a:sx n="74" d="100"/>
          <a:sy n="74" d="100"/>
        </p:scale>
        <p:origin x="2136" y="72"/>
      </p:cViewPr>
      <p:guideLst>
        <p:guide orient="horz" pos="482"/>
        <p:guide orient="horz" pos="2908"/>
        <p:guide orient="horz" pos="5967"/>
        <p:guide pos="2440"/>
        <p:guide pos="431"/>
        <p:guide pos="4028"/>
        <p:guide pos="626"/>
        <p:guide pos="3846"/>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02"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defTabSz="968375" fontAlgn="base">
              <a:defRPr sz="1300">
                <a:latin typeface="Arial" charset="0"/>
                <a:ea typeface="宋体" pitchFamily="2" charset="-122"/>
              </a:defRPr>
            </a:lvl1pPr>
          </a:lstStyle>
          <a:p>
            <a:pPr>
              <a:defRPr/>
            </a:pPr>
            <a:r>
              <a:rPr lang="zh-CN" altLang="en-US"/>
              <a:t>请将此处改为本章标题</a:t>
            </a:r>
            <a:endParaRPr lang="en-US" altLang="zh-CN"/>
          </a:p>
        </p:txBody>
      </p:sp>
      <p:sp>
        <p:nvSpPr>
          <p:cNvPr id="512003" name="Rectangle 3"/>
          <p:cNvSpPr>
            <a:spLocks noGrp="1" noChangeArrowheads="1"/>
          </p:cNvSpPr>
          <p:nvPr>
            <p:ph type="dt" sz="quarter" idx="1"/>
          </p:nvPr>
        </p:nvSpPr>
        <p:spPr bwMode="auto">
          <a:xfrm>
            <a:off x="4021138"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algn="r" defTabSz="968375" fontAlgn="base">
              <a:defRPr sz="1300">
                <a:latin typeface="Arial" charset="0"/>
                <a:ea typeface="宋体" pitchFamily="2" charset="-122"/>
              </a:defRPr>
            </a:lvl1pPr>
          </a:lstStyle>
          <a:p>
            <a:pPr>
              <a:defRPr/>
            </a:pPr>
            <a:endParaRPr lang="en-US" altLang="zh-CN"/>
          </a:p>
        </p:txBody>
      </p:sp>
      <p:sp>
        <p:nvSpPr>
          <p:cNvPr id="512004" name="Rectangle 4"/>
          <p:cNvSpPr>
            <a:spLocks noGrp="1" noChangeArrowheads="1"/>
          </p:cNvSpPr>
          <p:nvPr>
            <p:ph type="ftr" sz="quarter" idx="2"/>
          </p:nvPr>
        </p:nvSpPr>
        <p:spPr bwMode="auto">
          <a:xfrm>
            <a:off x="0"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defTabSz="968375" fontAlgn="base">
              <a:defRPr sz="1300">
                <a:latin typeface="Arial" charset="0"/>
                <a:ea typeface="宋体" pitchFamily="2" charset="-122"/>
              </a:defRPr>
            </a:lvl1pPr>
          </a:lstStyle>
          <a:p>
            <a:pPr>
              <a:defRPr/>
            </a:pPr>
            <a:endParaRPr lang="en-US" altLang="zh-CN"/>
          </a:p>
        </p:txBody>
      </p:sp>
      <p:sp>
        <p:nvSpPr>
          <p:cNvPr id="512005" name="Rectangle 5"/>
          <p:cNvSpPr>
            <a:spLocks noGrp="1" noChangeArrowheads="1"/>
          </p:cNvSpPr>
          <p:nvPr>
            <p:ph type="sldNum" sz="quarter" idx="3"/>
          </p:nvPr>
        </p:nvSpPr>
        <p:spPr bwMode="auto">
          <a:xfrm>
            <a:off x="4021138"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algn="r" defTabSz="968375" fontAlgn="base">
              <a:defRPr sz="1300">
                <a:latin typeface="Arial" charset="0"/>
                <a:ea typeface="宋体" pitchFamily="2" charset="-122"/>
              </a:defRPr>
            </a:lvl1pPr>
          </a:lstStyle>
          <a:p>
            <a:pPr>
              <a:defRPr/>
            </a:pPr>
            <a:fld id="{DFB0E886-5559-4133-9D2D-4B2631545D0E}" type="slidenum">
              <a:rPr lang="en-US" altLang="zh-CN"/>
              <a:pPr>
                <a:defRPr/>
              </a:pPr>
              <a:t>‹#›</a:t>
            </a:fld>
            <a:endParaRPr lang="en-US" altLang="zh-CN"/>
          </a:p>
        </p:txBody>
      </p:sp>
    </p:spTree>
    <p:extLst>
      <p:ext uri="{BB962C8B-B14F-4D97-AF65-F5344CB8AC3E}">
        <p14:creationId xmlns:p14="http://schemas.microsoft.com/office/powerpoint/2010/main" val="28947443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41" name="Rectangle 5"/>
          <p:cNvSpPr>
            <a:spLocks noGrp="1" noChangeArrowheads="1"/>
          </p:cNvSpPr>
          <p:nvPr>
            <p:ph type="body" sz="quarter" idx="3"/>
          </p:nvPr>
        </p:nvSpPr>
        <p:spPr bwMode="auto">
          <a:xfrm>
            <a:off x="583903" y="4616450"/>
            <a:ext cx="5931494" cy="5109368"/>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p>
            <a:pPr lvl="0"/>
            <a:r>
              <a:rPr lang="en-US" altLang="zh-CN" noProof="0" dirty="0" smtClean="0"/>
              <a:t>Click here to add content</a:t>
            </a:r>
            <a:endParaRPr lang="en-US" altLang="zh-CN" noProof="0" dirty="0"/>
          </a:p>
          <a:p>
            <a:pPr lvl="1"/>
            <a:r>
              <a:rPr lang="en-US" altLang="zh-CN" noProof="0" dirty="0"/>
              <a:t>Click here to add content</a:t>
            </a:r>
          </a:p>
          <a:p>
            <a:pPr lvl="2"/>
            <a:r>
              <a:rPr lang="en-US" altLang="zh-CN" noProof="0" dirty="0"/>
              <a:t>Click here to add content</a:t>
            </a:r>
          </a:p>
        </p:txBody>
      </p:sp>
      <p:sp>
        <p:nvSpPr>
          <p:cNvPr id="68610" name="Rectangle 4"/>
          <p:cNvSpPr>
            <a:spLocks noGrp="1" noRot="1" noChangeAspect="1" noChangeArrowheads="1" noTextEdit="1"/>
          </p:cNvSpPr>
          <p:nvPr>
            <p:ph type="sldImg" idx="2"/>
          </p:nvPr>
        </p:nvSpPr>
        <p:spPr bwMode="auto">
          <a:xfrm>
            <a:off x="583903" y="765609"/>
            <a:ext cx="5931493" cy="3336983"/>
          </a:xfrm>
          <a:prstGeom prst="rect">
            <a:avLst/>
          </a:prstGeom>
          <a:noFill/>
          <a:ln w="9525">
            <a:solidFill>
              <a:srgbClr val="000000"/>
            </a:solidFill>
            <a:miter lim="800000"/>
            <a:headEnd/>
            <a:tailEnd/>
          </a:ln>
        </p:spPr>
      </p:sp>
    </p:spTree>
    <p:extLst>
      <p:ext uri="{BB962C8B-B14F-4D97-AF65-F5344CB8AC3E}">
        <p14:creationId xmlns:p14="http://schemas.microsoft.com/office/powerpoint/2010/main" val="688167284"/>
      </p:ext>
    </p:extLst>
  </p:cSld>
  <p:clrMap bg1="lt1" tx1="dk1" bg2="lt2" tx2="dk2" accent1="accent1" accent2="accent2" accent3="accent3" accent4="accent4" accent5="accent5" accent6="accent6" hlink="hlink" folHlink="folHlink"/>
  <p:hf hdr="0" dt="0"/>
  <p:notesStyle>
    <a:lvl1pPr marL="180975" indent="-180975" algn="l" rtl="0" eaLnBrk="1" fontAlgn="base" hangingPunct="1">
      <a:lnSpc>
        <a:spcPct val="125000"/>
      </a:lnSpc>
      <a:spcBef>
        <a:spcPct val="0"/>
      </a:spcBef>
      <a:spcAft>
        <a:spcPts val="600"/>
      </a:spcAft>
      <a:buSzPct val="60000"/>
      <a:buFont typeface="Wingdings" pitchFamily="2" charset="2"/>
      <a:buChar char="l"/>
      <a:defRPr sz="1100" kern="1200">
        <a:solidFill>
          <a:schemeClr val="tx1"/>
        </a:solidFill>
        <a:latin typeface="微软雅黑" panose="020B0503020204020204" pitchFamily="34" charset="-122"/>
        <a:ea typeface="微软雅黑" panose="020B0503020204020204" pitchFamily="34" charset="-122"/>
        <a:cs typeface="+mn-cs"/>
      </a:defRPr>
    </a:lvl1pPr>
    <a:lvl2pPr marL="541338" indent="-180975" algn="l" rtl="0" eaLnBrk="1" fontAlgn="base" hangingPunct="1">
      <a:lnSpc>
        <a:spcPct val="125000"/>
      </a:lnSpc>
      <a:spcBef>
        <a:spcPct val="0"/>
      </a:spcBef>
      <a:spcAft>
        <a:spcPts val="600"/>
      </a:spcAft>
      <a:buSzPct val="50000"/>
      <a:buFont typeface="Wingdings" pitchFamily="2" charset="2"/>
      <a:buChar char="p"/>
      <a:defRPr sz="1100" kern="1200">
        <a:solidFill>
          <a:schemeClr val="tx1"/>
        </a:solidFill>
        <a:latin typeface="微软雅黑" panose="020B0503020204020204" pitchFamily="34" charset="-122"/>
        <a:ea typeface="微软雅黑" panose="020B0503020204020204" pitchFamily="34" charset="-122"/>
        <a:cs typeface="+mn-cs"/>
      </a:defRPr>
    </a:lvl2pPr>
    <a:lvl3pPr marL="895350" indent="-174625" algn="l" rtl="0" eaLnBrk="1" fontAlgn="base" hangingPunct="1">
      <a:lnSpc>
        <a:spcPct val="125000"/>
      </a:lnSpc>
      <a:spcBef>
        <a:spcPct val="0"/>
      </a:spcBef>
      <a:spcAft>
        <a:spcPts val="600"/>
      </a:spcAft>
      <a:buSzPct val="50000"/>
      <a:buFont typeface="Wingdings" pitchFamily="2" charset="2"/>
      <a:buChar char="n"/>
      <a:defRPr sz="11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4pPr>
    <a:lvl5pPr marL="20574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mod="1">
    <p:ext uri="{620B2872-D7B9-4A21-9093-7833F8D536E1}">
      <p15:sldGuideLst xmlns:p15="http://schemas.microsoft.com/office/powerpoint/2012/main">
        <p15:guide id="1" orient="horz" pos="482" userDrawn="1">
          <p15:clr>
            <a:srgbClr val="F26B43"/>
          </p15:clr>
        </p15:guide>
        <p15:guide id="2" orient="horz" pos="2908"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a:xfrm>
            <a:off x="584200" y="765175"/>
            <a:ext cx="5930900" cy="3336925"/>
          </a:xfrm>
          <a:ln/>
        </p:spPr>
      </p:sp>
      <p:sp>
        <p:nvSpPr>
          <p:cNvPr id="204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val="4754574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type="body" idx="1"/>
          </p:nvPr>
        </p:nvSpPr>
        <p:spPr>
          <a:ln/>
        </p:spPr>
        <p:txBody>
          <a:bodyPr/>
          <a:lstStyle/>
          <a:p>
            <a:pPr eaLnBrk="1" hangingPunct="1">
              <a:defRPr/>
            </a:pPr>
            <a:r>
              <a:rPr lang="zh-CN" altLang="en-US" smtClean="0"/>
              <a:t>根据比较“路由优先级”</a:t>
            </a:r>
            <a:r>
              <a:rPr lang="zh-CN" altLang="en-US" dirty="0" smtClean="0"/>
              <a:t>和“路由度量”，设备</a:t>
            </a:r>
            <a:r>
              <a:rPr lang="zh-CN" altLang="en-US" smtClean="0"/>
              <a:t>可以产生最优路径的</a:t>
            </a:r>
            <a:r>
              <a:rPr lang="en-US" altLang="zh-CN" smtClean="0"/>
              <a:t>IP</a:t>
            </a:r>
            <a:r>
              <a:rPr lang="zh-CN" altLang="en-US" dirty="0" smtClean="0"/>
              <a:t>路由表。</a:t>
            </a:r>
            <a:endParaRPr lang="en-US" altLang="zh-CN" dirty="0" smtClean="0"/>
          </a:p>
          <a:p>
            <a:pPr eaLnBrk="1" hangingPunct="1">
              <a:defRPr/>
            </a:pPr>
            <a:r>
              <a:rPr lang="zh-CN" altLang="en-US" dirty="0" smtClean="0"/>
              <a:t>根据来源的不同，路由表中的路由通常可分为以下三类：</a:t>
            </a:r>
          </a:p>
          <a:p>
            <a:pPr lvl="1" eaLnBrk="1" hangingPunct="1">
              <a:defRPr/>
            </a:pPr>
            <a:r>
              <a:rPr lang="zh-CN" altLang="en-US" dirty="0" smtClean="0"/>
              <a:t>链路层协议发现的路由（也称为接口路由或直连路由）。</a:t>
            </a:r>
          </a:p>
          <a:p>
            <a:pPr lvl="1" eaLnBrk="1" hangingPunct="1">
              <a:defRPr/>
            </a:pPr>
            <a:r>
              <a:rPr lang="zh-CN" altLang="en-US" dirty="0" smtClean="0"/>
              <a:t>由网络管理员手工配置的静态路由。</a:t>
            </a:r>
          </a:p>
          <a:p>
            <a:pPr lvl="1" eaLnBrk="1" hangingPunct="1">
              <a:defRPr/>
            </a:pPr>
            <a:r>
              <a:rPr lang="zh-CN" altLang="en-US" dirty="0" smtClean="0"/>
              <a:t>动态路由协议发现的路由。</a:t>
            </a:r>
          </a:p>
          <a:p>
            <a:pPr eaLnBrk="1" hangingPunct="1">
              <a:defRPr/>
            </a:pPr>
            <a:endParaRPr lang="zh-CN" altLang="en-US" dirty="0" smtClean="0"/>
          </a:p>
          <a:p>
            <a:pPr eaLnBrk="1" hangingPunct="1">
              <a:defRPr/>
            </a:pPr>
            <a:endParaRPr lang="zh-CN" altLang="en-US" dirty="0" smtClean="0"/>
          </a:p>
        </p:txBody>
      </p:sp>
      <p:sp>
        <p:nvSpPr>
          <p:cNvPr id="27651" name="幻灯片图像占位符 5"/>
          <p:cNvSpPr>
            <a:spLocks noGrp="1" noRot="1" noChangeAspect="1" noTextEdit="1"/>
          </p:cNvSpPr>
          <p:nvPr>
            <p:ph type="sldImg"/>
          </p:nvPr>
        </p:nvSpPr>
        <p:spPr>
          <a:xfrm>
            <a:off x="584200" y="765175"/>
            <a:ext cx="5930900" cy="3336925"/>
          </a:xfrm>
          <a:ln/>
        </p:spPr>
      </p:sp>
    </p:spTree>
    <p:extLst>
      <p:ext uri="{BB962C8B-B14F-4D97-AF65-F5344CB8AC3E}">
        <p14:creationId xmlns:p14="http://schemas.microsoft.com/office/powerpoint/2010/main" val="362268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xfrm>
            <a:off x="584200" y="765175"/>
            <a:ext cx="5930900" cy="3336925"/>
          </a:xfrm>
          <a:ln/>
        </p:spPr>
      </p:sp>
      <p:sp>
        <p:nvSpPr>
          <p:cNvPr id="2867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zh-CN" dirty="0" smtClean="0"/>
              <a:t>路由器</a:t>
            </a:r>
            <a:r>
              <a:rPr lang="zh-CN" altLang="en-US" dirty="0" smtClean="0"/>
              <a:t>在转发数据时，</a:t>
            </a:r>
            <a:r>
              <a:rPr lang="zh-CN" altLang="zh-CN" dirty="0" smtClean="0"/>
              <a:t>需要</a:t>
            </a:r>
            <a:r>
              <a:rPr lang="zh-CN" altLang="en-US" dirty="0" smtClean="0"/>
              <a:t>选择路由表中的最优路由</a:t>
            </a:r>
            <a:r>
              <a:rPr lang="zh-CN" altLang="zh-CN" dirty="0" smtClean="0"/>
              <a:t>。</a:t>
            </a:r>
            <a:r>
              <a:rPr lang="zh-CN" altLang="en-US" dirty="0" smtClean="0"/>
              <a:t>当数据报文到达路由器时，路由器首先提取出报文的目的</a:t>
            </a:r>
            <a:r>
              <a:rPr lang="en-US" altLang="zh-CN" dirty="0" smtClean="0"/>
              <a:t>IP</a:t>
            </a:r>
            <a:r>
              <a:rPr lang="zh-CN" altLang="en-US" dirty="0" smtClean="0"/>
              <a:t>地址，然后查找路由表，将报文的目的</a:t>
            </a:r>
            <a:r>
              <a:rPr lang="en-US" altLang="zh-CN" dirty="0" smtClean="0"/>
              <a:t>IP</a:t>
            </a:r>
            <a:r>
              <a:rPr lang="zh-CN" altLang="en-US" dirty="0" smtClean="0"/>
              <a:t>地址与路由表中某表项的掩码字段做“与”操作，“与”操作后的结果跟路由表该表项的目的</a:t>
            </a:r>
            <a:r>
              <a:rPr lang="en-US" altLang="zh-CN" dirty="0" smtClean="0"/>
              <a:t>IP</a:t>
            </a:r>
            <a:r>
              <a:rPr lang="zh-CN" altLang="en-US" dirty="0" smtClean="0"/>
              <a:t>地址比较，相同则匹配上，否则就没有匹配上。 当与所有的路由表项都进行匹配后，路由器会选择一个掩码最长的匹配项。</a:t>
            </a:r>
            <a:endParaRPr lang="en-US" altLang="zh-CN" dirty="0" smtClean="0"/>
          </a:p>
          <a:p>
            <a:pPr eaLnBrk="1" hangingPunct="1"/>
            <a:r>
              <a:rPr lang="zh-CN" altLang="zh-CN" dirty="0" smtClean="0"/>
              <a:t>如图所示，</a:t>
            </a:r>
            <a:r>
              <a:rPr lang="zh-CN" altLang="en-US" dirty="0" smtClean="0"/>
              <a:t>路由表中</a:t>
            </a:r>
            <a:r>
              <a:rPr lang="zh-CN" altLang="zh-CN" dirty="0" smtClean="0"/>
              <a:t>有两个表项到达目的网段</a:t>
            </a:r>
            <a:r>
              <a:rPr lang="en-US" altLang="zh-CN" dirty="0" smtClean="0"/>
              <a:t>10.1.1.0</a:t>
            </a:r>
            <a:r>
              <a:rPr lang="zh-CN" altLang="zh-CN" dirty="0" smtClean="0"/>
              <a:t>，下一跳地址都是</a:t>
            </a:r>
            <a:r>
              <a:rPr lang="en-US" altLang="zh-CN" dirty="0" smtClean="0"/>
              <a:t>20.1.1.2</a:t>
            </a:r>
            <a:r>
              <a:rPr lang="zh-CN" altLang="zh-CN" dirty="0" smtClean="0"/>
              <a:t>。如</a:t>
            </a:r>
            <a:r>
              <a:rPr lang="zh-CN" altLang="en-US" dirty="0" smtClean="0"/>
              <a:t>果要</a:t>
            </a:r>
            <a:r>
              <a:rPr lang="zh-CN" altLang="zh-CN" dirty="0" smtClean="0"/>
              <a:t>将报文转发至网段</a:t>
            </a:r>
            <a:r>
              <a:rPr lang="en-US" altLang="zh-CN" dirty="0" smtClean="0"/>
              <a:t>10.1.1.1</a:t>
            </a:r>
            <a:r>
              <a:rPr lang="zh-CN" altLang="zh-CN" dirty="0" smtClean="0"/>
              <a:t>，则</a:t>
            </a:r>
            <a:r>
              <a:rPr lang="en-US" altLang="zh-CN" dirty="0" smtClean="0"/>
              <a:t>10.1.1.0/30</a:t>
            </a:r>
            <a:r>
              <a:rPr lang="zh-CN" altLang="zh-CN" dirty="0" smtClean="0"/>
              <a:t>符合最长匹配原则。</a:t>
            </a:r>
            <a:endParaRPr lang="en-US" altLang="zh-CN" dirty="0" smtClean="0"/>
          </a:p>
        </p:txBody>
      </p:sp>
    </p:spTree>
    <p:extLst>
      <p:ext uri="{BB962C8B-B14F-4D97-AF65-F5344CB8AC3E}">
        <p14:creationId xmlns:p14="http://schemas.microsoft.com/office/powerpoint/2010/main" val="3367526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xfrm>
            <a:off x="584200" y="765175"/>
            <a:ext cx="5930900" cy="3336925"/>
          </a:xfrm>
          <a:ln/>
        </p:spPr>
      </p:sp>
      <p:sp>
        <p:nvSpPr>
          <p:cNvPr id="317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t>路由器收到一个数据包后，会检查其目的</a:t>
            </a:r>
            <a:r>
              <a:rPr lang="en-US" altLang="zh-CN" dirty="0" smtClean="0"/>
              <a:t>IP</a:t>
            </a:r>
            <a:r>
              <a:rPr lang="zh-CN" altLang="en-US" dirty="0" smtClean="0"/>
              <a:t>地址，然后查找路由表。查找到匹配的路由表项之后，路由器会根据该表项所指示的出接口信息和下一跳信息将数据包转发出去。</a:t>
            </a:r>
          </a:p>
        </p:txBody>
      </p:sp>
    </p:spTree>
    <p:extLst>
      <p:ext uri="{BB962C8B-B14F-4D97-AF65-F5344CB8AC3E}">
        <p14:creationId xmlns:p14="http://schemas.microsoft.com/office/powerpoint/2010/main" val="31614391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body" idx="1"/>
          </p:nvPr>
        </p:nvSpPr>
        <p:spPr/>
        <p:txBody>
          <a:bodyPr/>
          <a:lstStyle/>
          <a:p>
            <a:r>
              <a:rPr lang="zh-CN" altLang="zh-CN" dirty="0" smtClean="0"/>
              <a:t>路由</a:t>
            </a:r>
            <a:r>
              <a:rPr lang="zh-CN" altLang="en-US" dirty="0" smtClean="0"/>
              <a:t>器在</a:t>
            </a:r>
            <a:r>
              <a:rPr lang="zh-CN" altLang="zh-CN" dirty="0" smtClean="0"/>
              <a:t>选择</a:t>
            </a:r>
            <a:r>
              <a:rPr lang="zh-CN" altLang="en-US" dirty="0" smtClean="0"/>
              <a:t>最优路由时，会首先</a:t>
            </a:r>
            <a:r>
              <a:rPr lang="zh-CN" altLang="en-US" dirty="0" smtClean="0"/>
              <a:t>根据路由的优先级选择哪些路由可以放入路由表中；如果优先级相等，再比较</a:t>
            </a:r>
            <a:r>
              <a:rPr lang="en-US" altLang="zh-CN" dirty="0" smtClean="0"/>
              <a:t>metric</a:t>
            </a:r>
            <a:r>
              <a:rPr lang="zh-CN" altLang="en-US" dirty="0" smtClean="0"/>
              <a:t>数值，决定哪些路由放入路由表；最后在查路由表时根据最</a:t>
            </a:r>
            <a:r>
              <a:rPr lang="zh-CN" altLang="en-US" dirty="0" smtClean="0"/>
              <a:t>长掩码</a:t>
            </a:r>
            <a:r>
              <a:rPr lang="zh-CN" altLang="en-US" smtClean="0"/>
              <a:t>匹配</a:t>
            </a:r>
            <a:r>
              <a:rPr lang="zh-CN" altLang="en-US" smtClean="0"/>
              <a:t>原则选择路由表项指导数据报文转发</a:t>
            </a:r>
            <a:r>
              <a:rPr lang="zh-CN" altLang="zh-CN" smtClean="0"/>
              <a:t>。</a:t>
            </a:r>
            <a:endParaRPr lang="zh-CN" altLang="en-US" dirty="0" smtClean="0"/>
          </a:p>
          <a:p>
            <a:r>
              <a:rPr lang="en-US" altLang="zh-CN" dirty="0" smtClean="0"/>
              <a:t>Preference</a:t>
            </a:r>
            <a:r>
              <a:rPr lang="zh-CN" altLang="en-US" dirty="0" smtClean="0"/>
              <a:t>字段在路由表中代表了路由优先级。</a:t>
            </a:r>
            <a:r>
              <a:rPr lang="zh-CN" altLang="zh-CN" dirty="0" smtClean="0"/>
              <a:t>设备</a:t>
            </a:r>
            <a:r>
              <a:rPr lang="zh-CN" altLang="en-US" dirty="0" smtClean="0"/>
              <a:t>厂</a:t>
            </a:r>
            <a:r>
              <a:rPr lang="zh-CN" altLang="zh-CN" dirty="0" smtClean="0"/>
              <a:t>商会在各自</a:t>
            </a:r>
            <a:r>
              <a:rPr lang="zh-CN" altLang="en-US" dirty="0" smtClean="0"/>
              <a:t>的</a:t>
            </a:r>
            <a:r>
              <a:rPr lang="zh-CN" altLang="zh-CN" dirty="0" smtClean="0"/>
              <a:t>产品</a:t>
            </a:r>
            <a:r>
              <a:rPr lang="zh-CN" altLang="en-US" dirty="0" smtClean="0"/>
              <a:t>中</a:t>
            </a:r>
            <a:r>
              <a:rPr lang="zh-CN" altLang="zh-CN" dirty="0" smtClean="0"/>
              <a:t>为</a:t>
            </a:r>
            <a:r>
              <a:rPr lang="zh-CN" altLang="en-US" dirty="0" smtClean="0"/>
              <a:t>不同的路由</a:t>
            </a:r>
            <a:r>
              <a:rPr lang="zh-CN" altLang="zh-CN" dirty="0" smtClean="0"/>
              <a:t>协议</a:t>
            </a:r>
            <a:r>
              <a:rPr lang="zh-CN" altLang="en-US" dirty="0" smtClean="0"/>
              <a:t>规定</a:t>
            </a:r>
            <a:r>
              <a:rPr lang="zh-CN" altLang="zh-CN" dirty="0" smtClean="0"/>
              <a:t>不同的优先级。</a:t>
            </a:r>
            <a:endParaRPr lang="zh-CN" altLang="en-US"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22721084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xfrm>
            <a:off x="584200" y="765175"/>
            <a:ext cx="5930900" cy="3336925"/>
          </a:xfrm>
          <a:ln/>
        </p:spPr>
      </p:sp>
      <p:sp>
        <p:nvSpPr>
          <p:cNvPr id="337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Arial" panose="020B0604020202020204" pitchFamily="34" charset="0"/>
            </a:endParaRPr>
          </a:p>
        </p:txBody>
      </p:sp>
    </p:spTree>
    <p:extLst>
      <p:ext uri="{BB962C8B-B14F-4D97-AF65-F5344CB8AC3E}">
        <p14:creationId xmlns:p14="http://schemas.microsoft.com/office/powerpoint/2010/main" val="1189726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823818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662737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584200" y="765175"/>
            <a:ext cx="5930900" cy="3336925"/>
          </a:xfrm>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zh-CN" dirty="0" smtClean="0"/>
              <a:t>一般</a:t>
            </a:r>
            <a:r>
              <a:rPr lang="zh-CN" altLang="en-US" dirty="0" smtClean="0"/>
              <a:t>地</a:t>
            </a:r>
            <a:r>
              <a:rPr lang="zh-CN" altLang="zh-CN" dirty="0" smtClean="0"/>
              <a:t>我们可以把一个企业网络认为是一个自治系统</a:t>
            </a:r>
            <a:r>
              <a:rPr lang="en-US" altLang="zh-CN" dirty="0" smtClean="0"/>
              <a:t>AS</a:t>
            </a:r>
            <a:r>
              <a:rPr lang="zh-CN" altLang="en-US" dirty="0" smtClean="0"/>
              <a:t>（</a:t>
            </a:r>
            <a:r>
              <a:rPr lang="en-US" altLang="zh-CN" dirty="0" smtClean="0"/>
              <a:t>Autonomous System</a:t>
            </a:r>
            <a:r>
              <a:rPr lang="zh-CN" altLang="en-US" dirty="0" smtClean="0"/>
              <a:t>）</a:t>
            </a:r>
            <a:r>
              <a:rPr lang="zh-CN" altLang="zh-CN" dirty="0" smtClean="0"/>
              <a:t>。根据</a:t>
            </a:r>
            <a:r>
              <a:rPr lang="en-US" altLang="zh-CN" dirty="0" smtClean="0"/>
              <a:t>RFC1030</a:t>
            </a:r>
            <a:r>
              <a:rPr lang="zh-CN" altLang="zh-CN" dirty="0" smtClean="0"/>
              <a:t>的定义，自治系统是由一个单一实体管辖</a:t>
            </a:r>
            <a:r>
              <a:rPr lang="zh-CN" altLang="en-US" dirty="0" smtClean="0"/>
              <a:t>的网络</a:t>
            </a:r>
            <a:r>
              <a:rPr lang="zh-CN" altLang="zh-CN" dirty="0" smtClean="0"/>
              <a:t>，</a:t>
            </a:r>
            <a:r>
              <a:rPr lang="zh-CN" altLang="en-US" dirty="0" smtClean="0"/>
              <a:t>这个实体可以</a:t>
            </a:r>
            <a:r>
              <a:rPr lang="zh-CN" altLang="zh-CN" dirty="0" smtClean="0"/>
              <a:t>是一个互联网服务提供商，或一个大型组织</a:t>
            </a:r>
            <a:r>
              <a:rPr lang="zh-CN" altLang="en-US" dirty="0" smtClean="0"/>
              <a:t>机构。自治系统内部</a:t>
            </a:r>
            <a:r>
              <a:rPr lang="zh-CN" altLang="zh-CN" dirty="0" smtClean="0"/>
              <a:t>遵循一个单一且明确的路由策略。最初</a:t>
            </a:r>
            <a:r>
              <a:rPr lang="zh-CN" altLang="en-US" dirty="0" smtClean="0"/>
              <a:t>，</a:t>
            </a:r>
            <a:r>
              <a:rPr lang="zh-CN" altLang="zh-CN" dirty="0" smtClean="0"/>
              <a:t>自治系统</a:t>
            </a:r>
            <a:r>
              <a:rPr lang="zh-CN" altLang="en-US" dirty="0" smtClean="0"/>
              <a:t>内部</a:t>
            </a:r>
            <a:r>
              <a:rPr lang="zh-CN" altLang="zh-CN" dirty="0" smtClean="0"/>
              <a:t>只考虑运行单个路由协议；然而</a:t>
            </a:r>
            <a:r>
              <a:rPr lang="zh-CN" altLang="en-US" dirty="0" smtClean="0"/>
              <a:t>，</a:t>
            </a:r>
            <a:r>
              <a:rPr lang="zh-CN" altLang="zh-CN" dirty="0" smtClean="0"/>
              <a:t>随着网络的发展，</a:t>
            </a:r>
            <a:r>
              <a:rPr lang="zh-CN" altLang="en-US" dirty="0" smtClean="0"/>
              <a:t>一个自治系统内现在也可以</a:t>
            </a:r>
            <a:r>
              <a:rPr lang="zh-CN" altLang="zh-CN" dirty="0" smtClean="0"/>
              <a:t>支持</a:t>
            </a:r>
            <a:r>
              <a:rPr lang="zh-CN" altLang="en-US" dirty="0" smtClean="0"/>
              <a:t>同时运行</a:t>
            </a:r>
            <a:r>
              <a:rPr lang="zh-CN" altLang="zh-CN" dirty="0" smtClean="0"/>
              <a:t>多种路由协议</a:t>
            </a:r>
            <a:r>
              <a:rPr lang="zh-CN" altLang="zh-CN" dirty="0" smtClean="0">
                <a:latin typeface="Arial" panose="020B0604020202020204" pitchFamily="34" charset="0"/>
              </a:rPr>
              <a:t>。</a:t>
            </a:r>
          </a:p>
        </p:txBody>
      </p:sp>
    </p:spTree>
    <p:extLst>
      <p:ext uri="{BB962C8B-B14F-4D97-AF65-F5344CB8AC3E}">
        <p14:creationId xmlns:p14="http://schemas.microsoft.com/office/powerpoint/2010/main" val="1133354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584200" y="765175"/>
            <a:ext cx="5930900" cy="3336925"/>
          </a:xfrm>
          <a:ln/>
        </p:spPr>
      </p:sp>
      <p:sp>
        <p:nvSpPr>
          <p:cNvPr id="245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t>一个</a:t>
            </a:r>
            <a:r>
              <a:rPr lang="en-US" altLang="zh-CN" dirty="0" smtClean="0"/>
              <a:t>AS</a:t>
            </a:r>
            <a:r>
              <a:rPr lang="zh-CN" altLang="en-US" dirty="0" smtClean="0"/>
              <a:t>通常由多个不同的局域网组成。以企业网络为例，各个部门可以属于不同的局域网，或者各个分支机构和总部也可以属于不同的局域网。局域网内的主机可以通过交换机来实现相互通信。不同局域网之间的主机要想相互通信，可以通过路由器来实现。</a:t>
            </a:r>
            <a:r>
              <a:rPr lang="zh-CN" altLang="zh-CN" dirty="0" smtClean="0"/>
              <a:t>路由器</a:t>
            </a:r>
            <a:r>
              <a:rPr lang="zh-CN" altLang="en-US" dirty="0" smtClean="0"/>
              <a:t>工作在</a:t>
            </a:r>
            <a:r>
              <a:rPr lang="zh-CN" altLang="zh-CN" dirty="0" smtClean="0"/>
              <a:t>网络层，隔离</a:t>
            </a:r>
            <a:r>
              <a:rPr lang="zh-CN" altLang="en-US" dirty="0" smtClean="0"/>
              <a:t>了广播域，并可以作为</a:t>
            </a:r>
            <a:r>
              <a:rPr lang="zh-CN" altLang="zh-CN" dirty="0" smtClean="0"/>
              <a:t>每个局域网的网关</a:t>
            </a:r>
            <a:r>
              <a:rPr lang="zh-CN" altLang="en-US" dirty="0" smtClean="0"/>
              <a:t>，</a:t>
            </a:r>
            <a:r>
              <a:rPr lang="zh-CN" altLang="zh-CN" dirty="0" smtClean="0"/>
              <a:t>发现到达目的网络的最优路径，</a:t>
            </a:r>
            <a:r>
              <a:rPr lang="zh-CN" altLang="en-US" dirty="0" smtClean="0"/>
              <a:t>最终实现</a:t>
            </a:r>
            <a:r>
              <a:rPr lang="zh-CN" altLang="zh-CN" dirty="0" smtClean="0"/>
              <a:t>报文在不同网络间</a:t>
            </a:r>
            <a:r>
              <a:rPr lang="zh-CN" altLang="en-US" dirty="0" smtClean="0"/>
              <a:t>的</a:t>
            </a:r>
            <a:r>
              <a:rPr lang="zh-CN" altLang="zh-CN" dirty="0" smtClean="0"/>
              <a:t>转发。</a:t>
            </a:r>
            <a:endParaRPr lang="en-US" altLang="zh-CN" dirty="0" smtClean="0"/>
          </a:p>
          <a:p>
            <a:pPr eaLnBrk="1" hangingPunct="1"/>
            <a:r>
              <a:rPr lang="zh-CN" altLang="en-US" dirty="0" smtClean="0"/>
              <a:t>此例中，</a:t>
            </a:r>
            <a:r>
              <a:rPr lang="en-US" altLang="zh-CN" dirty="0" smtClean="0"/>
              <a:t>RTA</a:t>
            </a:r>
            <a:r>
              <a:rPr lang="zh-CN" altLang="en-US" dirty="0" smtClean="0"/>
              <a:t>和</a:t>
            </a:r>
            <a:r>
              <a:rPr lang="en-US" altLang="zh-CN" dirty="0" smtClean="0"/>
              <a:t>RTB</a:t>
            </a:r>
            <a:r>
              <a:rPr lang="zh-CN" altLang="en-US" dirty="0" smtClean="0"/>
              <a:t>把整个网络分成了三个不同的局域网，每个局域网为一个广播域。</a:t>
            </a:r>
            <a:r>
              <a:rPr lang="en-US" altLang="zh-CN" dirty="0" smtClean="0"/>
              <a:t>LAN1</a:t>
            </a:r>
            <a:r>
              <a:rPr lang="zh-CN" altLang="en-US" dirty="0" smtClean="0"/>
              <a:t>内部的主机直接可以通过交换机实现相互通信，</a:t>
            </a:r>
            <a:r>
              <a:rPr lang="en-US" altLang="zh-CN" dirty="0" smtClean="0"/>
              <a:t>LAN2</a:t>
            </a:r>
            <a:r>
              <a:rPr lang="zh-CN" altLang="en-US" dirty="0" smtClean="0"/>
              <a:t>内部的主机之间也是如此。但是，</a:t>
            </a:r>
            <a:r>
              <a:rPr lang="en-US" altLang="zh-CN" dirty="0" smtClean="0"/>
              <a:t>LAN1</a:t>
            </a:r>
            <a:r>
              <a:rPr lang="zh-CN" altLang="en-US" dirty="0" smtClean="0"/>
              <a:t>内部的主机与</a:t>
            </a:r>
            <a:r>
              <a:rPr lang="en-US" altLang="zh-CN" dirty="0" smtClean="0"/>
              <a:t>LAN2</a:t>
            </a:r>
            <a:r>
              <a:rPr lang="zh-CN" altLang="en-US" dirty="0" smtClean="0"/>
              <a:t>内部的主机之间则必须要通过路由器才能实现相互通信。</a:t>
            </a:r>
          </a:p>
        </p:txBody>
      </p:sp>
    </p:spTree>
    <p:extLst>
      <p:ext uri="{BB962C8B-B14F-4D97-AF65-F5344CB8AC3E}">
        <p14:creationId xmlns:p14="http://schemas.microsoft.com/office/powerpoint/2010/main" val="1399557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a:xfrm>
            <a:off x="584200" y="765175"/>
            <a:ext cx="5930900" cy="3336925"/>
          </a:xfrm>
          <a:ln/>
        </p:spPr>
      </p:sp>
      <p:sp>
        <p:nvSpPr>
          <p:cNvPr id="2560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t>路由器收到数据包后，会根据数据包中的目的</a:t>
            </a:r>
            <a:r>
              <a:rPr lang="en-US" altLang="zh-CN" dirty="0" smtClean="0"/>
              <a:t>IP</a:t>
            </a:r>
            <a:r>
              <a:rPr lang="zh-CN" altLang="en-US" dirty="0" smtClean="0"/>
              <a:t>地址选择一条最优的路径，并将数据包转发到下一个路由器，路径上最后的路由器负责将数据包送交目的主机。数据包在网络上的传输就好像是体育运动中的接力赛一样，每一个路由器负责将数据包按照最优的路径向下一跳路由器进行转发，通过多个路由器一站一站的接力，最终将数据包通过最优路径转发到目的地。当然有时候由于实施了一些特别的路由策略，数据包通过的路径可能并不一定是最佳的。</a:t>
            </a:r>
          </a:p>
          <a:p>
            <a:pPr eaLnBrk="1" hangingPunct="1"/>
            <a:r>
              <a:rPr lang="zh-CN" altLang="zh-CN" dirty="0" smtClean="0"/>
              <a:t>路由器能够决定</a:t>
            </a:r>
            <a:r>
              <a:rPr lang="zh-CN" altLang="en-US" dirty="0" smtClean="0"/>
              <a:t>数据</a:t>
            </a:r>
            <a:r>
              <a:rPr lang="zh-CN" altLang="zh-CN" dirty="0" smtClean="0"/>
              <a:t>报文的转发路径。如果有多条路径可以到达目的地，</a:t>
            </a:r>
            <a:r>
              <a:rPr lang="zh-CN" altLang="en-US" dirty="0" smtClean="0"/>
              <a:t>则</a:t>
            </a:r>
            <a:r>
              <a:rPr lang="zh-CN" altLang="zh-CN" dirty="0" smtClean="0"/>
              <a:t>路由器会通过进行计算来决定最佳下一跳。计算的原则会随实际使用的路由协议不同而不同。</a:t>
            </a:r>
            <a:endParaRPr lang="en-US" altLang="zh-CN" dirty="0" smtClean="0"/>
          </a:p>
          <a:p>
            <a:pPr eaLnBrk="1" hangingPunct="1"/>
            <a:endParaRPr lang="zh-CN" altLang="zh-CN" dirty="0" smtClean="0">
              <a:latin typeface="Arial" panose="020B0604020202020204" pitchFamily="34" charset="0"/>
            </a:endParaRPr>
          </a:p>
        </p:txBody>
      </p:sp>
    </p:spTree>
    <p:extLst>
      <p:ext uri="{BB962C8B-B14F-4D97-AF65-F5344CB8AC3E}">
        <p14:creationId xmlns:p14="http://schemas.microsoft.com/office/powerpoint/2010/main" val="18693617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584200" y="765175"/>
            <a:ext cx="5930900" cy="3336925"/>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t>路由器转发数据包的关键是路由表。每个路由器中都保存着一张路由表，表中每条路由表项都指明了数据包要到达某网络或某主机应通过路由器的哪个物理接口发送，以及可到达该路径的哪个下一跳路由器，或者不再经过别的路由器而直接可以到达目的地。</a:t>
            </a:r>
          </a:p>
          <a:p>
            <a:pPr eaLnBrk="1" hangingPunct="1"/>
            <a:r>
              <a:rPr lang="zh-CN" altLang="en-US" dirty="0" smtClean="0"/>
              <a:t>路由表中包含了下列关键项：</a:t>
            </a:r>
          </a:p>
          <a:p>
            <a:pPr eaLnBrk="1" hangingPunct="1"/>
            <a:r>
              <a:rPr lang="zh-CN" altLang="en-US" dirty="0" smtClean="0"/>
              <a:t>目的地址（</a:t>
            </a:r>
            <a:r>
              <a:rPr lang="en-US" altLang="zh-CN" dirty="0" smtClean="0"/>
              <a:t>Destination</a:t>
            </a:r>
            <a:r>
              <a:rPr lang="zh-CN" altLang="en-US" dirty="0" smtClean="0"/>
              <a:t>）：用来标识</a:t>
            </a:r>
            <a:r>
              <a:rPr lang="en-US" altLang="zh-CN" dirty="0" smtClean="0"/>
              <a:t>IP</a:t>
            </a:r>
            <a:r>
              <a:rPr lang="zh-CN" altLang="en-US" dirty="0" smtClean="0"/>
              <a:t>数据包的目的地址或目的网络。</a:t>
            </a:r>
          </a:p>
          <a:p>
            <a:pPr eaLnBrk="1" hangingPunct="1"/>
            <a:r>
              <a:rPr lang="zh-CN" altLang="en-US" dirty="0" smtClean="0"/>
              <a:t>网络掩码（</a:t>
            </a:r>
            <a:r>
              <a:rPr lang="en-US" altLang="zh-CN" dirty="0" smtClean="0"/>
              <a:t>Mask</a:t>
            </a:r>
            <a:r>
              <a:rPr lang="zh-CN" altLang="en-US" dirty="0" smtClean="0"/>
              <a:t>）：在</a:t>
            </a:r>
            <a:r>
              <a:rPr lang="en-US" altLang="zh-CN" dirty="0" smtClean="0"/>
              <a:t>IP</a:t>
            </a:r>
            <a:r>
              <a:rPr lang="zh-CN" altLang="en-US" dirty="0" smtClean="0"/>
              <a:t>编址课程中已经介绍了网络掩码的结构和作用。同样，在路由表中网络掩码也具有重要的意义。</a:t>
            </a:r>
            <a:r>
              <a:rPr lang="en-US" altLang="zh-CN" dirty="0" smtClean="0"/>
              <a:t>IP</a:t>
            </a:r>
            <a:r>
              <a:rPr lang="zh-CN" altLang="en-US" dirty="0" smtClean="0"/>
              <a:t>地址和网络掩码进行“逻辑与”便可得到相应的网段信息。如本例中：目的地址为</a:t>
            </a:r>
            <a:r>
              <a:rPr lang="en-US" altLang="zh-CN" dirty="0" smtClean="0"/>
              <a:t>8.0.0.0</a:t>
            </a:r>
            <a:r>
              <a:rPr lang="zh-CN" altLang="en-US" dirty="0" smtClean="0"/>
              <a:t>，掩码为</a:t>
            </a:r>
            <a:r>
              <a:rPr lang="en-US" altLang="zh-CN" dirty="0" smtClean="0"/>
              <a:t>255.0.0.0</a:t>
            </a:r>
            <a:r>
              <a:rPr lang="zh-CN" altLang="en-US" dirty="0" smtClean="0"/>
              <a:t>，相与后便可得到一个</a:t>
            </a:r>
            <a:r>
              <a:rPr lang="en-US" altLang="zh-CN" dirty="0" smtClean="0"/>
              <a:t>A</a:t>
            </a:r>
            <a:r>
              <a:rPr lang="zh-CN" altLang="en-US" dirty="0" smtClean="0"/>
              <a:t>类的网段信息</a:t>
            </a:r>
            <a:r>
              <a:rPr lang="en-US" altLang="zh-CN" dirty="0" smtClean="0"/>
              <a:t>(8.0.0.0/8)</a:t>
            </a:r>
            <a:r>
              <a:rPr lang="zh-CN" altLang="en-US" dirty="0" smtClean="0"/>
              <a:t>。网络掩码的另一个作用还表现在当路由表中有多条目的地址相同的路由信息时，路由器将选择其掩码最长的一项作为匹配项。</a:t>
            </a:r>
          </a:p>
          <a:p>
            <a:pPr eaLnBrk="1" hangingPunct="1"/>
            <a:r>
              <a:rPr lang="zh-CN" altLang="en-US" dirty="0" smtClean="0"/>
              <a:t>输出接口（</a:t>
            </a:r>
            <a:r>
              <a:rPr lang="en-US" altLang="zh-CN" dirty="0" smtClean="0"/>
              <a:t>Interface</a:t>
            </a:r>
            <a:r>
              <a:rPr lang="zh-CN" altLang="en-US" dirty="0" smtClean="0"/>
              <a:t>）：指明</a:t>
            </a:r>
            <a:r>
              <a:rPr lang="en-US" altLang="zh-CN" dirty="0" smtClean="0"/>
              <a:t>IP</a:t>
            </a:r>
            <a:r>
              <a:rPr lang="zh-CN" altLang="en-US" dirty="0" smtClean="0"/>
              <a:t>数据包将从该路由器的哪个接口转发出去。</a:t>
            </a:r>
          </a:p>
          <a:p>
            <a:pPr eaLnBrk="1" hangingPunct="1"/>
            <a:r>
              <a:rPr lang="zh-CN" altLang="en-US" dirty="0" smtClean="0"/>
              <a:t>下一跳</a:t>
            </a:r>
            <a:r>
              <a:rPr lang="en-US" altLang="zh-CN" dirty="0" smtClean="0"/>
              <a:t>IP</a:t>
            </a:r>
            <a:r>
              <a:rPr lang="zh-CN" altLang="en-US" dirty="0" smtClean="0"/>
              <a:t>地址（</a:t>
            </a:r>
            <a:r>
              <a:rPr lang="en-US" altLang="zh-CN" dirty="0" err="1" smtClean="0"/>
              <a:t>NextHop</a:t>
            </a:r>
            <a:r>
              <a:rPr lang="zh-CN" altLang="en-US" dirty="0" smtClean="0"/>
              <a:t>）：指明</a:t>
            </a:r>
            <a:r>
              <a:rPr lang="en-US" altLang="zh-CN" dirty="0" smtClean="0"/>
              <a:t>IP</a:t>
            </a:r>
            <a:r>
              <a:rPr lang="zh-CN" altLang="en-US" dirty="0" smtClean="0"/>
              <a:t>数据包所经由的下一跳路由器的接口地址。</a:t>
            </a:r>
          </a:p>
          <a:p>
            <a:pPr eaLnBrk="1" hangingPunct="1"/>
            <a:r>
              <a:rPr lang="zh-CN" altLang="en-US" dirty="0" smtClean="0"/>
              <a:t>路由表中优先级、度量值等其他的几个字段我们将在以后进行介绍。</a:t>
            </a:r>
          </a:p>
        </p:txBody>
      </p:sp>
    </p:spTree>
    <p:extLst>
      <p:ext uri="{BB962C8B-B14F-4D97-AF65-F5344CB8AC3E}">
        <p14:creationId xmlns:p14="http://schemas.microsoft.com/office/powerpoint/2010/main" val="14110748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xfrm>
            <a:off x="584200" y="765175"/>
            <a:ext cx="5930900" cy="3336925"/>
          </a:xfrm>
          <a:ln/>
        </p:spPr>
      </p:sp>
      <p:sp>
        <p:nvSpPr>
          <p:cNvPr id="296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t>路由器可以</a:t>
            </a:r>
            <a:r>
              <a:rPr lang="zh-CN" altLang="zh-CN" dirty="0" smtClean="0"/>
              <a:t>通过多种不同协议学习到</a:t>
            </a:r>
            <a:r>
              <a:rPr lang="zh-CN" altLang="en-US" dirty="0" smtClean="0"/>
              <a:t>去往</a:t>
            </a:r>
            <a:r>
              <a:rPr lang="zh-CN" altLang="zh-CN" dirty="0" smtClean="0"/>
              <a:t>同一目的</a:t>
            </a:r>
            <a:r>
              <a:rPr lang="zh-CN" altLang="en-US" dirty="0" smtClean="0"/>
              <a:t>网络</a:t>
            </a:r>
            <a:r>
              <a:rPr lang="zh-CN" altLang="zh-CN" dirty="0" smtClean="0"/>
              <a:t>的路由</a:t>
            </a:r>
            <a:r>
              <a:rPr lang="zh-CN" altLang="en-US" dirty="0" smtClean="0"/>
              <a:t>，</a:t>
            </a:r>
            <a:r>
              <a:rPr lang="zh-CN" altLang="zh-CN" dirty="0" smtClean="0"/>
              <a:t>当</a:t>
            </a:r>
            <a:r>
              <a:rPr lang="zh-CN" altLang="en-US" dirty="0" smtClean="0"/>
              <a:t>这些</a:t>
            </a:r>
            <a:r>
              <a:rPr lang="zh-CN" altLang="zh-CN" dirty="0" smtClean="0"/>
              <a:t>路由都符合最长匹配原则时，必须决定哪个路由优先。</a:t>
            </a:r>
            <a:endParaRPr lang="en-US" altLang="zh-CN" dirty="0" smtClean="0"/>
          </a:p>
          <a:p>
            <a:pPr eaLnBrk="1" hangingPunct="1"/>
            <a:r>
              <a:rPr lang="zh-CN" altLang="zh-CN" dirty="0" smtClean="0"/>
              <a:t>每个路由协议都有一个协议优先级（取值越小、优先级越高）。当有多个路由信息时，选择最高优先级的路由作为最佳路由。</a:t>
            </a:r>
            <a:endParaRPr lang="en-US" altLang="zh-CN" dirty="0" smtClean="0"/>
          </a:p>
          <a:p>
            <a:pPr eaLnBrk="1" hangingPunct="1"/>
            <a:r>
              <a:rPr lang="zh-CN" altLang="zh-CN" dirty="0" smtClean="0"/>
              <a:t>如图所示，路由器通过两种路由协议学习到了网段</a:t>
            </a:r>
            <a:r>
              <a:rPr lang="en-US" altLang="zh-CN" dirty="0" smtClean="0"/>
              <a:t>10.1.1.0</a:t>
            </a:r>
            <a:r>
              <a:rPr lang="zh-CN" altLang="zh-CN" dirty="0" smtClean="0"/>
              <a:t>的路由。虽然</a:t>
            </a:r>
            <a:r>
              <a:rPr lang="en-US" altLang="zh-CN" dirty="0" smtClean="0"/>
              <a:t>RIP</a:t>
            </a:r>
            <a:r>
              <a:rPr lang="zh-CN" altLang="zh-CN" dirty="0" smtClean="0"/>
              <a:t>协议提供了一条</a:t>
            </a:r>
            <a:r>
              <a:rPr lang="zh-CN" altLang="en-US" dirty="0" smtClean="0"/>
              <a:t>看起来</a:t>
            </a:r>
            <a:r>
              <a:rPr lang="zh-CN" altLang="zh-CN" dirty="0" smtClean="0"/>
              <a:t>更加</a:t>
            </a:r>
            <a:r>
              <a:rPr lang="zh-CN" altLang="en-US" dirty="0" smtClean="0"/>
              <a:t>近</a:t>
            </a:r>
            <a:r>
              <a:rPr lang="zh-CN" altLang="zh-CN" dirty="0" smtClean="0"/>
              <a:t>的路线，但是由于</a:t>
            </a:r>
            <a:r>
              <a:rPr lang="en-US" altLang="zh-CN" dirty="0" smtClean="0"/>
              <a:t>OSPF</a:t>
            </a:r>
            <a:r>
              <a:rPr lang="zh-CN" altLang="zh-CN" dirty="0" smtClean="0"/>
              <a:t>具有更高的优先级，因而成为</a:t>
            </a:r>
            <a:r>
              <a:rPr lang="zh-CN" altLang="en-US" dirty="0" smtClean="0"/>
              <a:t>优选路由</a:t>
            </a:r>
            <a:r>
              <a:rPr lang="zh-CN" altLang="zh-CN" dirty="0" smtClean="0"/>
              <a:t>，并被加入路由表中。</a:t>
            </a:r>
          </a:p>
        </p:txBody>
      </p:sp>
    </p:spTree>
    <p:extLst>
      <p:ext uri="{BB962C8B-B14F-4D97-AF65-F5344CB8AC3E}">
        <p14:creationId xmlns:p14="http://schemas.microsoft.com/office/powerpoint/2010/main" val="31724463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xfrm>
            <a:off x="584200" y="765175"/>
            <a:ext cx="5930900" cy="3336925"/>
          </a:xfrm>
          <a:ln/>
        </p:spPr>
      </p:sp>
      <p:sp>
        <p:nvSpPr>
          <p:cNvPr id="30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zh-CN" dirty="0" smtClean="0"/>
              <a:t>如果</a:t>
            </a:r>
            <a:r>
              <a:rPr lang="zh-CN" altLang="en-US" dirty="0" smtClean="0"/>
              <a:t>路由器</a:t>
            </a:r>
            <a:r>
              <a:rPr lang="zh-CN" altLang="zh-CN" dirty="0" smtClean="0"/>
              <a:t>无法用优先级来判断最</a:t>
            </a:r>
            <a:r>
              <a:rPr lang="zh-CN" altLang="en-US" dirty="0" smtClean="0"/>
              <a:t>优</a:t>
            </a:r>
            <a:r>
              <a:rPr lang="zh-CN" altLang="zh-CN" dirty="0" smtClean="0"/>
              <a:t>路由，则使用</a:t>
            </a:r>
            <a:r>
              <a:rPr lang="zh-CN" altLang="en-US" dirty="0" smtClean="0"/>
              <a:t>度量值（</a:t>
            </a:r>
            <a:r>
              <a:rPr lang="en-US" altLang="zh-CN" dirty="0" smtClean="0"/>
              <a:t>metric</a:t>
            </a:r>
            <a:r>
              <a:rPr lang="zh-CN" altLang="en-US" dirty="0" smtClean="0"/>
              <a:t>）</a:t>
            </a:r>
            <a:r>
              <a:rPr lang="zh-CN" altLang="zh-CN" dirty="0" smtClean="0"/>
              <a:t>来决定需要加入路由表的路由。</a:t>
            </a:r>
            <a:endParaRPr lang="en-US" altLang="zh-CN" dirty="0" smtClean="0"/>
          </a:p>
          <a:p>
            <a:pPr eaLnBrk="1" hangingPunct="1"/>
            <a:r>
              <a:rPr lang="zh-CN" altLang="en-US" dirty="0" smtClean="0"/>
              <a:t>一些常用的度量值有：跳数，带宽，时延，代价，负载，可靠性等。</a:t>
            </a:r>
            <a:endParaRPr lang="en-US" altLang="zh-CN" dirty="0" smtClean="0"/>
          </a:p>
          <a:p>
            <a:pPr eaLnBrk="1" hangingPunct="1"/>
            <a:r>
              <a:rPr lang="zh-CN" altLang="en-US" dirty="0" smtClean="0"/>
              <a:t>跳数是指</a:t>
            </a:r>
            <a:r>
              <a:rPr lang="zh-CN" altLang="zh-CN" dirty="0" smtClean="0"/>
              <a:t>到达目的地</a:t>
            </a:r>
            <a:r>
              <a:rPr lang="zh-CN" altLang="en-US" dirty="0" smtClean="0"/>
              <a:t>所</a:t>
            </a:r>
            <a:r>
              <a:rPr lang="zh-CN" altLang="zh-CN" dirty="0" smtClean="0"/>
              <a:t>通过的</a:t>
            </a:r>
            <a:r>
              <a:rPr lang="zh-CN" altLang="en-US" dirty="0" smtClean="0"/>
              <a:t>路由器</a:t>
            </a:r>
            <a:r>
              <a:rPr lang="zh-CN" altLang="zh-CN" dirty="0" smtClean="0"/>
              <a:t>数目。</a:t>
            </a:r>
          </a:p>
          <a:p>
            <a:pPr eaLnBrk="1" hangingPunct="1"/>
            <a:r>
              <a:rPr lang="zh-CN" altLang="zh-CN" dirty="0" smtClean="0"/>
              <a:t>带宽</a:t>
            </a:r>
            <a:r>
              <a:rPr lang="zh-CN" altLang="en-US" dirty="0" smtClean="0"/>
              <a:t>是指链路的容量，</a:t>
            </a:r>
            <a:r>
              <a:rPr lang="zh-CN" altLang="zh-CN" dirty="0" smtClean="0"/>
              <a:t>高速链路开销</a:t>
            </a:r>
            <a:r>
              <a:rPr lang="zh-CN" altLang="en-US" dirty="0" smtClean="0"/>
              <a:t>（度量值）</a:t>
            </a:r>
            <a:r>
              <a:rPr lang="zh-CN" altLang="zh-CN" dirty="0" smtClean="0"/>
              <a:t>较小。</a:t>
            </a:r>
          </a:p>
          <a:p>
            <a:pPr eaLnBrk="1" hangingPunct="1"/>
            <a:r>
              <a:rPr lang="en-US" altLang="zh-CN" dirty="0" smtClean="0"/>
              <a:t>metric</a:t>
            </a:r>
            <a:r>
              <a:rPr lang="zh-CN" altLang="zh-CN" dirty="0" smtClean="0"/>
              <a:t>值</a:t>
            </a:r>
            <a:r>
              <a:rPr lang="zh-CN" altLang="en-US" dirty="0" smtClean="0"/>
              <a:t>越小，</a:t>
            </a:r>
            <a:r>
              <a:rPr lang="zh-CN" altLang="zh-CN" dirty="0" smtClean="0"/>
              <a:t>路由</a:t>
            </a:r>
            <a:r>
              <a:rPr lang="zh-CN" altLang="en-US" dirty="0" smtClean="0"/>
              <a:t>越</a:t>
            </a:r>
            <a:r>
              <a:rPr lang="zh-CN" altLang="zh-CN" dirty="0" smtClean="0"/>
              <a:t>优先；因此，图示中</a:t>
            </a:r>
            <a:r>
              <a:rPr lang="en-US" altLang="zh-CN" dirty="0" smtClean="0"/>
              <a:t>metric=1+1=2</a:t>
            </a:r>
            <a:r>
              <a:rPr lang="zh-CN" altLang="zh-CN" dirty="0" smtClean="0"/>
              <a:t>的路由是到达目的地的最优路由，其表项可以在路由表中找到。</a:t>
            </a:r>
          </a:p>
        </p:txBody>
      </p:sp>
    </p:spTree>
    <p:extLst>
      <p:ext uri="{BB962C8B-B14F-4D97-AF65-F5344CB8AC3E}">
        <p14:creationId xmlns:p14="http://schemas.microsoft.com/office/powerpoint/2010/main" val="3444272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17" name="Group 3"/>
          <p:cNvGraphicFramePr>
            <a:graphicFrameLocks noGrp="1"/>
          </p:cNvGraphicFramePr>
          <p:nvPr userDrawn="1">
            <p:extLst>
              <p:ext uri="{D42A27DB-BD31-4B8C-83A1-F6EECF244321}">
                <p14:modId xmlns:p14="http://schemas.microsoft.com/office/powerpoint/2010/main" val="3577508034"/>
              </p:ext>
            </p:extLst>
          </p:nvPr>
        </p:nvGraphicFramePr>
        <p:xfrm>
          <a:off x="1007533" y="1254489"/>
          <a:ext cx="10464801" cy="1082675"/>
        </p:xfrm>
        <a:graphic>
          <a:graphicData uri="http://schemas.openxmlformats.org/drawingml/2006/table">
            <a:tbl>
              <a:tblPr/>
              <a:tblGrid>
                <a:gridCol w="3120249">
                  <a:extLst>
                    <a:ext uri="{9D8B030D-6E8A-4147-A177-3AD203B41FA5}">
                      <a16:colId xmlns="" xmlns:a16="http://schemas.microsoft.com/office/drawing/2014/main" val="20000"/>
                    </a:ext>
                  </a:extLst>
                </a:gridCol>
                <a:gridCol w="1968219">
                  <a:extLst>
                    <a:ext uri="{9D8B030D-6E8A-4147-A177-3AD203B41FA5}">
                      <a16:colId xmlns="" xmlns:a16="http://schemas.microsoft.com/office/drawing/2014/main" val="20001"/>
                    </a:ext>
                  </a:extLst>
                </a:gridCol>
                <a:gridCol w="3024336">
                  <a:extLst>
                    <a:ext uri="{9D8B030D-6E8A-4147-A177-3AD203B41FA5}">
                      <a16:colId xmlns="" xmlns:a16="http://schemas.microsoft.com/office/drawing/2014/main" val="20002"/>
                    </a:ext>
                  </a:extLst>
                </a:gridCol>
                <a:gridCol w="2351997">
                  <a:extLst>
                    <a:ext uri="{9D8B030D-6E8A-4147-A177-3AD203B41FA5}">
                      <a16:colId xmlns=""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课程编码</a:t>
                      </a: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适用产品</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产品版本</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课程版本</a:t>
                      </a:r>
                      <a:endParaRPr kumimoji="1" lang="en-US" altLang="zh-CN" sz="1800" b="1" i="0" u="none" strike="noStrike" cap="none" normalizeH="0" baseline="0" dirty="0">
                        <a:ln>
                          <a:noFill/>
                        </a:ln>
                        <a:solidFill>
                          <a:schemeClr val="tx1"/>
                        </a:solidFill>
                        <a:effectLst/>
                        <a:latin typeface="+mn-ea"/>
                        <a:ea typeface="+mn-ea"/>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graphicFrame>
        <p:nvGraphicFramePr>
          <p:cNvPr id="18" name="Group 21"/>
          <p:cNvGraphicFramePr>
            <a:graphicFrameLocks noGrp="1"/>
          </p:cNvGraphicFramePr>
          <p:nvPr userDrawn="1">
            <p:extLst>
              <p:ext uri="{D42A27DB-BD31-4B8C-83A1-F6EECF244321}">
                <p14:modId xmlns:p14="http://schemas.microsoft.com/office/powerpoint/2010/main" val="585112825"/>
              </p:ext>
            </p:extLst>
          </p:nvPr>
        </p:nvGraphicFramePr>
        <p:xfrm>
          <a:off x="1007533" y="2776901"/>
          <a:ext cx="10464800" cy="3038475"/>
        </p:xfrm>
        <a:graphic>
          <a:graphicData uri="http://schemas.openxmlformats.org/drawingml/2006/table">
            <a:tbl>
              <a:tblPr/>
              <a:tblGrid>
                <a:gridCol w="3120248">
                  <a:extLst>
                    <a:ext uri="{9D8B030D-6E8A-4147-A177-3AD203B41FA5}">
                      <a16:colId xmlns="" xmlns:a16="http://schemas.microsoft.com/office/drawing/2014/main" val="20000"/>
                    </a:ext>
                  </a:extLst>
                </a:gridCol>
                <a:gridCol w="1968219">
                  <a:extLst>
                    <a:ext uri="{9D8B030D-6E8A-4147-A177-3AD203B41FA5}">
                      <a16:colId xmlns="" xmlns:a16="http://schemas.microsoft.com/office/drawing/2014/main" val="20001"/>
                    </a:ext>
                  </a:extLst>
                </a:gridCol>
                <a:gridCol w="3024336">
                  <a:extLst>
                    <a:ext uri="{9D8B030D-6E8A-4147-A177-3AD203B41FA5}">
                      <a16:colId xmlns="" xmlns:a16="http://schemas.microsoft.com/office/drawing/2014/main" val="20002"/>
                    </a:ext>
                  </a:extLst>
                </a:gridCol>
                <a:gridCol w="2351997">
                  <a:extLst>
                    <a:ext uri="{9D8B030D-6E8A-4147-A177-3AD203B41FA5}">
                      <a16:colId xmlns=""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作者</a:t>
                      </a:r>
                      <a:r>
                        <a:rPr kumimoji="1" lang="en-US" altLang="zh-CN" sz="1800" b="1" i="0" u="none" strike="noStrike" cap="none" normalizeH="0" baseline="0" dirty="0">
                          <a:ln>
                            <a:noFill/>
                          </a:ln>
                          <a:solidFill>
                            <a:schemeClr val="tx1"/>
                          </a:solidFill>
                          <a:effectLst/>
                          <a:latin typeface="+mn-ea"/>
                          <a:ea typeface="+mn-ea"/>
                        </a:rPr>
                        <a:t>/</a:t>
                      </a:r>
                      <a:r>
                        <a:rPr kumimoji="1" lang="zh-CN" altLang="en-US" sz="1800" b="1" i="0" u="none" strike="noStrike" cap="none" normalizeH="0" baseline="0" dirty="0">
                          <a:ln>
                            <a:noFill/>
                          </a:ln>
                          <a:solidFill>
                            <a:schemeClr val="tx1"/>
                          </a:solidFill>
                          <a:effectLst/>
                          <a:latin typeface="+mn-ea"/>
                          <a:ea typeface="+mn-ea"/>
                        </a:rPr>
                        <a:t>工号</a:t>
                      </a: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时间</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审核人</a:t>
                      </a:r>
                      <a:r>
                        <a:rPr kumimoji="1" lang="en-US" altLang="zh-CN" sz="1800" b="1" i="0" u="none" strike="noStrike" cap="none" normalizeH="0" baseline="0" dirty="0">
                          <a:ln>
                            <a:noFill/>
                          </a:ln>
                          <a:solidFill>
                            <a:schemeClr val="tx1"/>
                          </a:solidFill>
                          <a:effectLst/>
                          <a:latin typeface="+mn-ea"/>
                          <a:ea typeface="+mn-ea"/>
                        </a:rPr>
                        <a:t>/</a:t>
                      </a:r>
                      <a:r>
                        <a:rPr kumimoji="1" lang="zh-CN" altLang="en-US" sz="1800" b="1" i="0" u="none" strike="noStrike" cap="none" normalizeH="0" baseline="0" dirty="0">
                          <a:ln>
                            <a:noFill/>
                          </a:ln>
                          <a:solidFill>
                            <a:schemeClr val="tx1"/>
                          </a:solidFill>
                          <a:effectLst/>
                          <a:latin typeface="+mn-ea"/>
                          <a:ea typeface="+mn-ea"/>
                        </a:rPr>
                        <a:t>工号</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a:ln>
                            <a:noFill/>
                          </a:ln>
                          <a:solidFill>
                            <a:schemeClr val="tx1"/>
                          </a:solidFill>
                          <a:effectLst/>
                          <a:latin typeface="+mn-ea"/>
                          <a:ea typeface="+mn-ea"/>
                        </a:rPr>
                        <a:t>新开发/优化</a:t>
                      </a:r>
                      <a:endParaRPr kumimoji="1" lang="zh-CN" altLang="en-US" sz="1800" b="1" i="0" u="none" strike="noStrike" cap="none" normalizeH="0" baseline="0" dirty="0">
                        <a:ln>
                          <a:noFill/>
                        </a:ln>
                        <a:solidFill>
                          <a:schemeClr val="tx1"/>
                        </a:solidFill>
                        <a:effectLst/>
                        <a:latin typeface="+mn-ea"/>
                        <a:ea typeface="+mn-ea"/>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bl>
          </a:graphicData>
        </a:graphic>
      </p:graphicFrame>
      <p:sp>
        <p:nvSpPr>
          <p:cNvPr id="35" name="文本占位符 7"/>
          <p:cNvSpPr>
            <a:spLocks noGrp="1"/>
          </p:cNvSpPr>
          <p:nvPr>
            <p:ph type="body" sz="quarter" idx="17" hasCustomPrompt="1"/>
          </p:nvPr>
        </p:nvSpPr>
        <p:spPr>
          <a:xfrm>
            <a:off x="1007533" y="1825691"/>
            <a:ext cx="3120248"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课程编码</a:t>
            </a:r>
          </a:p>
        </p:txBody>
      </p:sp>
      <p:sp>
        <p:nvSpPr>
          <p:cNvPr id="36" name="文本占位符 7"/>
          <p:cNvSpPr>
            <a:spLocks noGrp="1"/>
          </p:cNvSpPr>
          <p:nvPr>
            <p:ph type="body" sz="quarter" idx="18" hasCustomPrompt="1"/>
          </p:nvPr>
        </p:nvSpPr>
        <p:spPr>
          <a:xfrm>
            <a:off x="4127781" y="1825691"/>
            <a:ext cx="1968219"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适用的产品</a:t>
            </a:r>
          </a:p>
        </p:txBody>
      </p:sp>
      <p:sp>
        <p:nvSpPr>
          <p:cNvPr id="37" name="文本占位符 7"/>
          <p:cNvSpPr>
            <a:spLocks noGrp="1"/>
          </p:cNvSpPr>
          <p:nvPr>
            <p:ph type="body" sz="quarter" idx="19" hasCustomPrompt="1"/>
          </p:nvPr>
        </p:nvSpPr>
        <p:spPr>
          <a:xfrm>
            <a:off x="6096000" y="1825691"/>
            <a:ext cx="3024336"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V5R2</a:t>
            </a:r>
            <a:endParaRPr lang="zh-CN" altLang="en-US" dirty="0"/>
          </a:p>
        </p:txBody>
      </p:sp>
      <p:sp>
        <p:nvSpPr>
          <p:cNvPr id="38" name="文本占位符 7"/>
          <p:cNvSpPr>
            <a:spLocks noGrp="1"/>
          </p:cNvSpPr>
          <p:nvPr>
            <p:ph type="body" sz="quarter" idx="20" hasCustomPrompt="1"/>
          </p:nvPr>
        </p:nvSpPr>
        <p:spPr>
          <a:xfrm>
            <a:off x="9120336" y="1825691"/>
            <a:ext cx="2351997"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V1R1</a:t>
            </a:r>
            <a:endParaRPr lang="zh-CN" altLang="en-US" dirty="0"/>
          </a:p>
        </p:txBody>
      </p:sp>
      <p:sp>
        <p:nvSpPr>
          <p:cNvPr id="43" name="文本占位符 7"/>
          <p:cNvSpPr>
            <a:spLocks noGrp="1"/>
          </p:cNvSpPr>
          <p:nvPr>
            <p:ph type="body" sz="quarter" idx="13" hasCustomPrompt="1"/>
          </p:nvPr>
        </p:nvSpPr>
        <p:spPr>
          <a:xfrm>
            <a:off x="1007435" y="3373862"/>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4" name="文本占位符 7"/>
          <p:cNvSpPr>
            <a:spLocks noGrp="1"/>
          </p:cNvSpPr>
          <p:nvPr>
            <p:ph type="body" sz="quarter" idx="14" hasCustomPrompt="1"/>
          </p:nvPr>
        </p:nvSpPr>
        <p:spPr>
          <a:xfrm>
            <a:off x="4127781" y="3373862"/>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45" name="文本占位符 7"/>
          <p:cNvSpPr>
            <a:spLocks noGrp="1"/>
          </p:cNvSpPr>
          <p:nvPr>
            <p:ph type="body" sz="quarter" idx="15" hasCustomPrompt="1"/>
          </p:nvPr>
        </p:nvSpPr>
        <p:spPr>
          <a:xfrm>
            <a:off x="6096000" y="3373862"/>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6" name="文本占位符 7"/>
          <p:cNvSpPr>
            <a:spLocks noGrp="1"/>
          </p:cNvSpPr>
          <p:nvPr>
            <p:ph type="body" sz="quarter" idx="16" hasCustomPrompt="1"/>
          </p:nvPr>
        </p:nvSpPr>
        <p:spPr>
          <a:xfrm>
            <a:off x="9120336" y="3337858"/>
            <a:ext cx="2352261" cy="504056"/>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新开发</a:t>
            </a:r>
          </a:p>
        </p:txBody>
      </p:sp>
      <p:sp>
        <p:nvSpPr>
          <p:cNvPr id="63" name="Rectangle 2"/>
          <p:cNvSpPr>
            <a:spLocks noChangeArrowheads="1"/>
          </p:cNvSpPr>
          <p:nvPr userDrawn="1"/>
        </p:nvSpPr>
        <p:spPr bwMode="auto">
          <a:xfrm>
            <a:off x="952501" y="368660"/>
            <a:ext cx="2803239" cy="479425"/>
          </a:xfrm>
          <a:prstGeom prst="rect">
            <a:avLst/>
          </a:prstGeom>
          <a:noFill/>
          <a:ln w="9525">
            <a:noFill/>
            <a:miter lim="800000"/>
            <a:headEnd/>
            <a:tailEnd/>
          </a:ln>
        </p:spPr>
        <p:txBody>
          <a:bodyPr lIns="78258" tIns="39127" rIns="78258" bIns="39127" anchor="ctr"/>
          <a:lstStyle/>
          <a:p>
            <a:pPr algn="l" defTabSz="1001624" rtl="0" eaLnBrk="0" fontAlgn="t" hangingPunct="0">
              <a:spcBef>
                <a:spcPct val="0"/>
              </a:spcBef>
              <a:spcAft>
                <a:spcPct val="0"/>
              </a:spcAft>
            </a:pPr>
            <a:r>
              <a:rPr lang="zh-CN" altLang="en-US" sz="3500" b="1" kern="1200" dirty="0">
                <a:solidFill>
                  <a:schemeClr val="tx1">
                    <a:lumMod val="75000"/>
                    <a:lumOff val="25000"/>
                  </a:schemeClr>
                </a:solidFill>
                <a:latin typeface="+mn-lt"/>
                <a:ea typeface="+mn-ea"/>
                <a:cs typeface="Arial" panose="020B0604020202020204" pitchFamily="34" charset="0"/>
              </a:rPr>
              <a:t>修订记录</a:t>
            </a:r>
          </a:p>
        </p:txBody>
      </p:sp>
      <p:sp>
        <p:nvSpPr>
          <p:cNvPr id="64" name="Text Box 58"/>
          <p:cNvSpPr txBox="1">
            <a:spLocks noChangeArrowheads="1"/>
          </p:cNvSpPr>
          <p:nvPr userDrawn="1"/>
        </p:nvSpPr>
        <p:spPr bwMode="auto">
          <a:xfrm>
            <a:off x="8904312" y="296652"/>
            <a:ext cx="2772308" cy="701675"/>
          </a:xfrm>
          <a:prstGeom prst="rect">
            <a:avLst/>
          </a:prstGeom>
          <a:noFill/>
          <a:ln w="9525" algn="ctr">
            <a:noFill/>
            <a:miter lim="800000"/>
            <a:headEnd/>
            <a:tailEnd/>
          </a:ln>
        </p:spPr>
        <p:txBody>
          <a:bodyPr wrap="square">
            <a:spAutoFit/>
          </a:bodyPr>
          <a:lstStyle/>
          <a:p>
            <a:pPr>
              <a:spcBef>
                <a:spcPct val="50000"/>
              </a:spcBef>
            </a:pPr>
            <a:r>
              <a:rPr lang="zh-CN" altLang="en-US" sz="4000" i="0" dirty="0">
                <a:solidFill>
                  <a:schemeClr val="bg2">
                    <a:lumMod val="50000"/>
                  </a:schemeClr>
                </a:solidFill>
                <a:latin typeface="+mn-lt"/>
                <a:ea typeface="+mn-ea"/>
                <a:cs typeface="Arial" panose="020B0604020202020204" pitchFamily="34" charset="0"/>
              </a:rPr>
              <a:t>本页不打印</a:t>
            </a:r>
          </a:p>
        </p:txBody>
      </p:sp>
      <p:sp>
        <p:nvSpPr>
          <p:cNvPr id="39" name="文本占位符 7"/>
          <p:cNvSpPr>
            <a:spLocks noGrp="1"/>
          </p:cNvSpPr>
          <p:nvPr>
            <p:ph type="body" sz="quarter" idx="21" hasCustomPrompt="1"/>
          </p:nvPr>
        </p:nvSpPr>
        <p:spPr>
          <a:xfrm>
            <a:off x="1007435" y="3877918"/>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0" name="文本占位符 7"/>
          <p:cNvSpPr>
            <a:spLocks noGrp="1"/>
          </p:cNvSpPr>
          <p:nvPr>
            <p:ph type="body" sz="quarter" idx="22" hasCustomPrompt="1"/>
          </p:nvPr>
        </p:nvSpPr>
        <p:spPr>
          <a:xfrm>
            <a:off x="4127781" y="3877918"/>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41" name="文本占位符 7"/>
          <p:cNvSpPr>
            <a:spLocks noGrp="1"/>
          </p:cNvSpPr>
          <p:nvPr>
            <p:ph type="body" sz="quarter" idx="23" hasCustomPrompt="1"/>
          </p:nvPr>
        </p:nvSpPr>
        <p:spPr>
          <a:xfrm>
            <a:off x="6096000" y="3877918"/>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2" name="文本占位符 7"/>
          <p:cNvSpPr>
            <a:spLocks noGrp="1"/>
          </p:cNvSpPr>
          <p:nvPr>
            <p:ph type="body" sz="quarter" idx="24" hasCustomPrompt="1"/>
          </p:nvPr>
        </p:nvSpPr>
        <p:spPr>
          <a:xfrm>
            <a:off x="9120336" y="3841914"/>
            <a:ext cx="2352261" cy="504056"/>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
        <p:nvSpPr>
          <p:cNvPr id="65" name="文本占位符 7"/>
          <p:cNvSpPr>
            <a:spLocks noGrp="1"/>
          </p:cNvSpPr>
          <p:nvPr>
            <p:ph type="body" sz="quarter" idx="25" hasCustomPrompt="1"/>
          </p:nvPr>
        </p:nvSpPr>
        <p:spPr>
          <a:xfrm>
            <a:off x="1007435" y="4345970"/>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66" name="文本占位符 7"/>
          <p:cNvSpPr>
            <a:spLocks noGrp="1"/>
          </p:cNvSpPr>
          <p:nvPr>
            <p:ph type="body" sz="quarter" idx="26" hasCustomPrompt="1"/>
          </p:nvPr>
        </p:nvSpPr>
        <p:spPr>
          <a:xfrm>
            <a:off x="4127781" y="4345970"/>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67" name="文本占位符 7"/>
          <p:cNvSpPr>
            <a:spLocks noGrp="1"/>
          </p:cNvSpPr>
          <p:nvPr>
            <p:ph type="body" sz="quarter" idx="27" hasCustomPrompt="1"/>
          </p:nvPr>
        </p:nvSpPr>
        <p:spPr>
          <a:xfrm>
            <a:off x="6096000" y="4345970"/>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68" name="文本占位符 7"/>
          <p:cNvSpPr>
            <a:spLocks noGrp="1"/>
          </p:cNvSpPr>
          <p:nvPr>
            <p:ph type="body" sz="quarter" idx="28" hasCustomPrompt="1"/>
          </p:nvPr>
        </p:nvSpPr>
        <p:spPr>
          <a:xfrm>
            <a:off x="9120336" y="4345970"/>
            <a:ext cx="2352261"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
        <p:nvSpPr>
          <p:cNvPr id="69" name="文本占位符 7"/>
          <p:cNvSpPr>
            <a:spLocks noGrp="1"/>
          </p:cNvSpPr>
          <p:nvPr>
            <p:ph type="body" sz="quarter" idx="29" hasCustomPrompt="1"/>
          </p:nvPr>
        </p:nvSpPr>
        <p:spPr>
          <a:xfrm>
            <a:off x="1007435" y="4886030"/>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0" name="文本占位符 7"/>
          <p:cNvSpPr>
            <a:spLocks noGrp="1"/>
          </p:cNvSpPr>
          <p:nvPr>
            <p:ph type="body" sz="quarter" idx="30" hasCustomPrompt="1"/>
          </p:nvPr>
        </p:nvSpPr>
        <p:spPr>
          <a:xfrm>
            <a:off x="4127781" y="4886030"/>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71" name="文本占位符 7"/>
          <p:cNvSpPr>
            <a:spLocks noGrp="1"/>
          </p:cNvSpPr>
          <p:nvPr>
            <p:ph type="body" sz="quarter" idx="31" hasCustomPrompt="1"/>
          </p:nvPr>
        </p:nvSpPr>
        <p:spPr>
          <a:xfrm>
            <a:off x="6096000" y="4886030"/>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2" name="文本占位符 7"/>
          <p:cNvSpPr>
            <a:spLocks noGrp="1"/>
          </p:cNvSpPr>
          <p:nvPr>
            <p:ph type="body" sz="quarter" idx="32" hasCustomPrompt="1"/>
          </p:nvPr>
        </p:nvSpPr>
        <p:spPr>
          <a:xfrm>
            <a:off x="9120336" y="4886030"/>
            <a:ext cx="2352261"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
        <p:nvSpPr>
          <p:cNvPr id="73" name="文本占位符 7"/>
          <p:cNvSpPr>
            <a:spLocks noGrp="1"/>
          </p:cNvSpPr>
          <p:nvPr>
            <p:ph type="body" sz="quarter" idx="33" hasCustomPrompt="1"/>
          </p:nvPr>
        </p:nvSpPr>
        <p:spPr>
          <a:xfrm>
            <a:off x="1007435" y="5354082"/>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4" name="文本占位符 7"/>
          <p:cNvSpPr>
            <a:spLocks noGrp="1"/>
          </p:cNvSpPr>
          <p:nvPr>
            <p:ph type="body" sz="quarter" idx="34" hasCustomPrompt="1"/>
          </p:nvPr>
        </p:nvSpPr>
        <p:spPr>
          <a:xfrm>
            <a:off x="4127781" y="5354082"/>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75" name="文本占位符 7"/>
          <p:cNvSpPr>
            <a:spLocks noGrp="1"/>
          </p:cNvSpPr>
          <p:nvPr>
            <p:ph type="body" sz="quarter" idx="35" hasCustomPrompt="1"/>
          </p:nvPr>
        </p:nvSpPr>
        <p:spPr>
          <a:xfrm>
            <a:off x="6096000" y="5354082"/>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6" name="文本占位符 7"/>
          <p:cNvSpPr>
            <a:spLocks noGrp="1"/>
          </p:cNvSpPr>
          <p:nvPr>
            <p:ph type="body" sz="quarter" idx="36" hasCustomPrompt="1"/>
          </p:nvPr>
        </p:nvSpPr>
        <p:spPr>
          <a:xfrm>
            <a:off x="9120336" y="5354082"/>
            <a:ext cx="2352261"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4" name="文本占位符 6"/>
          <p:cNvSpPr>
            <a:spLocks noGrp="1"/>
          </p:cNvSpPr>
          <p:nvPr>
            <p:ph type="body" sz="quarter" idx="10" hasCustomPrompt="1"/>
          </p:nvPr>
        </p:nvSpPr>
        <p:spPr>
          <a:xfrm>
            <a:off x="912285" y="1233487"/>
            <a:ext cx="10560049" cy="4680000"/>
          </a:xfrm>
        </p:spPr>
        <p:txBody>
          <a:bodyPr/>
          <a:lstStyle>
            <a:lvl1pPr marL="457200" marR="0" indent="-457200" algn="just" defTabSz="801688" rtl="0" eaLnBrk="1" fontAlgn="base" latinLnBrk="0" hangingPunct="1">
              <a:lnSpc>
                <a:spcPct val="140000"/>
              </a:lnSpc>
              <a:spcBef>
                <a:spcPct val="30000"/>
              </a:spcBef>
              <a:spcAft>
                <a:spcPct val="0"/>
              </a:spcAft>
              <a:buClr>
                <a:srgbClr val="808080"/>
              </a:buClr>
              <a:buSzPct val="100000"/>
              <a:buFont typeface="+mj-lt"/>
              <a:buAutoNum type="arabicPeriod"/>
              <a:tabLst/>
              <a:defRPr sz="2000">
                <a:latin typeface="+mn-ea"/>
                <a:ea typeface="+mn-ea"/>
                <a:cs typeface="Arial" panose="020B0604020202020204" pitchFamily="34" charset="0"/>
              </a:defRPr>
            </a:lvl1pPr>
            <a:lvl2pPr marL="401637" indent="0" algn="just">
              <a:buSzPct val="100000"/>
              <a:buFont typeface="+mj-lt"/>
              <a:buNone/>
              <a:defRPr sz="1800"/>
            </a:lvl2pPr>
            <a:lvl3pPr>
              <a:defRPr/>
            </a:lvl3pPr>
            <a:lvl5pPr>
              <a:buNone/>
              <a:defRPr/>
            </a:lvl5pPr>
          </a:lstStyle>
          <a:p>
            <a:r>
              <a:rPr lang="zh-CN" altLang="en-US" dirty="0"/>
              <a:t>此版式用于思考题</a:t>
            </a:r>
            <a:r>
              <a:rPr lang="en-US" altLang="zh-CN" dirty="0"/>
              <a:t>-201501</a:t>
            </a:r>
            <a:r>
              <a:rPr lang="zh-CN" altLang="en-US" dirty="0"/>
              <a:t>具体格式（序号格式需以模板展示</a:t>
            </a:r>
            <a:r>
              <a:rPr lang="zh-CN" altLang="en-US" dirty="0" smtClean="0"/>
              <a:t>）</a:t>
            </a:r>
            <a:endParaRPr lang="en-US" altLang="zh-CN" dirty="0"/>
          </a:p>
        </p:txBody>
      </p:sp>
      <p:sp>
        <p:nvSpPr>
          <p:cNvPr id="5"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思考题</a:t>
            </a:r>
          </a:p>
        </p:txBody>
      </p:sp>
      <p:sp>
        <p:nvSpPr>
          <p:cNvPr id="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479376" y="424270"/>
            <a:ext cx="495619" cy="592462"/>
            <a:chOff x="5554662" y="2422526"/>
            <a:chExt cx="690564" cy="825500"/>
          </a:xfrm>
          <a:solidFill>
            <a:schemeClr val="bg1"/>
          </a:solidFill>
        </p:grpSpPr>
        <p:sp>
          <p:nvSpPr>
            <p:cNvPr id="11" name="Freeform 30"/>
            <p:cNvSpPr>
              <a:spLocks/>
            </p:cNvSpPr>
            <p:nvPr/>
          </p:nvSpPr>
          <p:spPr bwMode="auto">
            <a:xfrm>
              <a:off x="5554662" y="2487613"/>
              <a:ext cx="258763" cy="760413"/>
            </a:xfrm>
            <a:custGeom>
              <a:avLst/>
              <a:gdLst>
                <a:gd name="T0" fmla="*/ 233 w 245"/>
                <a:gd name="T1" fmla="*/ 722 h 722"/>
                <a:gd name="T2" fmla="*/ 245 w 245"/>
                <a:gd name="T3" fmla="*/ 710 h 722"/>
                <a:gd name="T4" fmla="*/ 245 w 245"/>
                <a:gd name="T5" fmla="*/ 614 h 722"/>
                <a:gd name="T6" fmla="*/ 187 w 245"/>
                <a:gd name="T7" fmla="*/ 559 h 722"/>
                <a:gd name="T8" fmla="*/ 93 w 245"/>
                <a:gd name="T9" fmla="*/ 499 h 722"/>
                <a:gd name="T10" fmla="*/ 93 w 245"/>
                <a:gd name="T11" fmla="*/ 401 h 722"/>
                <a:gd name="T12" fmla="*/ 82 w 245"/>
                <a:gd name="T13" fmla="*/ 398 h 722"/>
                <a:gd name="T14" fmla="*/ 38 w 245"/>
                <a:gd name="T15" fmla="*/ 381 h 722"/>
                <a:gd name="T16" fmla="*/ 102 w 245"/>
                <a:gd name="T17" fmla="*/ 255 h 722"/>
                <a:gd name="T18" fmla="*/ 106 w 245"/>
                <a:gd name="T19" fmla="*/ 250 h 722"/>
                <a:gd name="T20" fmla="*/ 105 w 245"/>
                <a:gd name="T21" fmla="*/ 244 h 722"/>
                <a:gd name="T22" fmla="*/ 218 w 245"/>
                <a:gd name="T23" fmla="*/ 31 h 722"/>
                <a:gd name="T24" fmla="*/ 225 w 245"/>
                <a:gd name="T25" fmla="*/ 15 h 722"/>
                <a:gd name="T26" fmla="*/ 222 w 245"/>
                <a:gd name="T27" fmla="*/ 9 h 722"/>
                <a:gd name="T28" fmla="*/ 207 w 245"/>
                <a:gd name="T29" fmla="*/ 3 h 722"/>
                <a:gd name="T30" fmla="*/ 86 w 245"/>
                <a:gd name="T31" fmla="*/ 148 h 722"/>
                <a:gd name="T32" fmla="*/ 75 w 245"/>
                <a:gd name="T33" fmla="*/ 240 h 722"/>
                <a:gd name="T34" fmla="*/ 8 w 245"/>
                <a:gd name="T35" fmla="*/ 390 h 722"/>
                <a:gd name="T36" fmla="*/ 8 w 245"/>
                <a:gd name="T37" fmla="*/ 391 h 722"/>
                <a:gd name="T38" fmla="*/ 8 w 245"/>
                <a:gd name="T39" fmla="*/ 393 h 722"/>
                <a:gd name="T40" fmla="*/ 63 w 245"/>
                <a:gd name="T41" fmla="*/ 424 h 722"/>
                <a:gd name="T42" fmla="*/ 63 w 245"/>
                <a:gd name="T43" fmla="*/ 500 h 722"/>
                <a:gd name="T44" fmla="*/ 179 w 245"/>
                <a:gd name="T45" fmla="*/ 588 h 722"/>
                <a:gd name="T46" fmla="*/ 215 w 245"/>
                <a:gd name="T47" fmla="*/ 612 h 722"/>
                <a:gd name="T48" fmla="*/ 215 w 245"/>
                <a:gd name="T49" fmla="*/ 614 h 722"/>
                <a:gd name="T50" fmla="*/ 215 w 245"/>
                <a:gd name="T51" fmla="*/ 710 h 722"/>
                <a:gd name="T52" fmla="*/ 227 w 245"/>
                <a:gd name="T53" fmla="*/ 722 h 722"/>
                <a:gd name="T54" fmla="*/ 233 w 245"/>
                <a:gd name="T5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722">
                  <a:moveTo>
                    <a:pt x="233" y="722"/>
                  </a:moveTo>
                  <a:cubicBezTo>
                    <a:pt x="240" y="722"/>
                    <a:pt x="245" y="717"/>
                    <a:pt x="245" y="710"/>
                  </a:cubicBezTo>
                  <a:cubicBezTo>
                    <a:pt x="245" y="614"/>
                    <a:pt x="245" y="614"/>
                    <a:pt x="245" y="614"/>
                  </a:cubicBezTo>
                  <a:cubicBezTo>
                    <a:pt x="245" y="605"/>
                    <a:pt x="242" y="574"/>
                    <a:pt x="187" y="559"/>
                  </a:cubicBezTo>
                  <a:cubicBezTo>
                    <a:pt x="128" y="543"/>
                    <a:pt x="94" y="522"/>
                    <a:pt x="93" y="499"/>
                  </a:cubicBezTo>
                  <a:cubicBezTo>
                    <a:pt x="93" y="401"/>
                    <a:pt x="93" y="401"/>
                    <a:pt x="93" y="401"/>
                  </a:cubicBezTo>
                  <a:cubicBezTo>
                    <a:pt x="82" y="398"/>
                    <a:pt x="82" y="398"/>
                    <a:pt x="82" y="398"/>
                  </a:cubicBezTo>
                  <a:cubicBezTo>
                    <a:pt x="64" y="393"/>
                    <a:pt x="45" y="385"/>
                    <a:pt x="38" y="381"/>
                  </a:cubicBezTo>
                  <a:cubicBezTo>
                    <a:pt x="38" y="369"/>
                    <a:pt x="44" y="325"/>
                    <a:pt x="102" y="255"/>
                  </a:cubicBezTo>
                  <a:cubicBezTo>
                    <a:pt x="106" y="250"/>
                    <a:pt x="106" y="250"/>
                    <a:pt x="106" y="250"/>
                  </a:cubicBezTo>
                  <a:cubicBezTo>
                    <a:pt x="105" y="244"/>
                    <a:pt x="105" y="244"/>
                    <a:pt x="105" y="244"/>
                  </a:cubicBezTo>
                  <a:cubicBezTo>
                    <a:pt x="105" y="237"/>
                    <a:pt x="92" y="92"/>
                    <a:pt x="218" y="31"/>
                  </a:cubicBezTo>
                  <a:cubicBezTo>
                    <a:pt x="224" y="28"/>
                    <a:pt x="227" y="21"/>
                    <a:pt x="225" y="15"/>
                  </a:cubicBezTo>
                  <a:cubicBezTo>
                    <a:pt x="222" y="9"/>
                    <a:pt x="222" y="9"/>
                    <a:pt x="222" y="9"/>
                  </a:cubicBezTo>
                  <a:cubicBezTo>
                    <a:pt x="220" y="3"/>
                    <a:pt x="213" y="0"/>
                    <a:pt x="207" y="3"/>
                  </a:cubicBezTo>
                  <a:cubicBezTo>
                    <a:pt x="147" y="31"/>
                    <a:pt x="105" y="81"/>
                    <a:pt x="86" y="148"/>
                  </a:cubicBezTo>
                  <a:cubicBezTo>
                    <a:pt x="74" y="189"/>
                    <a:pt x="74" y="226"/>
                    <a:pt x="75" y="240"/>
                  </a:cubicBezTo>
                  <a:cubicBezTo>
                    <a:pt x="0" y="333"/>
                    <a:pt x="7" y="385"/>
                    <a:pt x="8" y="390"/>
                  </a:cubicBezTo>
                  <a:cubicBezTo>
                    <a:pt x="8" y="391"/>
                    <a:pt x="8" y="391"/>
                    <a:pt x="8" y="391"/>
                  </a:cubicBezTo>
                  <a:cubicBezTo>
                    <a:pt x="8" y="393"/>
                    <a:pt x="8" y="393"/>
                    <a:pt x="8" y="393"/>
                  </a:cubicBezTo>
                  <a:cubicBezTo>
                    <a:pt x="10" y="397"/>
                    <a:pt x="14" y="409"/>
                    <a:pt x="63" y="424"/>
                  </a:cubicBezTo>
                  <a:cubicBezTo>
                    <a:pt x="63" y="500"/>
                    <a:pt x="63" y="500"/>
                    <a:pt x="63" y="500"/>
                  </a:cubicBezTo>
                  <a:cubicBezTo>
                    <a:pt x="65" y="539"/>
                    <a:pt x="104" y="569"/>
                    <a:pt x="179" y="588"/>
                  </a:cubicBezTo>
                  <a:cubicBezTo>
                    <a:pt x="213" y="597"/>
                    <a:pt x="215" y="611"/>
                    <a:pt x="215" y="612"/>
                  </a:cubicBezTo>
                  <a:cubicBezTo>
                    <a:pt x="215" y="614"/>
                    <a:pt x="215" y="614"/>
                    <a:pt x="215" y="614"/>
                  </a:cubicBezTo>
                  <a:cubicBezTo>
                    <a:pt x="215" y="710"/>
                    <a:pt x="215" y="710"/>
                    <a:pt x="215" y="710"/>
                  </a:cubicBezTo>
                  <a:cubicBezTo>
                    <a:pt x="215" y="717"/>
                    <a:pt x="220" y="722"/>
                    <a:pt x="227" y="722"/>
                  </a:cubicBezTo>
                  <a:lnTo>
                    <a:pt x="233" y="7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2" name="Freeform 31"/>
            <p:cNvSpPr>
              <a:spLocks/>
            </p:cNvSpPr>
            <p:nvPr/>
          </p:nvSpPr>
          <p:spPr bwMode="auto">
            <a:xfrm>
              <a:off x="6029325" y="2752726"/>
              <a:ext cx="169863" cy="495300"/>
            </a:xfrm>
            <a:custGeom>
              <a:avLst/>
              <a:gdLst>
                <a:gd name="T0" fmla="*/ 21 w 162"/>
                <a:gd name="T1" fmla="*/ 470 h 470"/>
                <a:gd name="T2" fmla="*/ 33 w 162"/>
                <a:gd name="T3" fmla="*/ 458 h 470"/>
                <a:gd name="T4" fmla="*/ 33 w 162"/>
                <a:gd name="T5" fmla="*/ 361 h 470"/>
                <a:gd name="T6" fmla="*/ 108 w 162"/>
                <a:gd name="T7" fmla="*/ 168 h 470"/>
                <a:gd name="T8" fmla="*/ 162 w 162"/>
                <a:gd name="T9" fmla="*/ 13 h 470"/>
                <a:gd name="T10" fmla="*/ 151 w 162"/>
                <a:gd name="T11" fmla="*/ 1 h 470"/>
                <a:gd name="T12" fmla="*/ 144 w 162"/>
                <a:gd name="T13" fmla="*/ 0 h 470"/>
                <a:gd name="T14" fmla="*/ 131 w 162"/>
                <a:gd name="T15" fmla="*/ 12 h 470"/>
                <a:gd name="T16" fmla="*/ 84 w 162"/>
                <a:gd name="T17" fmla="*/ 149 h 470"/>
                <a:gd name="T18" fmla="*/ 3 w 162"/>
                <a:gd name="T19" fmla="*/ 362 h 470"/>
                <a:gd name="T20" fmla="*/ 3 w 162"/>
                <a:gd name="T21" fmla="*/ 458 h 470"/>
                <a:gd name="T22" fmla="*/ 15 w 162"/>
                <a:gd name="T23" fmla="*/ 470 h 470"/>
                <a:gd name="T24" fmla="*/ 21 w 162"/>
                <a:gd name="T25"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70">
                  <a:moveTo>
                    <a:pt x="21" y="470"/>
                  </a:moveTo>
                  <a:cubicBezTo>
                    <a:pt x="28" y="470"/>
                    <a:pt x="33" y="465"/>
                    <a:pt x="33" y="458"/>
                  </a:cubicBezTo>
                  <a:cubicBezTo>
                    <a:pt x="33" y="361"/>
                    <a:pt x="33" y="361"/>
                    <a:pt x="33" y="361"/>
                  </a:cubicBezTo>
                  <a:cubicBezTo>
                    <a:pt x="33" y="360"/>
                    <a:pt x="29" y="262"/>
                    <a:pt x="108" y="168"/>
                  </a:cubicBezTo>
                  <a:cubicBezTo>
                    <a:pt x="137" y="133"/>
                    <a:pt x="157" y="75"/>
                    <a:pt x="162" y="13"/>
                  </a:cubicBezTo>
                  <a:cubicBezTo>
                    <a:pt x="162" y="7"/>
                    <a:pt x="157" y="1"/>
                    <a:pt x="151" y="1"/>
                  </a:cubicBezTo>
                  <a:cubicBezTo>
                    <a:pt x="144" y="0"/>
                    <a:pt x="144" y="0"/>
                    <a:pt x="144" y="0"/>
                  </a:cubicBezTo>
                  <a:cubicBezTo>
                    <a:pt x="138" y="0"/>
                    <a:pt x="132" y="5"/>
                    <a:pt x="131" y="12"/>
                  </a:cubicBezTo>
                  <a:cubicBezTo>
                    <a:pt x="127" y="67"/>
                    <a:pt x="110" y="119"/>
                    <a:pt x="84" y="149"/>
                  </a:cubicBezTo>
                  <a:cubicBezTo>
                    <a:pt x="0" y="249"/>
                    <a:pt x="3" y="353"/>
                    <a:pt x="3" y="362"/>
                  </a:cubicBezTo>
                  <a:cubicBezTo>
                    <a:pt x="3" y="458"/>
                    <a:pt x="3" y="458"/>
                    <a:pt x="3" y="458"/>
                  </a:cubicBezTo>
                  <a:cubicBezTo>
                    <a:pt x="3" y="465"/>
                    <a:pt x="8" y="470"/>
                    <a:pt x="15" y="470"/>
                  </a:cubicBezTo>
                  <a:lnTo>
                    <a:pt x="21"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32"/>
            <p:cNvSpPr>
              <a:spLocks/>
            </p:cNvSpPr>
            <p:nvPr/>
          </p:nvSpPr>
          <p:spPr bwMode="auto">
            <a:xfrm>
              <a:off x="5851525" y="2489201"/>
              <a:ext cx="325437" cy="406401"/>
            </a:xfrm>
            <a:custGeom>
              <a:avLst/>
              <a:gdLst>
                <a:gd name="T0" fmla="*/ 155 w 309"/>
                <a:gd name="T1" fmla="*/ 386 h 386"/>
                <a:gd name="T2" fmla="*/ 189 w 309"/>
                <a:gd name="T3" fmla="*/ 363 h 386"/>
                <a:gd name="T4" fmla="*/ 208 w 309"/>
                <a:gd name="T5" fmla="*/ 363 h 386"/>
                <a:gd name="T6" fmla="*/ 232 w 309"/>
                <a:gd name="T7" fmla="*/ 353 h 386"/>
                <a:gd name="T8" fmla="*/ 242 w 309"/>
                <a:gd name="T9" fmla="*/ 329 h 386"/>
                <a:gd name="T10" fmla="*/ 242 w 309"/>
                <a:gd name="T11" fmla="*/ 308 h 386"/>
                <a:gd name="T12" fmla="*/ 212 w 309"/>
                <a:gd name="T13" fmla="*/ 308 h 386"/>
                <a:gd name="T14" fmla="*/ 212 w 309"/>
                <a:gd name="T15" fmla="*/ 329 h 386"/>
                <a:gd name="T16" fmla="*/ 210 w 309"/>
                <a:gd name="T17" fmla="*/ 332 h 386"/>
                <a:gd name="T18" fmla="*/ 208 w 309"/>
                <a:gd name="T19" fmla="*/ 333 h 386"/>
                <a:gd name="T20" fmla="*/ 162 w 309"/>
                <a:gd name="T21" fmla="*/ 333 h 386"/>
                <a:gd name="T22" fmla="*/ 162 w 309"/>
                <a:gd name="T23" fmla="*/ 348 h 386"/>
                <a:gd name="T24" fmla="*/ 155 w 309"/>
                <a:gd name="T25" fmla="*/ 356 h 386"/>
                <a:gd name="T26" fmla="*/ 147 w 309"/>
                <a:gd name="T27" fmla="*/ 348 h 386"/>
                <a:gd name="T28" fmla="*/ 147 w 309"/>
                <a:gd name="T29" fmla="*/ 333 h 386"/>
                <a:gd name="T30" fmla="*/ 101 w 309"/>
                <a:gd name="T31" fmla="*/ 333 h 386"/>
                <a:gd name="T32" fmla="*/ 98 w 309"/>
                <a:gd name="T33" fmla="*/ 329 h 386"/>
                <a:gd name="T34" fmla="*/ 98 w 309"/>
                <a:gd name="T35" fmla="*/ 266 h 386"/>
                <a:gd name="T36" fmla="*/ 90 w 309"/>
                <a:gd name="T37" fmla="*/ 262 h 386"/>
                <a:gd name="T38" fmla="*/ 30 w 309"/>
                <a:gd name="T39" fmla="*/ 155 h 386"/>
                <a:gd name="T40" fmla="*/ 155 w 309"/>
                <a:gd name="T41" fmla="*/ 31 h 386"/>
                <a:gd name="T42" fmla="*/ 279 w 309"/>
                <a:gd name="T43" fmla="*/ 155 h 386"/>
                <a:gd name="T44" fmla="*/ 222 w 309"/>
                <a:gd name="T45" fmla="*/ 260 h 386"/>
                <a:gd name="T46" fmla="*/ 174 w 309"/>
                <a:gd name="T47" fmla="*/ 259 h 386"/>
                <a:gd name="T48" fmla="*/ 170 w 309"/>
                <a:gd name="T49" fmla="*/ 255 h 386"/>
                <a:gd name="T50" fmla="*/ 170 w 309"/>
                <a:gd name="T51" fmla="*/ 188 h 386"/>
                <a:gd name="T52" fmla="*/ 139 w 309"/>
                <a:gd name="T53" fmla="*/ 188 h 386"/>
                <a:gd name="T54" fmla="*/ 139 w 309"/>
                <a:gd name="T55" fmla="*/ 255 h 386"/>
                <a:gd name="T56" fmla="*/ 174 w 309"/>
                <a:gd name="T57" fmla="*/ 290 h 386"/>
                <a:gd name="T58" fmla="*/ 231 w 309"/>
                <a:gd name="T59" fmla="*/ 290 h 386"/>
                <a:gd name="T60" fmla="*/ 235 w 309"/>
                <a:gd name="T61" fmla="*/ 288 h 386"/>
                <a:gd name="T62" fmla="*/ 309 w 309"/>
                <a:gd name="T63" fmla="*/ 155 h 386"/>
                <a:gd name="T64" fmla="*/ 155 w 309"/>
                <a:gd name="T65" fmla="*/ 0 h 386"/>
                <a:gd name="T66" fmla="*/ 0 w 309"/>
                <a:gd name="T67" fmla="*/ 155 h 386"/>
                <a:gd name="T68" fmla="*/ 67 w 309"/>
                <a:gd name="T69" fmla="*/ 283 h 386"/>
                <a:gd name="T70" fmla="*/ 67 w 309"/>
                <a:gd name="T71" fmla="*/ 329 h 386"/>
                <a:gd name="T72" fmla="*/ 101 w 309"/>
                <a:gd name="T73" fmla="*/ 363 h 386"/>
                <a:gd name="T74" fmla="*/ 120 w 309"/>
                <a:gd name="T75" fmla="*/ 363 h 386"/>
                <a:gd name="T76" fmla="*/ 155 w 309"/>
                <a:gd name="T7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 h="386">
                  <a:moveTo>
                    <a:pt x="155" y="386"/>
                  </a:moveTo>
                  <a:cubicBezTo>
                    <a:pt x="170" y="386"/>
                    <a:pt x="184" y="377"/>
                    <a:pt x="189" y="363"/>
                  </a:cubicBezTo>
                  <a:cubicBezTo>
                    <a:pt x="208" y="363"/>
                    <a:pt x="208" y="363"/>
                    <a:pt x="208" y="363"/>
                  </a:cubicBezTo>
                  <a:cubicBezTo>
                    <a:pt x="217" y="363"/>
                    <a:pt x="226" y="360"/>
                    <a:pt x="232" y="353"/>
                  </a:cubicBezTo>
                  <a:cubicBezTo>
                    <a:pt x="238" y="347"/>
                    <a:pt x="242" y="338"/>
                    <a:pt x="242" y="329"/>
                  </a:cubicBezTo>
                  <a:cubicBezTo>
                    <a:pt x="242" y="308"/>
                    <a:pt x="242" y="308"/>
                    <a:pt x="242" y="308"/>
                  </a:cubicBezTo>
                  <a:cubicBezTo>
                    <a:pt x="212" y="308"/>
                    <a:pt x="212" y="308"/>
                    <a:pt x="212" y="308"/>
                  </a:cubicBezTo>
                  <a:cubicBezTo>
                    <a:pt x="212" y="329"/>
                    <a:pt x="212" y="329"/>
                    <a:pt x="212" y="329"/>
                  </a:cubicBezTo>
                  <a:cubicBezTo>
                    <a:pt x="212" y="330"/>
                    <a:pt x="211" y="331"/>
                    <a:pt x="210" y="332"/>
                  </a:cubicBezTo>
                  <a:cubicBezTo>
                    <a:pt x="210" y="332"/>
                    <a:pt x="209" y="333"/>
                    <a:pt x="208" y="333"/>
                  </a:cubicBezTo>
                  <a:cubicBezTo>
                    <a:pt x="162" y="333"/>
                    <a:pt x="162" y="333"/>
                    <a:pt x="162" y="333"/>
                  </a:cubicBezTo>
                  <a:cubicBezTo>
                    <a:pt x="162" y="348"/>
                    <a:pt x="162" y="348"/>
                    <a:pt x="162" y="348"/>
                  </a:cubicBezTo>
                  <a:cubicBezTo>
                    <a:pt x="162" y="352"/>
                    <a:pt x="159" y="356"/>
                    <a:pt x="155" y="356"/>
                  </a:cubicBezTo>
                  <a:cubicBezTo>
                    <a:pt x="150" y="356"/>
                    <a:pt x="147" y="352"/>
                    <a:pt x="147" y="348"/>
                  </a:cubicBezTo>
                  <a:cubicBezTo>
                    <a:pt x="147" y="333"/>
                    <a:pt x="147" y="333"/>
                    <a:pt x="147" y="333"/>
                  </a:cubicBezTo>
                  <a:cubicBezTo>
                    <a:pt x="101" y="333"/>
                    <a:pt x="101" y="333"/>
                    <a:pt x="101" y="333"/>
                  </a:cubicBezTo>
                  <a:cubicBezTo>
                    <a:pt x="99" y="333"/>
                    <a:pt x="98" y="331"/>
                    <a:pt x="98" y="329"/>
                  </a:cubicBezTo>
                  <a:cubicBezTo>
                    <a:pt x="98" y="266"/>
                    <a:pt x="98" y="266"/>
                    <a:pt x="98" y="266"/>
                  </a:cubicBezTo>
                  <a:cubicBezTo>
                    <a:pt x="90" y="262"/>
                    <a:pt x="90" y="262"/>
                    <a:pt x="90" y="262"/>
                  </a:cubicBezTo>
                  <a:cubicBezTo>
                    <a:pt x="53" y="239"/>
                    <a:pt x="30" y="199"/>
                    <a:pt x="30" y="155"/>
                  </a:cubicBezTo>
                  <a:cubicBezTo>
                    <a:pt x="30" y="87"/>
                    <a:pt x="86" y="31"/>
                    <a:pt x="155" y="31"/>
                  </a:cubicBezTo>
                  <a:cubicBezTo>
                    <a:pt x="223" y="31"/>
                    <a:pt x="279" y="87"/>
                    <a:pt x="279" y="155"/>
                  </a:cubicBezTo>
                  <a:cubicBezTo>
                    <a:pt x="279" y="198"/>
                    <a:pt x="258" y="236"/>
                    <a:pt x="222" y="260"/>
                  </a:cubicBezTo>
                  <a:cubicBezTo>
                    <a:pt x="174" y="259"/>
                    <a:pt x="174" y="259"/>
                    <a:pt x="174" y="259"/>
                  </a:cubicBezTo>
                  <a:cubicBezTo>
                    <a:pt x="172" y="259"/>
                    <a:pt x="170" y="258"/>
                    <a:pt x="170" y="255"/>
                  </a:cubicBezTo>
                  <a:cubicBezTo>
                    <a:pt x="170" y="188"/>
                    <a:pt x="170" y="188"/>
                    <a:pt x="170" y="188"/>
                  </a:cubicBezTo>
                  <a:cubicBezTo>
                    <a:pt x="139" y="188"/>
                    <a:pt x="139" y="188"/>
                    <a:pt x="139" y="188"/>
                  </a:cubicBezTo>
                  <a:cubicBezTo>
                    <a:pt x="139" y="255"/>
                    <a:pt x="139" y="255"/>
                    <a:pt x="139" y="255"/>
                  </a:cubicBezTo>
                  <a:cubicBezTo>
                    <a:pt x="139" y="274"/>
                    <a:pt x="155" y="290"/>
                    <a:pt x="174" y="290"/>
                  </a:cubicBezTo>
                  <a:cubicBezTo>
                    <a:pt x="231" y="290"/>
                    <a:pt x="231" y="290"/>
                    <a:pt x="231" y="290"/>
                  </a:cubicBezTo>
                  <a:cubicBezTo>
                    <a:pt x="235" y="288"/>
                    <a:pt x="235" y="288"/>
                    <a:pt x="235" y="288"/>
                  </a:cubicBezTo>
                  <a:cubicBezTo>
                    <a:pt x="281" y="259"/>
                    <a:pt x="309" y="210"/>
                    <a:pt x="309" y="155"/>
                  </a:cubicBezTo>
                  <a:cubicBezTo>
                    <a:pt x="309" y="70"/>
                    <a:pt x="240" y="0"/>
                    <a:pt x="155" y="0"/>
                  </a:cubicBezTo>
                  <a:cubicBezTo>
                    <a:pt x="69" y="0"/>
                    <a:pt x="0" y="70"/>
                    <a:pt x="0" y="155"/>
                  </a:cubicBezTo>
                  <a:cubicBezTo>
                    <a:pt x="0" y="207"/>
                    <a:pt x="25" y="254"/>
                    <a:pt x="67" y="283"/>
                  </a:cubicBezTo>
                  <a:cubicBezTo>
                    <a:pt x="67" y="329"/>
                    <a:pt x="67" y="329"/>
                    <a:pt x="67" y="329"/>
                  </a:cubicBezTo>
                  <a:cubicBezTo>
                    <a:pt x="67" y="348"/>
                    <a:pt x="83" y="363"/>
                    <a:pt x="101" y="363"/>
                  </a:cubicBezTo>
                  <a:cubicBezTo>
                    <a:pt x="120" y="363"/>
                    <a:pt x="120" y="363"/>
                    <a:pt x="120" y="363"/>
                  </a:cubicBezTo>
                  <a:cubicBezTo>
                    <a:pt x="126" y="377"/>
                    <a:pt x="139" y="386"/>
                    <a:pt x="155"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33"/>
            <p:cNvSpPr>
              <a:spLocks noEditPoints="1"/>
            </p:cNvSpPr>
            <p:nvPr/>
          </p:nvSpPr>
          <p:spPr bwMode="auto">
            <a:xfrm>
              <a:off x="5956300" y="2597151"/>
              <a:ext cx="114300" cy="114300"/>
            </a:xfrm>
            <a:custGeom>
              <a:avLst/>
              <a:gdLst>
                <a:gd name="T0" fmla="*/ 55 w 109"/>
                <a:gd name="T1" fmla="*/ 108 h 108"/>
                <a:gd name="T2" fmla="*/ 109 w 109"/>
                <a:gd name="T3" fmla="*/ 54 h 108"/>
                <a:gd name="T4" fmla="*/ 55 w 109"/>
                <a:gd name="T5" fmla="*/ 0 h 108"/>
                <a:gd name="T6" fmla="*/ 0 w 109"/>
                <a:gd name="T7" fmla="*/ 54 h 108"/>
                <a:gd name="T8" fmla="*/ 55 w 109"/>
                <a:gd name="T9" fmla="*/ 108 h 108"/>
                <a:gd name="T10" fmla="*/ 55 w 109"/>
                <a:gd name="T11" fmla="*/ 30 h 108"/>
                <a:gd name="T12" fmla="*/ 78 w 109"/>
                <a:gd name="T13" fmla="*/ 54 h 108"/>
                <a:gd name="T14" fmla="*/ 55 w 109"/>
                <a:gd name="T15" fmla="*/ 78 h 108"/>
                <a:gd name="T16" fmla="*/ 31 w 109"/>
                <a:gd name="T17" fmla="*/ 54 h 108"/>
                <a:gd name="T18" fmla="*/ 55 w 109"/>
                <a:gd name="T19"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8">
                  <a:moveTo>
                    <a:pt x="55" y="108"/>
                  </a:moveTo>
                  <a:cubicBezTo>
                    <a:pt x="84" y="108"/>
                    <a:pt x="109" y="84"/>
                    <a:pt x="109" y="54"/>
                  </a:cubicBezTo>
                  <a:cubicBezTo>
                    <a:pt x="109" y="24"/>
                    <a:pt x="84" y="0"/>
                    <a:pt x="55" y="0"/>
                  </a:cubicBezTo>
                  <a:cubicBezTo>
                    <a:pt x="25" y="0"/>
                    <a:pt x="0" y="24"/>
                    <a:pt x="0" y="54"/>
                  </a:cubicBezTo>
                  <a:cubicBezTo>
                    <a:pt x="0" y="84"/>
                    <a:pt x="25" y="108"/>
                    <a:pt x="55" y="108"/>
                  </a:cubicBezTo>
                  <a:close/>
                  <a:moveTo>
                    <a:pt x="55" y="30"/>
                  </a:moveTo>
                  <a:cubicBezTo>
                    <a:pt x="68" y="30"/>
                    <a:pt x="78" y="41"/>
                    <a:pt x="78" y="54"/>
                  </a:cubicBezTo>
                  <a:cubicBezTo>
                    <a:pt x="78" y="67"/>
                    <a:pt x="68" y="78"/>
                    <a:pt x="55" y="78"/>
                  </a:cubicBezTo>
                  <a:cubicBezTo>
                    <a:pt x="41" y="78"/>
                    <a:pt x="31" y="67"/>
                    <a:pt x="31" y="54"/>
                  </a:cubicBezTo>
                  <a:cubicBezTo>
                    <a:pt x="31" y="41"/>
                    <a:pt x="41" y="30"/>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Rectangle 34"/>
            <p:cNvSpPr>
              <a:spLocks noChangeArrowheads="1"/>
            </p:cNvSpPr>
            <p:nvPr/>
          </p:nvSpPr>
          <p:spPr bwMode="auto">
            <a:xfrm>
              <a:off x="5997575" y="2422526"/>
              <a:ext cx="333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35"/>
            <p:cNvSpPr>
              <a:spLocks/>
            </p:cNvSpPr>
            <p:nvPr/>
          </p:nvSpPr>
          <p:spPr bwMode="auto">
            <a:xfrm>
              <a:off x="6132513" y="2479676"/>
              <a:ext cx="57150" cy="55563"/>
            </a:xfrm>
            <a:custGeom>
              <a:avLst/>
              <a:gdLst>
                <a:gd name="T0" fmla="*/ 14 w 36"/>
                <a:gd name="T1" fmla="*/ 35 h 35"/>
                <a:gd name="T2" fmla="*/ 36 w 36"/>
                <a:gd name="T3" fmla="*/ 14 h 35"/>
                <a:gd name="T4" fmla="*/ 21 w 36"/>
                <a:gd name="T5" fmla="*/ 0 h 35"/>
                <a:gd name="T6" fmla="*/ 0 w 36"/>
                <a:gd name="T7" fmla="*/ 21 h 35"/>
                <a:gd name="T8" fmla="*/ 14 w 36"/>
                <a:gd name="T9" fmla="*/ 35 h 35"/>
              </a:gdLst>
              <a:ahLst/>
              <a:cxnLst>
                <a:cxn ang="0">
                  <a:pos x="T0" y="T1"/>
                </a:cxn>
                <a:cxn ang="0">
                  <a:pos x="T2" y="T3"/>
                </a:cxn>
                <a:cxn ang="0">
                  <a:pos x="T4" y="T5"/>
                </a:cxn>
                <a:cxn ang="0">
                  <a:pos x="T6" y="T7"/>
                </a:cxn>
                <a:cxn ang="0">
                  <a:pos x="T8" y="T9"/>
                </a:cxn>
              </a:cxnLst>
              <a:rect l="0" t="0" r="r" b="b"/>
              <a:pathLst>
                <a:path w="36" h="35">
                  <a:moveTo>
                    <a:pt x="14" y="35"/>
                  </a:moveTo>
                  <a:lnTo>
                    <a:pt x="36" y="14"/>
                  </a:lnTo>
                  <a:lnTo>
                    <a:pt x="21" y="0"/>
                  </a:lnTo>
                  <a:lnTo>
                    <a:pt x="0" y="21"/>
                  </a:lnTo>
                  <a:lnTo>
                    <a:pt x="14"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Rectangle 36"/>
            <p:cNvSpPr>
              <a:spLocks noChangeArrowheads="1"/>
            </p:cNvSpPr>
            <p:nvPr/>
          </p:nvSpPr>
          <p:spPr bwMode="auto">
            <a:xfrm>
              <a:off x="6196013" y="2638426"/>
              <a:ext cx="492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8" name="Rectangle 37"/>
            <p:cNvSpPr>
              <a:spLocks noChangeArrowheads="1"/>
            </p:cNvSpPr>
            <p:nvPr/>
          </p:nvSpPr>
          <p:spPr bwMode="auto">
            <a:xfrm>
              <a:off x="5783263" y="2638426"/>
              <a:ext cx="476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9" name="Freeform 38"/>
            <p:cNvSpPr>
              <a:spLocks/>
            </p:cNvSpPr>
            <p:nvPr/>
          </p:nvSpPr>
          <p:spPr bwMode="auto">
            <a:xfrm>
              <a:off x="5840413" y="2479676"/>
              <a:ext cx="55563" cy="55563"/>
            </a:xfrm>
            <a:custGeom>
              <a:avLst/>
              <a:gdLst>
                <a:gd name="T0" fmla="*/ 21 w 35"/>
                <a:gd name="T1" fmla="*/ 35 h 35"/>
                <a:gd name="T2" fmla="*/ 35 w 35"/>
                <a:gd name="T3" fmla="*/ 21 h 35"/>
                <a:gd name="T4" fmla="*/ 14 w 35"/>
                <a:gd name="T5" fmla="*/ 0 h 35"/>
                <a:gd name="T6" fmla="*/ 0 w 35"/>
                <a:gd name="T7" fmla="*/ 14 h 35"/>
                <a:gd name="T8" fmla="*/ 21 w 35"/>
                <a:gd name="T9" fmla="*/ 35 h 35"/>
              </a:gdLst>
              <a:ahLst/>
              <a:cxnLst>
                <a:cxn ang="0">
                  <a:pos x="T0" y="T1"/>
                </a:cxn>
                <a:cxn ang="0">
                  <a:pos x="T2" y="T3"/>
                </a:cxn>
                <a:cxn ang="0">
                  <a:pos x="T4" y="T5"/>
                </a:cxn>
                <a:cxn ang="0">
                  <a:pos x="T6" y="T7"/>
                </a:cxn>
                <a:cxn ang="0">
                  <a:pos x="T8" y="T9"/>
                </a:cxn>
              </a:cxnLst>
              <a:rect l="0" t="0" r="r" b="b"/>
              <a:pathLst>
                <a:path w="35" h="35">
                  <a:moveTo>
                    <a:pt x="21" y="35"/>
                  </a:moveTo>
                  <a:lnTo>
                    <a:pt x="35" y="21"/>
                  </a:lnTo>
                  <a:lnTo>
                    <a:pt x="14" y="0"/>
                  </a:lnTo>
                  <a:lnTo>
                    <a:pt x="0" y="14"/>
                  </a:lnTo>
                  <a:lnTo>
                    <a:pt x="2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0" name="Freeform 39"/>
            <p:cNvSpPr>
              <a:spLocks/>
            </p:cNvSpPr>
            <p:nvPr/>
          </p:nvSpPr>
          <p:spPr bwMode="auto">
            <a:xfrm>
              <a:off x="5913438" y="2433638"/>
              <a:ext cx="47625" cy="55563"/>
            </a:xfrm>
            <a:custGeom>
              <a:avLst/>
              <a:gdLst>
                <a:gd name="T0" fmla="*/ 11 w 30"/>
                <a:gd name="T1" fmla="*/ 35 h 35"/>
                <a:gd name="T2" fmla="*/ 30 w 30"/>
                <a:gd name="T3" fmla="*/ 28 h 35"/>
                <a:gd name="T4" fmla="*/ 19 w 30"/>
                <a:gd name="T5" fmla="*/ 0 h 35"/>
                <a:gd name="T6" fmla="*/ 0 w 30"/>
                <a:gd name="T7" fmla="*/ 7 h 35"/>
                <a:gd name="T8" fmla="*/ 11 w 30"/>
                <a:gd name="T9" fmla="*/ 35 h 35"/>
              </a:gdLst>
              <a:ahLst/>
              <a:cxnLst>
                <a:cxn ang="0">
                  <a:pos x="T0" y="T1"/>
                </a:cxn>
                <a:cxn ang="0">
                  <a:pos x="T2" y="T3"/>
                </a:cxn>
                <a:cxn ang="0">
                  <a:pos x="T4" y="T5"/>
                </a:cxn>
                <a:cxn ang="0">
                  <a:pos x="T6" y="T7"/>
                </a:cxn>
                <a:cxn ang="0">
                  <a:pos x="T8" y="T9"/>
                </a:cxn>
              </a:cxnLst>
              <a:rect l="0" t="0" r="r" b="b"/>
              <a:pathLst>
                <a:path w="30" h="35">
                  <a:moveTo>
                    <a:pt x="11" y="35"/>
                  </a:moveTo>
                  <a:lnTo>
                    <a:pt x="30" y="28"/>
                  </a:lnTo>
                  <a:lnTo>
                    <a:pt x="19" y="0"/>
                  </a:lnTo>
                  <a:lnTo>
                    <a:pt x="0" y="7"/>
                  </a:lnTo>
                  <a:lnTo>
                    <a:pt x="1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1" name="Freeform 40"/>
            <p:cNvSpPr>
              <a:spLocks/>
            </p:cNvSpPr>
            <p:nvPr/>
          </p:nvSpPr>
          <p:spPr bwMode="auto">
            <a:xfrm>
              <a:off x="6070600" y="2435226"/>
              <a:ext cx="49213" cy="57150"/>
            </a:xfrm>
            <a:custGeom>
              <a:avLst/>
              <a:gdLst>
                <a:gd name="T0" fmla="*/ 19 w 31"/>
                <a:gd name="T1" fmla="*/ 36 h 36"/>
                <a:gd name="T2" fmla="*/ 31 w 31"/>
                <a:gd name="T3" fmla="*/ 8 h 36"/>
                <a:gd name="T4" fmla="*/ 12 w 31"/>
                <a:gd name="T5" fmla="*/ 0 h 36"/>
                <a:gd name="T6" fmla="*/ 0 w 31"/>
                <a:gd name="T7" fmla="*/ 28 h 36"/>
                <a:gd name="T8" fmla="*/ 19 w 31"/>
                <a:gd name="T9" fmla="*/ 36 h 36"/>
              </a:gdLst>
              <a:ahLst/>
              <a:cxnLst>
                <a:cxn ang="0">
                  <a:pos x="T0" y="T1"/>
                </a:cxn>
                <a:cxn ang="0">
                  <a:pos x="T2" y="T3"/>
                </a:cxn>
                <a:cxn ang="0">
                  <a:pos x="T4" y="T5"/>
                </a:cxn>
                <a:cxn ang="0">
                  <a:pos x="T6" y="T7"/>
                </a:cxn>
                <a:cxn ang="0">
                  <a:pos x="T8" y="T9"/>
                </a:cxn>
              </a:cxnLst>
              <a:rect l="0" t="0" r="r" b="b"/>
              <a:pathLst>
                <a:path w="31" h="36">
                  <a:moveTo>
                    <a:pt x="19" y="36"/>
                  </a:moveTo>
                  <a:lnTo>
                    <a:pt x="31" y="8"/>
                  </a:lnTo>
                  <a:lnTo>
                    <a:pt x="12" y="0"/>
                  </a:lnTo>
                  <a:lnTo>
                    <a:pt x="0" y="28"/>
                  </a:lnTo>
                  <a:lnTo>
                    <a:pt x="1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2" name="Freeform 41"/>
            <p:cNvSpPr>
              <a:spLocks/>
            </p:cNvSpPr>
            <p:nvPr/>
          </p:nvSpPr>
          <p:spPr bwMode="auto">
            <a:xfrm>
              <a:off x="6176963" y="2554288"/>
              <a:ext cx="57150" cy="47625"/>
            </a:xfrm>
            <a:custGeom>
              <a:avLst/>
              <a:gdLst>
                <a:gd name="T0" fmla="*/ 8 w 36"/>
                <a:gd name="T1" fmla="*/ 30 h 30"/>
                <a:gd name="T2" fmla="*/ 36 w 36"/>
                <a:gd name="T3" fmla="*/ 18 h 30"/>
                <a:gd name="T4" fmla="*/ 29 w 36"/>
                <a:gd name="T5" fmla="*/ 0 h 30"/>
                <a:gd name="T6" fmla="*/ 0 w 36"/>
                <a:gd name="T7" fmla="*/ 11 h 30"/>
                <a:gd name="T8" fmla="*/ 8 w 36"/>
                <a:gd name="T9" fmla="*/ 30 h 30"/>
              </a:gdLst>
              <a:ahLst/>
              <a:cxnLst>
                <a:cxn ang="0">
                  <a:pos x="T0" y="T1"/>
                </a:cxn>
                <a:cxn ang="0">
                  <a:pos x="T2" y="T3"/>
                </a:cxn>
                <a:cxn ang="0">
                  <a:pos x="T4" y="T5"/>
                </a:cxn>
                <a:cxn ang="0">
                  <a:pos x="T6" y="T7"/>
                </a:cxn>
                <a:cxn ang="0">
                  <a:pos x="T8" y="T9"/>
                </a:cxn>
              </a:cxnLst>
              <a:rect l="0" t="0" r="r" b="b"/>
              <a:pathLst>
                <a:path w="36" h="30">
                  <a:moveTo>
                    <a:pt x="8" y="30"/>
                  </a:moveTo>
                  <a:lnTo>
                    <a:pt x="36" y="18"/>
                  </a:lnTo>
                  <a:lnTo>
                    <a:pt x="29" y="0"/>
                  </a:lnTo>
                  <a:lnTo>
                    <a:pt x="0" y="11"/>
                  </a:lnTo>
                  <a:lnTo>
                    <a:pt x="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3" name="Freeform 42"/>
            <p:cNvSpPr>
              <a:spLocks/>
            </p:cNvSpPr>
            <p:nvPr/>
          </p:nvSpPr>
          <p:spPr bwMode="auto">
            <a:xfrm>
              <a:off x="5795963" y="2547938"/>
              <a:ext cx="57150" cy="47625"/>
            </a:xfrm>
            <a:custGeom>
              <a:avLst/>
              <a:gdLst>
                <a:gd name="T0" fmla="*/ 28 w 36"/>
                <a:gd name="T1" fmla="*/ 30 h 30"/>
                <a:gd name="T2" fmla="*/ 36 w 36"/>
                <a:gd name="T3" fmla="*/ 12 h 30"/>
                <a:gd name="T4" fmla="*/ 8 w 36"/>
                <a:gd name="T5" fmla="*/ 0 h 30"/>
                <a:gd name="T6" fmla="*/ 0 w 36"/>
                <a:gd name="T7" fmla="*/ 18 h 30"/>
                <a:gd name="T8" fmla="*/ 28 w 36"/>
                <a:gd name="T9" fmla="*/ 30 h 30"/>
              </a:gdLst>
              <a:ahLst/>
              <a:cxnLst>
                <a:cxn ang="0">
                  <a:pos x="T0" y="T1"/>
                </a:cxn>
                <a:cxn ang="0">
                  <a:pos x="T2" y="T3"/>
                </a:cxn>
                <a:cxn ang="0">
                  <a:pos x="T4" y="T5"/>
                </a:cxn>
                <a:cxn ang="0">
                  <a:pos x="T6" y="T7"/>
                </a:cxn>
                <a:cxn ang="0">
                  <a:pos x="T8" y="T9"/>
                </a:cxn>
              </a:cxnLst>
              <a:rect l="0" t="0" r="r" b="b"/>
              <a:pathLst>
                <a:path w="36" h="30">
                  <a:moveTo>
                    <a:pt x="28" y="30"/>
                  </a:moveTo>
                  <a:lnTo>
                    <a:pt x="36" y="12"/>
                  </a:lnTo>
                  <a:lnTo>
                    <a:pt x="8" y="0"/>
                  </a:lnTo>
                  <a:lnTo>
                    <a:pt x="0" y="18"/>
                  </a:lnTo>
                  <a:lnTo>
                    <a:pt x="2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24" name="Freeform 6"/>
          <p:cNvSpPr>
            <a:spLocks/>
          </p:cNvSpPr>
          <p:nvPr userDrawn="1"/>
        </p:nvSpPr>
        <p:spPr bwMode="auto">
          <a:xfrm>
            <a:off x="3213039" y="296368"/>
            <a:ext cx="8978961"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25" name="Freeform 11"/>
          <p:cNvSpPr>
            <a:spLocks/>
          </p:cNvSpPr>
          <p:nvPr userDrawn="1"/>
        </p:nvSpPr>
        <p:spPr bwMode="auto">
          <a:xfrm>
            <a:off x="310766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5" y="1233487"/>
            <a:ext cx="10560049" cy="4680000"/>
          </a:xfrm>
        </p:spPr>
        <p:txBody>
          <a:bodyPr/>
          <a:lstStyle>
            <a:lvl1pPr algn="just">
              <a:defRPr>
                <a:latin typeface="+mn-ea"/>
                <a:ea typeface="+mn-ea"/>
                <a:cs typeface="Arial" panose="020B0604020202020204" pitchFamily="34" charset="0"/>
              </a:defRPr>
            </a:lvl1pPr>
            <a:lvl5pPr>
              <a:buNone/>
              <a:defRPr/>
            </a:lvl5pPr>
          </a:lstStyle>
          <a:p>
            <a:r>
              <a:rPr lang="zh-CN" altLang="en-US" dirty="0"/>
              <a:t>此版式用于每一节的</a:t>
            </a:r>
            <a:r>
              <a:rPr lang="zh-CN" altLang="en-US" dirty="0" smtClean="0"/>
              <a:t>总结</a:t>
            </a:r>
            <a:endParaRPr lang="zh-CN" altLang="en-US" dirty="0"/>
          </a:p>
        </p:txBody>
      </p:sp>
      <p:sp>
        <p:nvSpPr>
          <p:cNvPr id="5"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2016224"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smtClean="0">
                <a:solidFill>
                  <a:schemeClr val="tx1">
                    <a:lumMod val="75000"/>
                    <a:lumOff val="25000"/>
                  </a:schemeClr>
                </a:solidFill>
                <a:latin typeface="+mn-ea"/>
                <a:ea typeface="+mn-ea"/>
                <a:cs typeface="Arial" pitchFamily="34" charset="0"/>
              </a:rPr>
              <a:t>本节小结</a:t>
            </a:r>
            <a:endParaRPr lang="zh-CN" altLang="en-US" sz="3500" b="1" dirty="0">
              <a:solidFill>
                <a:schemeClr val="tx1">
                  <a:lumMod val="75000"/>
                  <a:lumOff val="25000"/>
                </a:schemeClr>
              </a:solidFill>
              <a:latin typeface="+mn-ea"/>
              <a:ea typeface="+mn-ea"/>
              <a:cs typeface="Arial" pitchFamily="34" charset="0"/>
            </a:endParaRP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90848"/>
            <a:ext cx="470694" cy="475421"/>
            <a:chOff x="5540375" y="2868613"/>
            <a:chExt cx="1106488" cy="1117600"/>
          </a:xfrm>
          <a:solidFill>
            <a:schemeClr val="bg1"/>
          </a:solidFill>
        </p:grpSpPr>
        <p:sp>
          <p:nvSpPr>
            <p:cNvPr id="12"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4"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5"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5"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2016224"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smtClean="0">
                <a:solidFill>
                  <a:schemeClr val="tx1">
                    <a:lumMod val="75000"/>
                    <a:lumOff val="25000"/>
                  </a:schemeClr>
                </a:solidFill>
                <a:latin typeface="+mn-ea"/>
                <a:ea typeface="+mn-ea"/>
                <a:cs typeface="Arial" pitchFamily="34" charset="0"/>
              </a:rPr>
              <a:t>本章总结</a:t>
            </a:r>
            <a:endParaRPr lang="zh-CN" altLang="en-US" sz="3500" b="1" dirty="0">
              <a:solidFill>
                <a:schemeClr val="tx1">
                  <a:lumMod val="75000"/>
                  <a:lumOff val="25000"/>
                </a:schemeClr>
              </a:solidFill>
              <a:latin typeface="+mn-ea"/>
              <a:ea typeface="+mn-ea"/>
              <a:cs typeface="Arial" pitchFamily="34" charset="0"/>
            </a:endParaRP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90848"/>
            <a:ext cx="470694" cy="475421"/>
            <a:chOff x="5540375" y="2868613"/>
            <a:chExt cx="1106488" cy="1117600"/>
          </a:xfrm>
          <a:solidFill>
            <a:schemeClr val="bg1"/>
          </a:solidFill>
        </p:grpSpPr>
        <p:sp>
          <p:nvSpPr>
            <p:cNvPr id="12"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4" name="文本占位符 6"/>
          <p:cNvSpPr>
            <a:spLocks noGrp="1"/>
          </p:cNvSpPr>
          <p:nvPr>
            <p:ph type="body" sz="quarter" idx="11"/>
          </p:nvPr>
        </p:nvSpPr>
        <p:spPr>
          <a:xfrm>
            <a:off x="911424" y="1232756"/>
            <a:ext cx="10560049" cy="4680000"/>
          </a:xfrm>
        </p:spPr>
        <p:txBody>
          <a:bodyPr/>
          <a:lstStyle>
            <a:lvl1pPr algn="just">
              <a:defRPr>
                <a:latin typeface="+mn-ea"/>
                <a:ea typeface="+mn-ea"/>
                <a:cs typeface="Arial" panose="020B0604020202020204" pitchFamily="34" charset="0"/>
              </a:defRPr>
            </a:lvl1pPr>
            <a:lvl5pPr>
              <a:buNone/>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5"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6"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9" name="文本占位符 6"/>
          <p:cNvSpPr>
            <a:spLocks noGrp="1"/>
          </p:cNvSpPr>
          <p:nvPr>
            <p:ph type="body" sz="quarter" idx="10" hasCustomPrompt="1"/>
          </p:nvPr>
        </p:nvSpPr>
        <p:spPr>
          <a:xfrm>
            <a:off x="912285" y="1233487"/>
            <a:ext cx="10560049" cy="4680000"/>
          </a:xfrm>
        </p:spPr>
        <p:txBody>
          <a:bodyPr/>
          <a:lstStyle>
            <a:lvl1pPr algn="just">
              <a:defRPr>
                <a:latin typeface="+mn-ea"/>
                <a:ea typeface="+mn-ea"/>
                <a:cs typeface="Arial" panose="020B0604020202020204" pitchFamily="34" charset="0"/>
              </a:defRPr>
            </a:lvl1pPr>
            <a:lvl5pPr>
              <a:buNone/>
              <a:defRPr/>
            </a:lvl5pPr>
          </a:lstStyle>
          <a:p>
            <a:r>
              <a:rPr lang="zh-CN" altLang="en-US" dirty="0"/>
              <a:t>此版式用于提供给学员更多学习信息。</a:t>
            </a:r>
          </a:p>
        </p:txBody>
      </p:sp>
      <p:sp>
        <p:nvSpPr>
          <p:cNvPr id="5"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更多信息</a:t>
            </a:r>
          </a:p>
        </p:txBody>
      </p:sp>
      <p:sp>
        <p:nvSpPr>
          <p:cNvPr id="6"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479376" y="480268"/>
            <a:ext cx="496581" cy="496581"/>
            <a:chOff x="4485904" y="3429000"/>
            <a:chExt cx="2003425" cy="2003425"/>
          </a:xfrm>
          <a:solidFill>
            <a:schemeClr val="bg1"/>
          </a:solidFill>
        </p:grpSpPr>
        <p:sp>
          <p:nvSpPr>
            <p:cNvPr id="12" name="Freeform 6"/>
            <p:cNvSpPr>
              <a:spLocks noEditPoints="1"/>
            </p:cNvSpPr>
            <p:nvPr/>
          </p:nvSpPr>
          <p:spPr bwMode="auto">
            <a:xfrm>
              <a:off x="4485904" y="3429000"/>
              <a:ext cx="2003425" cy="2003425"/>
            </a:xfrm>
            <a:custGeom>
              <a:avLst/>
              <a:gdLst>
                <a:gd name="T0" fmla="*/ 669 w 1338"/>
                <a:gd name="T1" fmla="*/ 0 h 1338"/>
                <a:gd name="T2" fmla="*/ 1338 w 1338"/>
                <a:gd name="T3" fmla="*/ 669 h 1338"/>
                <a:gd name="T4" fmla="*/ 669 w 1338"/>
                <a:gd name="T5" fmla="*/ 1338 h 1338"/>
                <a:gd name="T6" fmla="*/ 0 w 1338"/>
                <a:gd name="T7" fmla="*/ 669 h 1338"/>
                <a:gd name="T8" fmla="*/ 669 w 1338"/>
                <a:gd name="T9" fmla="*/ 0 h 1338"/>
                <a:gd name="T10" fmla="*/ 669 w 1338"/>
                <a:gd name="T11" fmla="*/ 92 h 1338"/>
                <a:gd name="T12" fmla="*/ 1246 w 1338"/>
                <a:gd name="T13" fmla="*/ 669 h 1338"/>
                <a:gd name="T14" fmla="*/ 669 w 1338"/>
                <a:gd name="T15" fmla="*/ 1246 h 1338"/>
                <a:gd name="T16" fmla="*/ 92 w 1338"/>
                <a:gd name="T17" fmla="*/ 669 h 1338"/>
                <a:gd name="T18" fmla="*/ 669 w 1338"/>
                <a:gd name="T19" fmla="*/ 92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8" h="1338">
                  <a:moveTo>
                    <a:pt x="669" y="0"/>
                  </a:moveTo>
                  <a:cubicBezTo>
                    <a:pt x="1039" y="0"/>
                    <a:pt x="1338" y="299"/>
                    <a:pt x="1338" y="669"/>
                  </a:cubicBezTo>
                  <a:cubicBezTo>
                    <a:pt x="1338" y="1039"/>
                    <a:pt x="1039" y="1338"/>
                    <a:pt x="669" y="1338"/>
                  </a:cubicBezTo>
                  <a:cubicBezTo>
                    <a:pt x="299" y="1338"/>
                    <a:pt x="0" y="1039"/>
                    <a:pt x="0" y="669"/>
                  </a:cubicBezTo>
                  <a:cubicBezTo>
                    <a:pt x="0" y="299"/>
                    <a:pt x="299" y="0"/>
                    <a:pt x="669" y="0"/>
                  </a:cubicBezTo>
                  <a:close/>
                  <a:moveTo>
                    <a:pt x="669" y="92"/>
                  </a:moveTo>
                  <a:cubicBezTo>
                    <a:pt x="988" y="92"/>
                    <a:pt x="1246" y="350"/>
                    <a:pt x="1246" y="669"/>
                  </a:cubicBezTo>
                  <a:cubicBezTo>
                    <a:pt x="1246" y="988"/>
                    <a:pt x="988" y="1246"/>
                    <a:pt x="669" y="1246"/>
                  </a:cubicBezTo>
                  <a:cubicBezTo>
                    <a:pt x="350" y="1246"/>
                    <a:pt x="92" y="988"/>
                    <a:pt x="92" y="669"/>
                  </a:cubicBezTo>
                  <a:cubicBezTo>
                    <a:pt x="92" y="350"/>
                    <a:pt x="350" y="92"/>
                    <a:pt x="669"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4978029" y="4324350"/>
              <a:ext cx="212725" cy="212725"/>
            </a:xfrm>
            <a:custGeom>
              <a:avLst/>
              <a:gdLst>
                <a:gd name="T0" fmla="*/ 0 w 142"/>
                <a:gd name="T1" fmla="*/ 72 h 142"/>
                <a:gd name="T2" fmla="*/ 0 w 142"/>
                <a:gd name="T3" fmla="*/ 70 h 142"/>
                <a:gd name="T4" fmla="*/ 71 w 142"/>
                <a:gd name="T5" fmla="*/ 0 h 142"/>
                <a:gd name="T6" fmla="*/ 71 w 142"/>
                <a:gd name="T7" fmla="*/ 0 h 142"/>
                <a:gd name="T8" fmla="*/ 142 w 142"/>
                <a:gd name="T9" fmla="*/ 70 h 142"/>
                <a:gd name="T10" fmla="*/ 142 w 142"/>
                <a:gd name="T11" fmla="*/ 72 h 142"/>
                <a:gd name="T12" fmla="*/ 71 w 142"/>
                <a:gd name="T13" fmla="*/ 142 h 142"/>
                <a:gd name="T14" fmla="*/ 71 w 142"/>
                <a:gd name="T15" fmla="*/ 142 h 142"/>
                <a:gd name="T16" fmla="*/ 0 w 142"/>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2">
                  <a:moveTo>
                    <a:pt x="0" y="72"/>
                  </a:moveTo>
                  <a:cubicBezTo>
                    <a:pt x="0" y="70"/>
                    <a:pt x="0" y="70"/>
                    <a:pt x="0" y="70"/>
                  </a:cubicBezTo>
                  <a:cubicBezTo>
                    <a:pt x="0" y="32"/>
                    <a:pt x="32" y="0"/>
                    <a:pt x="71" y="0"/>
                  </a:cubicBezTo>
                  <a:cubicBezTo>
                    <a:pt x="71" y="0"/>
                    <a:pt x="71" y="0"/>
                    <a:pt x="71" y="0"/>
                  </a:cubicBezTo>
                  <a:cubicBezTo>
                    <a:pt x="110" y="0"/>
                    <a:pt x="142" y="32"/>
                    <a:pt x="142" y="70"/>
                  </a:cubicBezTo>
                  <a:cubicBezTo>
                    <a:pt x="142" y="72"/>
                    <a:pt x="142" y="72"/>
                    <a:pt x="142" y="72"/>
                  </a:cubicBezTo>
                  <a:cubicBezTo>
                    <a:pt x="142" y="110"/>
                    <a:pt x="110" y="142"/>
                    <a:pt x="71" y="142"/>
                  </a:cubicBezTo>
                  <a:cubicBezTo>
                    <a:pt x="71" y="142"/>
                    <a:pt x="71" y="142"/>
                    <a:pt x="71"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5395542"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1"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1"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p:cNvSpPr>
            <p:nvPr/>
          </p:nvSpPr>
          <p:spPr bwMode="auto">
            <a:xfrm>
              <a:off x="5809879"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2"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8"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9"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6" name="文本占位符 6"/>
          <p:cNvSpPr>
            <a:spLocks noGrp="1"/>
          </p:cNvSpPr>
          <p:nvPr>
            <p:ph type="body" sz="quarter" idx="10"/>
          </p:nvPr>
        </p:nvSpPr>
        <p:spPr>
          <a:xfrm>
            <a:off x="912285" y="1233487"/>
            <a:ext cx="10560049" cy="4680000"/>
          </a:xfrm>
        </p:spPr>
        <p:txBody>
          <a:bodyPr/>
          <a:lstStyle>
            <a:lvl1pPr algn="just">
              <a:defRPr>
                <a:latin typeface="+mn-ea"/>
                <a:ea typeface="+mn-ea"/>
                <a:cs typeface="Arial" panose="020B0604020202020204" pitchFamily="34" charset="0"/>
              </a:defRPr>
            </a:lvl1pPr>
          </a:lstStyle>
          <a:p>
            <a:endParaRPr lang="zh-CN" altLang="en-US" dirty="0"/>
          </a:p>
        </p:txBody>
      </p:sp>
      <p:sp>
        <p:nvSpPr>
          <p:cNvPr id="8"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学习推荐</a:t>
            </a: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56929"/>
            <a:ext cx="461963" cy="485190"/>
            <a:chOff x="-779463" y="1835151"/>
            <a:chExt cx="1136650" cy="1193799"/>
          </a:xfrm>
          <a:solidFill>
            <a:schemeClr val="bg1"/>
          </a:solidFill>
        </p:grpSpPr>
        <p:sp>
          <p:nvSpPr>
            <p:cNvPr id="12" name="Freeform 6"/>
            <p:cNvSpPr>
              <a:spLocks/>
            </p:cNvSpPr>
            <p:nvPr/>
          </p:nvSpPr>
          <p:spPr bwMode="auto">
            <a:xfrm>
              <a:off x="-727075" y="2262188"/>
              <a:ext cx="1031875" cy="625475"/>
            </a:xfrm>
            <a:custGeom>
              <a:avLst/>
              <a:gdLst>
                <a:gd name="T0" fmla="*/ 946 w 968"/>
                <a:gd name="T1" fmla="*/ 587 h 587"/>
                <a:gd name="T2" fmla="*/ 22 w 968"/>
                <a:gd name="T3" fmla="*/ 587 h 587"/>
                <a:gd name="T4" fmla="*/ 0 w 968"/>
                <a:gd name="T5" fmla="*/ 565 h 587"/>
                <a:gd name="T6" fmla="*/ 0 w 968"/>
                <a:gd name="T7" fmla="*/ 63 h 587"/>
                <a:gd name="T8" fmla="*/ 62 w 968"/>
                <a:gd name="T9" fmla="*/ 0 h 587"/>
                <a:gd name="T10" fmla="*/ 104 w 968"/>
                <a:gd name="T11" fmla="*/ 0 h 587"/>
                <a:gd name="T12" fmla="*/ 126 w 968"/>
                <a:gd name="T13" fmla="*/ 22 h 587"/>
                <a:gd name="T14" fmla="*/ 104 w 968"/>
                <a:gd name="T15" fmla="*/ 43 h 587"/>
                <a:gd name="T16" fmla="*/ 62 w 968"/>
                <a:gd name="T17" fmla="*/ 43 h 587"/>
                <a:gd name="T18" fmla="*/ 43 w 968"/>
                <a:gd name="T19" fmla="*/ 63 h 587"/>
                <a:gd name="T20" fmla="*/ 43 w 968"/>
                <a:gd name="T21" fmla="*/ 544 h 587"/>
                <a:gd name="T22" fmla="*/ 925 w 968"/>
                <a:gd name="T23" fmla="*/ 544 h 587"/>
                <a:gd name="T24" fmla="*/ 925 w 968"/>
                <a:gd name="T25" fmla="*/ 63 h 587"/>
                <a:gd name="T26" fmla="*/ 906 w 968"/>
                <a:gd name="T27" fmla="*/ 43 h 587"/>
                <a:gd name="T28" fmla="*/ 859 w 968"/>
                <a:gd name="T29" fmla="*/ 43 h 587"/>
                <a:gd name="T30" fmla="*/ 837 w 968"/>
                <a:gd name="T31" fmla="*/ 22 h 587"/>
                <a:gd name="T32" fmla="*/ 859 w 968"/>
                <a:gd name="T33" fmla="*/ 0 h 587"/>
                <a:gd name="T34" fmla="*/ 906 w 968"/>
                <a:gd name="T35" fmla="*/ 0 h 587"/>
                <a:gd name="T36" fmla="*/ 968 w 968"/>
                <a:gd name="T37" fmla="*/ 63 h 587"/>
                <a:gd name="T38" fmla="*/ 968 w 968"/>
                <a:gd name="T39" fmla="*/ 565 h 587"/>
                <a:gd name="T40" fmla="*/ 946 w 968"/>
                <a:gd name="T41"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8" h="587">
                  <a:moveTo>
                    <a:pt x="946" y="587"/>
                  </a:moveTo>
                  <a:cubicBezTo>
                    <a:pt x="22" y="587"/>
                    <a:pt x="22" y="587"/>
                    <a:pt x="22" y="587"/>
                  </a:cubicBezTo>
                  <a:cubicBezTo>
                    <a:pt x="10" y="587"/>
                    <a:pt x="0" y="577"/>
                    <a:pt x="0" y="565"/>
                  </a:cubicBezTo>
                  <a:cubicBezTo>
                    <a:pt x="0" y="63"/>
                    <a:pt x="0" y="63"/>
                    <a:pt x="0" y="63"/>
                  </a:cubicBezTo>
                  <a:cubicBezTo>
                    <a:pt x="0" y="28"/>
                    <a:pt x="28" y="0"/>
                    <a:pt x="62" y="0"/>
                  </a:cubicBezTo>
                  <a:cubicBezTo>
                    <a:pt x="104" y="0"/>
                    <a:pt x="104" y="0"/>
                    <a:pt x="104" y="0"/>
                  </a:cubicBezTo>
                  <a:cubicBezTo>
                    <a:pt x="116" y="0"/>
                    <a:pt x="126" y="10"/>
                    <a:pt x="126" y="22"/>
                  </a:cubicBezTo>
                  <a:cubicBezTo>
                    <a:pt x="126" y="34"/>
                    <a:pt x="116" y="43"/>
                    <a:pt x="104" y="43"/>
                  </a:cubicBezTo>
                  <a:cubicBezTo>
                    <a:pt x="62" y="43"/>
                    <a:pt x="62" y="43"/>
                    <a:pt x="62" y="43"/>
                  </a:cubicBezTo>
                  <a:cubicBezTo>
                    <a:pt x="52" y="43"/>
                    <a:pt x="43" y="52"/>
                    <a:pt x="43" y="63"/>
                  </a:cubicBezTo>
                  <a:cubicBezTo>
                    <a:pt x="43" y="544"/>
                    <a:pt x="43" y="544"/>
                    <a:pt x="43" y="544"/>
                  </a:cubicBezTo>
                  <a:cubicBezTo>
                    <a:pt x="925" y="544"/>
                    <a:pt x="925" y="544"/>
                    <a:pt x="925" y="544"/>
                  </a:cubicBezTo>
                  <a:cubicBezTo>
                    <a:pt x="925" y="63"/>
                    <a:pt x="925" y="63"/>
                    <a:pt x="925" y="63"/>
                  </a:cubicBezTo>
                  <a:cubicBezTo>
                    <a:pt x="925" y="52"/>
                    <a:pt x="916" y="43"/>
                    <a:pt x="906" y="43"/>
                  </a:cubicBezTo>
                  <a:cubicBezTo>
                    <a:pt x="859" y="43"/>
                    <a:pt x="859" y="43"/>
                    <a:pt x="859" y="43"/>
                  </a:cubicBezTo>
                  <a:cubicBezTo>
                    <a:pt x="847" y="43"/>
                    <a:pt x="837" y="34"/>
                    <a:pt x="837" y="22"/>
                  </a:cubicBezTo>
                  <a:cubicBezTo>
                    <a:pt x="837" y="10"/>
                    <a:pt x="847" y="0"/>
                    <a:pt x="859" y="0"/>
                  </a:cubicBezTo>
                  <a:cubicBezTo>
                    <a:pt x="906" y="0"/>
                    <a:pt x="906" y="0"/>
                    <a:pt x="906" y="0"/>
                  </a:cubicBezTo>
                  <a:cubicBezTo>
                    <a:pt x="940" y="0"/>
                    <a:pt x="968" y="28"/>
                    <a:pt x="968" y="63"/>
                  </a:cubicBezTo>
                  <a:cubicBezTo>
                    <a:pt x="968" y="565"/>
                    <a:pt x="968" y="565"/>
                    <a:pt x="968" y="565"/>
                  </a:cubicBezTo>
                  <a:cubicBezTo>
                    <a:pt x="968" y="577"/>
                    <a:pt x="958" y="587"/>
                    <a:pt x="946" y="5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noEditPoints="1"/>
            </p:cNvSpPr>
            <p:nvPr/>
          </p:nvSpPr>
          <p:spPr bwMode="auto">
            <a:xfrm>
              <a:off x="-779463" y="2841625"/>
              <a:ext cx="1136650" cy="187325"/>
            </a:xfrm>
            <a:custGeom>
              <a:avLst/>
              <a:gdLst>
                <a:gd name="T0" fmla="*/ 1024 w 1066"/>
                <a:gd name="T1" fmla="*/ 176 h 176"/>
                <a:gd name="T2" fmla="*/ 42 w 1066"/>
                <a:gd name="T3" fmla="*/ 176 h 176"/>
                <a:gd name="T4" fmla="*/ 0 w 1066"/>
                <a:gd name="T5" fmla="*/ 134 h 176"/>
                <a:gd name="T6" fmla="*/ 0 w 1066"/>
                <a:gd name="T7" fmla="*/ 42 h 176"/>
                <a:gd name="T8" fmla="*/ 42 w 1066"/>
                <a:gd name="T9" fmla="*/ 0 h 176"/>
                <a:gd name="T10" fmla="*/ 1024 w 1066"/>
                <a:gd name="T11" fmla="*/ 0 h 176"/>
                <a:gd name="T12" fmla="*/ 1066 w 1066"/>
                <a:gd name="T13" fmla="*/ 42 h 176"/>
                <a:gd name="T14" fmla="*/ 1066 w 1066"/>
                <a:gd name="T15" fmla="*/ 134 h 176"/>
                <a:gd name="T16" fmla="*/ 1024 w 1066"/>
                <a:gd name="T17" fmla="*/ 176 h 176"/>
                <a:gd name="T18" fmla="*/ 1023 w 1066"/>
                <a:gd name="T19" fmla="*/ 42 h 176"/>
                <a:gd name="T20" fmla="*/ 42 w 1066"/>
                <a:gd name="T21" fmla="*/ 43 h 176"/>
                <a:gd name="T22" fmla="*/ 43 w 1066"/>
                <a:gd name="T23" fmla="*/ 134 h 176"/>
                <a:gd name="T24" fmla="*/ 1023 w 1066"/>
                <a:gd name="T25" fmla="*/ 133 h 176"/>
                <a:gd name="T26" fmla="*/ 1023 w 1066"/>
                <a:gd name="T27" fmla="*/ 4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6" h="176">
                  <a:moveTo>
                    <a:pt x="1024" y="176"/>
                  </a:moveTo>
                  <a:cubicBezTo>
                    <a:pt x="42" y="176"/>
                    <a:pt x="42" y="176"/>
                    <a:pt x="42" y="176"/>
                  </a:cubicBezTo>
                  <a:cubicBezTo>
                    <a:pt x="19" y="176"/>
                    <a:pt x="0" y="157"/>
                    <a:pt x="0" y="134"/>
                  </a:cubicBezTo>
                  <a:cubicBezTo>
                    <a:pt x="0" y="42"/>
                    <a:pt x="0" y="42"/>
                    <a:pt x="0" y="42"/>
                  </a:cubicBezTo>
                  <a:cubicBezTo>
                    <a:pt x="0" y="18"/>
                    <a:pt x="19" y="0"/>
                    <a:pt x="42" y="0"/>
                  </a:cubicBezTo>
                  <a:cubicBezTo>
                    <a:pt x="1024" y="0"/>
                    <a:pt x="1024" y="0"/>
                    <a:pt x="1024" y="0"/>
                  </a:cubicBezTo>
                  <a:cubicBezTo>
                    <a:pt x="1047" y="0"/>
                    <a:pt x="1066" y="18"/>
                    <a:pt x="1066" y="42"/>
                  </a:cubicBezTo>
                  <a:cubicBezTo>
                    <a:pt x="1066" y="134"/>
                    <a:pt x="1066" y="134"/>
                    <a:pt x="1066" y="134"/>
                  </a:cubicBezTo>
                  <a:cubicBezTo>
                    <a:pt x="1066" y="157"/>
                    <a:pt x="1047" y="176"/>
                    <a:pt x="1024" y="176"/>
                  </a:cubicBezTo>
                  <a:close/>
                  <a:moveTo>
                    <a:pt x="1023" y="42"/>
                  </a:moveTo>
                  <a:cubicBezTo>
                    <a:pt x="42" y="43"/>
                    <a:pt x="42" y="43"/>
                    <a:pt x="42" y="43"/>
                  </a:cubicBezTo>
                  <a:cubicBezTo>
                    <a:pt x="43" y="134"/>
                    <a:pt x="43" y="134"/>
                    <a:pt x="43" y="134"/>
                  </a:cubicBezTo>
                  <a:cubicBezTo>
                    <a:pt x="1023" y="133"/>
                    <a:pt x="1023" y="133"/>
                    <a:pt x="1023" y="133"/>
                  </a:cubicBezTo>
                  <a:lnTo>
                    <a:pt x="1023"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303213" y="2911475"/>
              <a:ext cx="184150" cy="46037"/>
            </a:xfrm>
            <a:custGeom>
              <a:avLst/>
              <a:gdLst>
                <a:gd name="T0" fmla="*/ 151 w 172"/>
                <a:gd name="T1" fmla="*/ 43 h 43"/>
                <a:gd name="T2" fmla="*/ 21 w 172"/>
                <a:gd name="T3" fmla="*/ 43 h 43"/>
                <a:gd name="T4" fmla="*/ 0 w 172"/>
                <a:gd name="T5" fmla="*/ 22 h 43"/>
                <a:gd name="T6" fmla="*/ 21 w 172"/>
                <a:gd name="T7" fmla="*/ 0 h 43"/>
                <a:gd name="T8" fmla="*/ 151 w 172"/>
                <a:gd name="T9" fmla="*/ 0 h 43"/>
                <a:gd name="T10" fmla="*/ 172 w 172"/>
                <a:gd name="T11" fmla="*/ 22 h 43"/>
                <a:gd name="T12" fmla="*/ 151 w 172"/>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172" h="43">
                  <a:moveTo>
                    <a:pt x="151" y="43"/>
                  </a:moveTo>
                  <a:cubicBezTo>
                    <a:pt x="21" y="43"/>
                    <a:pt x="21" y="43"/>
                    <a:pt x="21" y="43"/>
                  </a:cubicBezTo>
                  <a:cubicBezTo>
                    <a:pt x="10" y="43"/>
                    <a:pt x="0" y="34"/>
                    <a:pt x="0" y="22"/>
                  </a:cubicBezTo>
                  <a:cubicBezTo>
                    <a:pt x="0" y="10"/>
                    <a:pt x="10" y="0"/>
                    <a:pt x="21" y="0"/>
                  </a:cubicBezTo>
                  <a:cubicBezTo>
                    <a:pt x="151" y="0"/>
                    <a:pt x="151" y="0"/>
                    <a:pt x="151" y="0"/>
                  </a:cubicBezTo>
                  <a:cubicBezTo>
                    <a:pt x="162" y="0"/>
                    <a:pt x="172" y="10"/>
                    <a:pt x="172" y="22"/>
                  </a:cubicBezTo>
                  <a:cubicBezTo>
                    <a:pt x="172" y="34"/>
                    <a:pt x="162" y="43"/>
                    <a:pt x="15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noEditPoints="1"/>
            </p:cNvSpPr>
            <p:nvPr/>
          </p:nvSpPr>
          <p:spPr bwMode="auto">
            <a:xfrm>
              <a:off x="-568325" y="1835151"/>
              <a:ext cx="712788" cy="852487"/>
            </a:xfrm>
            <a:custGeom>
              <a:avLst/>
              <a:gdLst>
                <a:gd name="T0" fmla="*/ 335 w 668"/>
                <a:gd name="T1" fmla="*/ 800 h 800"/>
                <a:gd name="T2" fmla="*/ 316 w 668"/>
                <a:gd name="T3" fmla="*/ 789 h 800"/>
                <a:gd name="T4" fmla="*/ 246 w 668"/>
                <a:gd name="T5" fmla="*/ 662 h 800"/>
                <a:gd name="T6" fmla="*/ 57 w 668"/>
                <a:gd name="T7" fmla="*/ 508 h 800"/>
                <a:gd name="T8" fmla="*/ 49 w 668"/>
                <a:gd name="T9" fmla="*/ 492 h 800"/>
                <a:gd name="T10" fmla="*/ 84 w 668"/>
                <a:gd name="T11" fmla="*/ 168 h 800"/>
                <a:gd name="T12" fmla="*/ 202 w 668"/>
                <a:gd name="T13" fmla="*/ 73 h 800"/>
                <a:gd name="T14" fmla="*/ 621 w 668"/>
                <a:gd name="T15" fmla="*/ 226 h 800"/>
                <a:gd name="T16" fmla="*/ 621 w 668"/>
                <a:gd name="T17" fmla="*/ 226 h 800"/>
                <a:gd name="T18" fmla="*/ 594 w 668"/>
                <a:gd name="T19" fmla="*/ 538 h 800"/>
                <a:gd name="T20" fmla="*/ 468 w 668"/>
                <a:gd name="T21" fmla="*/ 645 h 800"/>
                <a:gd name="T22" fmla="*/ 412 w 668"/>
                <a:gd name="T23" fmla="*/ 665 h 800"/>
                <a:gd name="T24" fmla="*/ 355 w 668"/>
                <a:gd name="T25" fmla="*/ 787 h 800"/>
                <a:gd name="T26" fmla="*/ 336 w 668"/>
                <a:gd name="T27" fmla="*/ 800 h 800"/>
                <a:gd name="T28" fmla="*/ 335 w 668"/>
                <a:gd name="T29" fmla="*/ 800 h 800"/>
                <a:gd name="T30" fmla="*/ 334 w 668"/>
                <a:gd name="T31" fmla="*/ 87 h 800"/>
                <a:gd name="T32" fmla="*/ 220 w 668"/>
                <a:gd name="T33" fmla="*/ 112 h 800"/>
                <a:gd name="T34" fmla="*/ 119 w 668"/>
                <a:gd name="T35" fmla="*/ 194 h 800"/>
                <a:gd name="T36" fmla="*/ 88 w 668"/>
                <a:gd name="T37" fmla="*/ 474 h 800"/>
                <a:gd name="T38" fmla="*/ 95 w 668"/>
                <a:gd name="T39" fmla="*/ 487 h 800"/>
                <a:gd name="T40" fmla="*/ 266 w 668"/>
                <a:gd name="T41" fmla="*/ 622 h 800"/>
                <a:gd name="T42" fmla="*/ 280 w 668"/>
                <a:gd name="T43" fmla="*/ 633 h 800"/>
                <a:gd name="T44" fmla="*/ 333 w 668"/>
                <a:gd name="T45" fmla="*/ 731 h 800"/>
                <a:gd name="T46" fmla="*/ 377 w 668"/>
                <a:gd name="T47" fmla="*/ 637 h 800"/>
                <a:gd name="T48" fmla="*/ 392 w 668"/>
                <a:gd name="T49" fmla="*/ 625 h 800"/>
                <a:gd name="T50" fmla="*/ 450 w 668"/>
                <a:gd name="T51" fmla="*/ 606 h 800"/>
                <a:gd name="T52" fmla="*/ 559 w 668"/>
                <a:gd name="T53" fmla="*/ 514 h 800"/>
                <a:gd name="T54" fmla="*/ 582 w 668"/>
                <a:gd name="T55" fmla="*/ 244 h 800"/>
                <a:gd name="T56" fmla="*/ 582 w 668"/>
                <a:gd name="T57" fmla="*/ 244 h 800"/>
                <a:gd name="T58" fmla="*/ 334 w 668"/>
                <a:gd name="T59" fmla="*/ 8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8" h="800">
                  <a:moveTo>
                    <a:pt x="335" y="800"/>
                  </a:moveTo>
                  <a:cubicBezTo>
                    <a:pt x="327" y="800"/>
                    <a:pt x="320" y="796"/>
                    <a:pt x="316" y="789"/>
                  </a:cubicBezTo>
                  <a:cubicBezTo>
                    <a:pt x="246" y="662"/>
                    <a:pt x="246" y="662"/>
                    <a:pt x="246" y="662"/>
                  </a:cubicBezTo>
                  <a:cubicBezTo>
                    <a:pt x="165" y="638"/>
                    <a:pt x="97" y="582"/>
                    <a:pt x="57" y="508"/>
                  </a:cubicBezTo>
                  <a:cubicBezTo>
                    <a:pt x="54" y="502"/>
                    <a:pt x="52" y="497"/>
                    <a:pt x="49" y="492"/>
                  </a:cubicBezTo>
                  <a:cubicBezTo>
                    <a:pt x="0" y="385"/>
                    <a:pt x="13" y="261"/>
                    <a:pt x="84" y="168"/>
                  </a:cubicBezTo>
                  <a:cubicBezTo>
                    <a:pt x="115" y="127"/>
                    <a:pt x="155" y="95"/>
                    <a:pt x="202" y="73"/>
                  </a:cubicBezTo>
                  <a:cubicBezTo>
                    <a:pt x="360" y="0"/>
                    <a:pt x="548" y="69"/>
                    <a:pt x="621" y="226"/>
                  </a:cubicBezTo>
                  <a:cubicBezTo>
                    <a:pt x="621" y="226"/>
                    <a:pt x="621" y="226"/>
                    <a:pt x="621" y="226"/>
                  </a:cubicBezTo>
                  <a:cubicBezTo>
                    <a:pt x="668" y="327"/>
                    <a:pt x="658" y="447"/>
                    <a:pt x="594" y="538"/>
                  </a:cubicBezTo>
                  <a:cubicBezTo>
                    <a:pt x="563" y="584"/>
                    <a:pt x="519" y="621"/>
                    <a:pt x="468" y="645"/>
                  </a:cubicBezTo>
                  <a:cubicBezTo>
                    <a:pt x="450" y="653"/>
                    <a:pt x="431" y="660"/>
                    <a:pt x="412" y="665"/>
                  </a:cubicBezTo>
                  <a:cubicBezTo>
                    <a:pt x="355" y="787"/>
                    <a:pt x="355" y="787"/>
                    <a:pt x="355" y="787"/>
                  </a:cubicBezTo>
                  <a:cubicBezTo>
                    <a:pt x="351" y="795"/>
                    <a:pt x="344" y="800"/>
                    <a:pt x="336" y="800"/>
                  </a:cubicBezTo>
                  <a:cubicBezTo>
                    <a:pt x="335" y="800"/>
                    <a:pt x="335" y="800"/>
                    <a:pt x="335" y="800"/>
                  </a:cubicBezTo>
                  <a:close/>
                  <a:moveTo>
                    <a:pt x="334" y="87"/>
                  </a:moveTo>
                  <a:cubicBezTo>
                    <a:pt x="296" y="87"/>
                    <a:pt x="257" y="95"/>
                    <a:pt x="220" y="112"/>
                  </a:cubicBezTo>
                  <a:cubicBezTo>
                    <a:pt x="180" y="131"/>
                    <a:pt x="145" y="159"/>
                    <a:pt x="119" y="194"/>
                  </a:cubicBezTo>
                  <a:cubicBezTo>
                    <a:pt x="57" y="275"/>
                    <a:pt x="45" y="382"/>
                    <a:pt x="88" y="474"/>
                  </a:cubicBezTo>
                  <a:cubicBezTo>
                    <a:pt x="90" y="478"/>
                    <a:pt x="92" y="483"/>
                    <a:pt x="95" y="487"/>
                  </a:cubicBezTo>
                  <a:cubicBezTo>
                    <a:pt x="130" y="554"/>
                    <a:pt x="193" y="603"/>
                    <a:pt x="266" y="622"/>
                  </a:cubicBezTo>
                  <a:cubicBezTo>
                    <a:pt x="272" y="624"/>
                    <a:pt x="277" y="628"/>
                    <a:pt x="280" y="633"/>
                  </a:cubicBezTo>
                  <a:cubicBezTo>
                    <a:pt x="333" y="731"/>
                    <a:pt x="333" y="731"/>
                    <a:pt x="333" y="731"/>
                  </a:cubicBezTo>
                  <a:cubicBezTo>
                    <a:pt x="377" y="637"/>
                    <a:pt x="377" y="637"/>
                    <a:pt x="377" y="637"/>
                  </a:cubicBezTo>
                  <a:cubicBezTo>
                    <a:pt x="380" y="631"/>
                    <a:pt x="386" y="626"/>
                    <a:pt x="392" y="625"/>
                  </a:cubicBezTo>
                  <a:cubicBezTo>
                    <a:pt x="413" y="621"/>
                    <a:pt x="432" y="614"/>
                    <a:pt x="450" y="606"/>
                  </a:cubicBezTo>
                  <a:cubicBezTo>
                    <a:pt x="494" y="585"/>
                    <a:pt x="532" y="554"/>
                    <a:pt x="559" y="514"/>
                  </a:cubicBezTo>
                  <a:cubicBezTo>
                    <a:pt x="613" y="435"/>
                    <a:pt x="622" y="331"/>
                    <a:pt x="582" y="244"/>
                  </a:cubicBezTo>
                  <a:cubicBezTo>
                    <a:pt x="582" y="244"/>
                    <a:pt x="582" y="244"/>
                    <a:pt x="582" y="244"/>
                  </a:cubicBezTo>
                  <a:cubicBezTo>
                    <a:pt x="536" y="145"/>
                    <a:pt x="437" y="87"/>
                    <a:pt x="334"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0"/>
            <p:cNvSpPr>
              <a:spLocks noEditPoints="1"/>
            </p:cNvSpPr>
            <p:nvPr/>
          </p:nvSpPr>
          <p:spPr bwMode="auto">
            <a:xfrm>
              <a:off x="-354013" y="2181225"/>
              <a:ext cx="280988" cy="187325"/>
            </a:xfrm>
            <a:custGeom>
              <a:avLst/>
              <a:gdLst>
                <a:gd name="T0" fmla="*/ 140 w 263"/>
                <a:gd name="T1" fmla="*/ 177 h 177"/>
                <a:gd name="T2" fmla="*/ 130 w 263"/>
                <a:gd name="T3" fmla="*/ 177 h 177"/>
                <a:gd name="T4" fmla="*/ 2 w 263"/>
                <a:gd name="T5" fmla="*/ 115 h 177"/>
                <a:gd name="T6" fmla="*/ 3 w 263"/>
                <a:gd name="T7" fmla="*/ 21 h 177"/>
                <a:gd name="T8" fmla="*/ 25 w 263"/>
                <a:gd name="T9" fmla="*/ 0 h 177"/>
                <a:gd name="T10" fmla="*/ 46 w 263"/>
                <a:gd name="T11" fmla="*/ 21 h 177"/>
                <a:gd name="T12" fmla="*/ 45 w 263"/>
                <a:gd name="T13" fmla="*/ 113 h 177"/>
                <a:gd name="T14" fmla="*/ 131 w 263"/>
                <a:gd name="T15" fmla="*/ 134 h 177"/>
                <a:gd name="T16" fmla="*/ 218 w 263"/>
                <a:gd name="T17" fmla="*/ 119 h 177"/>
                <a:gd name="T18" fmla="*/ 220 w 263"/>
                <a:gd name="T19" fmla="*/ 27 h 177"/>
                <a:gd name="T20" fmla="*/ 242 w 263"/>
                <a:gd name="T21" fmla="*/ 6 h 177"/>
                <a:gd name="T22" fmla="*/ 263 w 263"/>
                <a:gd name="T23" fmla="*/ 28 h 177"/>
                <a:gd name="T24" fmla="*/ 261 w 263"/>
                <a:gd name="T25" fmla="*/ 122 h 177"/>
                <a:gd name="T26" fmla="*/ 214 w 263"/>
                <a:gd name="T27" fmla="*/ 168 h 177"/>
                <a:gd name="T28" fmla="*/ 140 w 263"/>
                <a:gd name="T29" fmla="*/ 177 h 177"/>
                <a:gd name="T30" fmla="*/ 45 w 263"/>
                <a:gd name="T31" fmla="*/ 116 h 177"/>
                <a:gd name="T32" fmla="*/ 45 w 263"/>
                <a:gd name="T33" fmla="*/ 116 h 177"/>
                <a:gd name="T34" fmla="*/ 45 w 263"/>
                <a:gd name="T35" fmla="*/ 1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177">
                  <a:moveTo>
                    <a:pt x="140" y="177"/>
                  </a:moveTo>
                  <a:cubicBezTo>
                    <a:pt x="137" y="177"/>
                    <a:pt x="133" y="177"/>
                    <a:pt x="130" y="177"/>
                  </a:cubicBezTo>
                  <a:cubicBezTo>
                    <a:pt x="65" y="175"/>
                    <a:pt x="0" y="155"/>
                    <a:pt x="2" y="115"/>
                  </a:cubicBezTo>
                  <a:cubicBezTo>
                    <a:pt x="3" y="21"/>
                    <a:pt x="3" y="21"/>
                    <a:pt x="3" y="21"/>
                  </a:cubicBezTo>
                  <a:cubicBezTo>
                    <a:pt x="3" y="9"/>
                    <a:pt x="14" y="0"/>
                    <a:pt x="25" y="0"/>
                  </a:cubicBezTo>
                  <a:cubicBezTo>
                    <a:pt x="37" y="0"/>
                    <a:pt x="47" y="10"/>
                    <a:pt x="46" y="21"/>
                  </a:cubicBezTo>
                  <a:cubicBezTo>
                    <a:pt x="45" y="113"/>
                    <a:pt x="45" y="113"/>
                    <a:pt x="45" y="113"/>
                  </a:cubicBezTo>
                  <a:cubicBezTo>
                    <a:pt x="51" y="120"/>
                    <a:pt x="82" y="133"/>
                    <a:pt x="131" y="134"/>
                  </a:cubicBezTo>
                  <a:cubicBezTo>
                    <a:pt x="180" y="136"/>
                    <a:pt x="211" y="125"/>
                    <a:pt x="218" y="119"/>
                  </a:cubicBezTo>
                  <a:cubicBezTo>
                    <a:pt x="220" y="27"/>
                    <a:pt x="220" y="27"/>
                    <a:pt x="220" y="27"/>
                  </a:cubicBezTo>
                  <a:cubicBezTo>
                    <a:pt x="220" y="15"/>
                    <a:pt x="231" y="5"/>
                    <a:pt x="242" y="6"/>
                  </a:cubicBezTo>
                  <a:cubicBezTo>
                    <a:pt x="254" y="6"/>
                    <a:pt x="263" y="16"/>
                    <a:pt x="263" y="28"/>
                  </a:cubicBezTo>
                  <a:cubicBezTo>
                    <a:pt x="261" y="122"/>
                    <a:pt x="261" y="122"/>
                    <a:pt x="261" y="122"/>
                  </a:cubicBezTo>
                  <a:cubicBezTo>
                    <a:pt x="261" y="136"/>
                    <a:pt x="252" y="156"/>
                    <a:pt x="214" y="168"/>
                  </a:cubicBezTo>
                  <a:cubicBezTo>
                    <a:pt x="193" y="174"/>
                    <a:pt x="167" y="177"/>
                    <a:pt x="140" y="177"/>
                  </a:cubicBezTo>
                  <a:close/>
                  <a:moveTo>
                    <a:pt x="45" y="116"/>
                  </a:moveTo>
                  <a:cubicBezTo>
                    <a:pt x="45" y="116"/>
                    <a:pt x="45" y="116"/>
                    <a:pt x="45" y="116"/>
                  </a:cubicBezTo>
                  <a:cubicBezTo>
                    <a:pt x="45" y="116"/>
                    <a:pt x="45" y="116"/>
                    <a:pt x="45"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Freeform 11"/>
            <p:cNvSpPr>
              <a:spLocks noEditPoints="1"/>
            </p:cNvSpPr>
            <p:nvPr/>
          </p:nvSpPr>
          <p:spPr bwMode="auto">
            <a:xfrm>
              <a:off x="-420688" y="2066925"/>
              <a:ext cx="419100" cy="209550"/>
            </a:xfrm>
            <a:custGeom>
              <a:avLst/>
              <a:gdLst>
                <a:gd name="T0" fmla="*/ 195 w 394"/>
                <a:gd name="T1" fmla="*/ 197 h 197"/>
                <a:gd name="T2" fmla="*/ 186 w 394"/>
                <a:gd name="T3" fmla="*/ 195 h 197"/>
                <a:gd name="T4" fmla="*/ 13 w 394"/>
                <a:gd name="T5" fmla="*/ 117 h 197"/>
                <a:gd name="T6" fmla="*/ 0 w 394"/>
                <a:gd name="T7" fmla="*/ 97 h 197"/>
                <a:gd name="T8" fmla="*/ 14 w 394"/>
                <a:gd name="T9" fmla="*/ 77 h 197"/>
                <a:gd name="T10" fmla="*/ 191 w 394"/>
                <a:gd name="T11" fmla="*/ 2 h 197"/>
                <a:gd name="T12" fmla="*/ 209 w 394"/>
                <a:gd name="T13" fmla="*/ 3 h 197"/>
                <a:gd name="T14" fmla="*/ 382 w 394"/>
                <a:gd name="T15" fmla="*/ 88 h 197"/>
                <a:gd name="T16" fmla="*/ 394 w 394"/>
                <a:gd name="T17" fmla="*/ 108 h 197"/>
                <a:gd name="T18" fmla="*/ 380 w 394"/>
                <a:gd name="T19" fmla="*/ 128 h 197"/>
                <a:gd name="T20" fmla="*/ 203 w 394"/>
                <a:gd name="T21" fmla="*/ 195 h 197"/>
                <a:gd name="T22" fmla="*/ 195 w 394"/>
                <a:gd name="T23" fmla="*/ 197 h 197"/>
                <a:gd name="T24" fmla="*/ 76 w 394"/>
                <a:gd name="T25" fmla="*/ 98 h 197"/>
                <a:gd name="T26" fmla="*/ 196 w 394"/>
                <a:gd name="T27" fmla="*/ 152 h 197"/>
                <a:gd name="T28" fmla="*/ 318 w 394"/>
                <a:gd name="T29" fmla="*/ 105 h 197"/>
                <a:gd name="T30" fmla="*/ 199 w 394"/>
                <a:gd name="T31" fmla="*/ 46 h 197"/>
                <a:gd name="T32" fmla="*/ 76 w 394"/>
                <a:gd name="T33" fmla="*/ 9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4" h="197">
                  <a:moveTo>
                    <a:pt x="195" y="197"/>
                  </a:moveTo>
                  <a:cubicBezTo>
                    <a:pt x="192" y="197"/>
                    <a:pt x="189" y="196"/>
                    <a:pt x="186" y="195"/>
                  </a:cubicBezTo>
                  <a:cubicBezTo>
                    <a:pt x="13" y="117"/>
                    <a:pt x="13" y="117"/>
                    <a:pt x="13" y="117"/>
                  </a:cubicBezTo>
                  <a:cubicBezTo>
                    <a:pt x="5" y="113"/>
                    <a:pt x="0" y="105"/>
                    <a:pt x="0" y="97"/>
                  </a:cubicBezTo>
                  <a:cubicBezTo>
                    <a:pt x="1" y="88"/>
                    <a:pt x="6" y="80"/>
                    <a:pt x="14" y="77"/>
                  </a:cubicBezTo>
                  <a:cubicBezTo>
                    <a:pt x="191" y="2"/>
                    <a:pt x="191" y="2"/>
                    <a:pt x="191" y="2"/>
                  </a:cubicBezTo>
                  <a:cubicBezTo>
                    <a:pt x="197" y="0"/>
                    <a:pt x="203" y="0"/>
                    <a:pt x="209" y="3"/>
                  </a:cubicBezTo>
                  <a:cubicBezTo>
                    <a:pt x="382" y="88"/>
                    <a:pt x="382" y="88"/>
                    <a:pt x="382" y="88"/>
                  </a:cubicBezTo>
                  <a:cubicBezTo>
                    <a:pt x="389" y="92"/>
                    <a:pt x="394" y="100"/>
                    <a:pt x="394" y="108"/>
                  </a:cubicBezTo>
                  <a:cubicBezTo>
                    <a:pt x="393" y="117"/>
                    <a:pt x="388" y="124"/>
                    <a:pt x="380" y="128"/>
                  </a:cubicBezTo>
                  <a:cubicBezTo>
                    <a:pt x="203" y="195"/>
                    <a:pt x="203" y="195"/>
                    <a:pt x="203" y="195"/>
                  </a:cubicBezTo>
                  <a:cubicBezTo>
                    <a:pt x="200" y="196"/>
                    <a:pt x="197" y="197"/>
                    <a:pt x="195" y="197"/>
                  </a:cubicBezTo>
                  <a:close/>
                  <a:moveTo>
                    <a:pt x="76" y="98"/>
                  </a:moveTo>
                  <a:cubicBezTo>
                    <a:pt x="196" y="152"/>
                    <a:pt x="196" y="152"/>
                    <a:pt x="196" y="152"/>
                  </a:cubicBezTo>
                  <a:cubicBezTo>
                    <a:pt x="318" y="105"/>
                    <a:pt x="318" y="105"/>
                    <a:pt x="318" y="105"/>
                  </a:cubicBezTo>
                  <a:cubicBezTo>
                    <a:pt x="199" y="46"/>
                    <a:pt x="199" y="46"/>
                    <a:pt x="199" y="46"/>
                  </a:cubicBezTo>
                  <a:lnTo>
                    <a:pt x="76"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8"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9"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5#谢谢">
    <p:spTree>
      <p:nvGrpSpPr>
        <p:cNvPr id="1" name=""/>
        <p:cNvGrpSpPr/>
        <p:nvPr/>
      </p:nvGrpSpPr>
      <p:grpSpPr>
        <a:xfrm>
          <a:off x="0" y="0"/>
          <a:ext cx="0" cy="0"/>
          <a:chOff x="0" y="0"/>
          <a:chExt cx="0" cy="0"/>
        </a:xfrm>
      </p:grpSpPr>
      <p:pic>
        <p:nvPicPr>
          <p:cNvPr id="2050" name="Picture 2" descr="D:\201207257配图\培训\shutterstock_242224906.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t="17896" b="10658"/>
          <a:stretch/>
        </p:blipFill>
        <p:spPr bwMode="auto">
          <a:xfrm>
            <a:off x="0" y="0"/>
            <a:ext cx="12193664"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userDrawn="1"/>
        </p:nvSpPr>
        <p:spPr bwMode="auto">
          <a:xfrm>
            <a:off x="0" y="0"/>
            <a:ext cx="12192000" cy="6858000"/>
          </a:xfrm>
          <a:prstGeom prst="rect">
            <a:avLst/>
          </a:prstGeom>
          <a:solidFill>
            <a:srgbClr val="003C78">
              <a:alpha val="4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ea"/>
              <a:ea typeface="+mn-ea"/>
            </a:endParaRPr>
          </a:p>
        </p:txBody>
      </p:sp>
      <p:grpSp>
        <p:nvGrpSpPr>
          <p:cNvPr id="4" name="组合 3"/>
          <p:cNvGrpSpPr/>
          <p:nvPr userDrawn="1"/>
        </p:nvGrpSpPr>
        <p:grpSpPr>
          <a:xfrm>
            <a:off x="4234241" y="2642208"/>
            <a:ext cx="3971726" cy="1573584"/>
            <a:chOff x="4826327" y="2503488"/>
            <a:chExt cx="3971726" cy="1573584"/>
          </a:xfrm>
        </p:grpSpPr>
        <p:sp>
          <p:nvSpPr>
            <p:cNvPr id="5" name="Text Box 9">
              <a:extLst>
                <a:ext uri="{FF2B5EF4-FFF2-40B4-BE49-F238E27FC236}">
                  <a16:creationId xmlns:a16="http://schemas.microsoft.com/office/drawing/2014/main" xmlns="" id="{9D36E720-0E25-41AB-8346-B547D8B86001}"/>
                </a:ext>
              </a:extLst>
            </p:cNvPr>
            <p:cNvSpPr txBox="1">
              <a:spLocks noChangeArrowheads="1"/>
            </p:cNvSpPr>
            <p:nvPr/>
          </p:nvSpPr>
          <p:spPr bwMode="auto">
            <a:xfrm>
              <a:off x="4826327" y="3443951"/>
              <a:ext cx="3971726" cy="633121"/>
            </a:xfrm>
            <a:prstGeom prst="rect">
              <a:avLst/>
            </a:prstGeom>
            <a:noFill/>
            <a:ln w="9525">
              <a:noFill/>
              <a:miter lim="800000"/>
              <a:headEnd/>
              <a:tailEnd/>
            </a:ln>
          </p:spPr>
          <p:txBody>
            <a:bodyPr wrap="none" lIns="78358" tIns="39179" rIns="78358" bIns="39179">
              <a:spAutoFit/>
            </a:bodyPr>
            <a:lstStyle/>
            <a:p>
              <a:pPr defTabSz="784225" eaLnBrk="0" hangingPunct="0">
                <a:buSzPct val="100000"/>
                <a:defRPr/>
              </a:pPr>
              <a:r>
                <a:rPr lang="zh-CN" altLang="zh-CN" sz="3600" dirty="0">
                  <a:solidFill>
                    <a:schemeClr val="bg1"/>
                  </a:solidFill>
                  <a:effectLst>
                    <a:outerShdw blurRad="38100" dist="38100" dir="2700000" algn="tl">
                      <a:srgbClr val="000000">
                        <a:alpha val="43137"/>
                      </a:srgbClr>
                    </a:outerShdw>
                  </a:effectLst>
                  <a:latin typeface="+mn-ea"/>
                  <a:ea typeface="+mn-ea"/>
                  <a:cs typeface="Arial" panose="020B0604020202020204" pitchFamily="34" charset="0"/>
                  <a:sym typeface="FrutigerNext LT Regular" pitchFamily="34" charset="0"/>
                </a:rPr>
                <a:t>www.huawei.com</a:t>
              </a:r>
            </a:p>
          </p:txBody>
        </p:sp>
        <p:sp>
          <p:nvSpPr>
            <p:cNvPr id="6" name="Text Box 8">
              <a:extLst>
                <a:ext uri="{FF2B5EF4-FFF2-40B4-BE49-F238E27FC236}">
                  <a16:creationId xmlns:a16="http://schemas.microsoft.com/office/drawing/2014/main" xmlns="" id="{11ED55EC-FD16-4B98-B04D-4605D3C0D784}"/>
                </a:ext>
              </a:extLst>
            </p:cNvPr>
            <p:cNvSpPr txBox="1">
              <a:spLocks noChangeArrowheads="1"/>
            </p:cNvSpPr>
            <p:nvPr/>
          </p:nvSpPr>
          <p:spPr bwMode="auto">
            <a:xfrm>
              <a:off x="5820286" y="2503488"/>
              <a:ext cx="1735601" cy="910120"/>
            </a:xfrm>
            <a:prstGeom prst="rect">
              <a:avLst/>
            </a:prstGeom>
            <a:noFill/>
            <a:ln w="9525">
              <a:noFill/>
              <a:miter lim="800000"/>
              <a:headEnd/>
              <a:tailEnd/>
            </a:ln>
          </p:spPr>
          <p:txBody>
            <a:bodyPr wrap="none" lIns="78358" tIns="39179" rIns="78358" bIns="39179">
              <a:spAutoFit/>
            </a:bodyPr>
            <a:lstStyle/>
            <a:p>
              <a:pPr defTabSz="784225" eaLnBrk="0" fontAlgn="base" hangingPunct="0">
                <a:buSzPct val="100000"/>
                <a:defRPr/>
              </a:pPr>
              <a:r>
                <a:rPr lang="zh-CN" altLang="en-US" sz="5400" dirty="0" smtClean="0">
                  <a:solidFill>
                    <a:schemeClr val="bg1"/>
                  </a:solidFill>
                  <a:effectLst>
                    <a:outerShdw blurRad="38100" dist="38100" dir="2700000" algn="tl">
                      <a:srgbClr val="000000">
                        <a:alpha val="43137"/>
                      </a:srgbClr>
                    </a:outerShdw>
                  </a:effectLst>
                  <a:latin typeface="+mn-ea"/>
                  <a:ea typeface="+mn-ea"/>
                  <a:sym typeface="FrutigerNext LT Regular" pitchFamily="34" charset="0"/>
                </a:rPr>
                <a:t>谢 谢</a:t>
              </a:r>
              <a:endParaRPr lang="zh-CN" altLang="zh-CN" sz="5400" dirty="0">
                <a:solidFill>
                  <a:schemeClr val="bg1"/>
                </a:solidFill>
                <a:effectLst>
                  <a:outerShdw blurRad="38100" dist="38100" dir="2700000" algn="tl">
                    <a:srgbClr val="000000">
                      <a:alpha val="43137"/>
                    </a:srgbClr>
                  </a:outerShdw>
                </a:effectLst>
                <a:latin typeface="+mn-ea"/>
                <a:ea typeface="+mn-ea"/>
                <a:sym typeface="FrutigerNext LT Regular" pitchFamily="34" charset="0"/>
              </a:endParaRPr>
            </a:p>
          </p:txBody>
        </p:sp>
      </p:grpSp>
    </p:spTree>
    <p:extLst>
      <p:ext uri="{BB962C8B-B14F-4D97-AF65-F5344CB8AC3E}">
        <p14:creationId xmlns:p14="http://schemas.microsoft.com/office/powerpoint/2010/main" val="397101909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_2#总标题">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xmlns="" id="{674E87BC-2FB1-46C6-94AD-3FA338657A42}"/>
              </a:ext>
            </a:extLst>
          </p:cNvPr>
          <p:cNvPicPr>
            <a:picLocks noChangeAspect="1"/>
          </p:cNvPicPr>
          <p:nvPr userDrawn="1"/>
        </p:nvPicPr>
        <p:blipFill>
          <a:blip r:embed="rId2"/>
          <a:stretch>
            <a:fillRect/>
          </a:stretch>
        </p:blipFill>
        <p:spPr>
          <a:xfrm>
            <a:off x="0" y="782638"/>
            <a:ext cx="12192000" cy="3719908"/>
          </a:xfrm>
          <a:prstGeom prst="rect">
            <a:avLst/>
          </a:prstGeom>
        </p:spPr>
      </p:pic>
      <p:sp>
        <p:nvSpPr>
          <p:cNvPr id="11" name="Rectangle 14">
            <a:extLst>
              <a:ext uri="{FF2B5EF4-FFF2-40B4-BE49-F238E27FC236}">
                <a16:creationId xmlns:a16="http://schemas.microsoft.com/office/drawing/2014/main" xmlns="" id="{7FCECA8A-EA62-43C7-BD6B-A4B3D88BC627}"/>
              </a:ext>
            </a:extLst>
          </p:cNvPr>
          <p:cNvSpPr>
            <a:spLocks noChangeArrowheads="1"/>
          </p:cNvSpPr>
          <p:nvPr userDrawn="1"/>
        </p:nvSpPr>
        <p:spPr bwMode="auto">
          <a:xfrm>
            <a:off x="947428" y="6151780"/>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0" dirty="0">
                <a:latin typeface="+mn-lt"/>
                <a:ea typeface="+mn-ea"/>
              </a:rPr>
              <a:t>版权所有</a:t>
            </a:r>
            <a:r>
              <a:rPr lang="en-US" altLang="zh-CN" sz="1200" b="0" dirty="0">
                <a:latin typeface="+mn-lt"/>
                <a:ea typeface="+mn-ea"/>
              </a:rPr>
              <a:t>© </a:t>
            </a:r>
            <a:r>
              <a:rPr lang="en-US" altLang="zh-CN" sz="1200" b="0" dirty="0" smtClean="0">
                <a:latin typeface="+mn-lt"/>
                <a:ea typeface="+mn-ea"/>
              </a:rPr>
              <a:t>2019 </a:t>
            </a:r>
            <a:r>
              <a:rPr lang="zh-CN" altLang="en-US" sz="1200" b="0" dirty="0">
                <a:latin typeface="+mn-lt"/>
                <a:ea typeface="+mn-ea"/>
              </a:rPr>
              <a:t>华为技术有限公司</a:t>
            </a:r>
          </a:p>
        </p:txBody>
      </p:sp>
      <p:sp>
        <p:nvSpPr>
          <p:cNvPr id="9" name="Text Box 48">
            <a:extLst>
              <a:ext uri="{FF2B5EF4-FFF2-40B4-BE49-F238E27FC236}">
                <a16:creationId xmlns:a16="http://schemas.microsoft.com/office/drawing/2014/main" xmlns="" id="{43616404-BDDF-47BC-8674-A34119DD1CDB}"/>
              </a:ext>
            </a:extLst>
          </p:cNvPr>
          <p:cNvSpPr txBox="1">
            <a:spLocks noChangeArrowheads="1"/>
          </p:cNvSpPr>
          <p:nvPr userDrawn="1"/>
        </p:nvSpPr>
        <p:spPr bwMode="auto">
          <a:xfrm>
            <a:off x="10264862" y="4113076"/>
            <a:ext cx="1338784" cy="265566"/>
          </a:xfrm>
          <a:prstGeom prst="rect">
            <a:avLst/>
          </a:prstGeom>
          <a:noFill/>
          <a:ln w="9525">
            <a:noFill/>
            <a:miter lim="800000"/>
            <a:headEnd/>
            <a:tailEnd/>
          </a:ln>
        </p:spPr>
        <p:txBody>
          <a:bodyPr wrap="none" lIns="80115" tIns="40059" rIns="80115" bIns="40059">
            <a:spAutoFit/>
          </a:bodyPr>
          <a:lstStyle/>
          <a:p>
            <a:pPr defTabSz="801668" eaLnBrk="0" fontAlgn="base" hangingPunct="0">
              <a:defRPr/>
            </a:pPr>
            <a:r>
              <a:rPr lang="en-US" altLang="zh-CN" sz="1200" dirty="0">
                <a:solidFill>
                  <a:schemeClr val="bg1"/>
                </a:solidFill>
                <a:ea typeface="MS PGothic" pitchFamily="34" charset="-128"/>
              </a:rPr>
              <a:t>www.huawei.com</a:t>
            </a:r>
          </a:p>
        </p:txBody>
      </p:sp>
      <p:pic>
        <p:nvPicPr>
          <p:cNvPr id="15" name="图片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97854" y="5265204"/>
            <a:ext cx="1072800" cy="1093042"/>
          </a:xfrm>
          <a:prstGeom prst="rect">
            <a:avLst/>
          </a:prstGeom>
        </p:spPr>
      </p:pic>
      <p:sp>
        <p:nvSpPr>
          <p:cNvPr id="16" name="Rectangle 41"/>
          <p:cNvSpPr>
            <a:spLocks noGrp="1" noChangeArrowheads="1"/>
          </p:cNvSpPr>
          <p:nvPr>
            <p:ph type="ctrTitle" sz="quarter"/>
          </p:nvPr>
        </p:nvSpPr>
        <p:spPr>
          <a:xfrm>
            <a:off x="1007533" y="1233488"/>
            <a:ext cx="8016792" cy="2482850"/>
          </a:xfrm>
          <a:ln algn="ctr"/>
        </p:spPr>
        <p:txBody>
          <a:bodyPr lIns="87802" tIns="43901" rIns="87802" bIns="43901"/>
          <a:lstStyle>
            <a:lvl1pPr defTabSz="784225" eaLnBrk="0" hangingPunct="0">
              <a:defRPr sz="4300">
                <a:solidFill>
                  <a:schemeClr val="bg1"/>
                </a:solidFill>
              </a:defRPr>
            </a:lvl1pPr>
          </a:lstStyle>
          <a:p>
            <a:r>
              <a:rPr lang="zh-CN" altLang="en-US" dirty="0"/>
              <a:t>单击此处编辑母版标题样式</a:t>
            </a:r>
          </a:p>
        </p:txBody>
      </p:sp>
    </p:spTree>
    <p:extLst>
      <p:ext uri="{BB962C8B-B14F-4D97-AF65-F5344CB8AC3E}">
        <p14:creationId xmlns:p14="http://schemas.microsoft.com/office/powerpoint/2010/main" val="155083198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12286" y="292385"/>
            <a:ext cx="10560048" cy="868363"/>
          </a:xfrm>
        </p:spPr>
        <p:txBody>
          <a:bodyPr/>
          <a:lstStyle/>
          <a:p>
            <a:r>
              <a:rPr lang="zh-CN" altLang="en-US" dirty="0"/>
              <a:t>单击此处编辑母版标题样式</a:t>
            </a:r>
          </a:p>
        </p:txBody>
      </p:sp>
      <p:sp>
        <p:nvSpPr>
          <p:cNvPr id="3" name="文本占位符 6"/>
          <p:cNvSpPr>
            <a:spLocks noGrp="1"/>
          </p:cNvSpPr>
          <p:nvPr>
            <p:ph type="body" sz="quarter" idx="10"/>
          </p:nvPr>
        </p:nvSpPr>
        <p:spPr>
          <a:xfrm>
            <a:off x="912285" y="1233488"/>
            <a:ext cx="10560048" cy="4680000"/>
          </a:xfrm>
        </p:spPr>
        <p:txBody>
          <a:bodyPr/>
          <a:lstStyle>
            <a:lvl1pPr algn="just">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endParaRPr lang="zh-CN" altLang="en-US" dirty="0"/>
          </a:p>
        </p:txBody>
      </p:sp>
    </p:spTree>
    <p:extLst>
      <p:ext uri="{BB962C8B-B14F-4D97-AF65-F5344CB8AC3E}">
        <p14:creationId xmlns:p14="http://schemas.microsoft.com/office/powerpoint/2010/main" val="371875871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2_2#总标题">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xmlns="" id="{674E87BC-2FB1-46C6-94AD-3FA338657A42}"/>
              </a:ext>
            </a:extLst>
          </p:cNvPr>
          <p:cNvPicPr>
            <a:picLocks noChangeAspect="1"/>
          </p:cNvPicPr>
          <p:nvPr userDrawn="1"/>
        </p:nvPicPr>
        <p:blipFill>
          <a:blip r:embed="rId2"/>
          <a:stretch>
            <a:fillRect/>
          </a:stretch>
        </p:blipFill>
        <p:spPr>
          <a:xfrm>
            <a:off x="0" y="782638"/>
            <a:ext cx="12192000" cy="3719908"/>
          </a:xfrm>
          <a:prstGeom prst="rect">
            <a:avLst/>
          </a:prstGeom>
        </p:spPr>
      </p:pic>
      <p:sp>
        <p:nvSpPr>
          <p:cNvPr id="11" name="Rectangle 14">
            <a:extLst>
              <a:ext uri="{FF2B5EF4-FFF2-40B4-BE49-F238E27FC236}">
                <a16:creationId xmlns:a16="http://schemas.microsoft.com/office/drawing/2014/main" xmlns="" id="{7FCECA8A-EA62-43C7-BD6B-A4B3D88BC627}"/>
              </a:ext>
            </a:extLst>
          </p:cNvPr>
          <p:cNvSpPr>
            <a:spLocks noChangeArrowheads="1"/>
          </p:cNvSpPr>
          <p:nvPr userDrawn="1"/>
        </p:nvSpPr>
        <p:spPr bwMode="auto">
          <a:xfrm>
            <a:off x="947428" y="6151780"/>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0" dirty="0">
                <a:latin typeface="+mn-lt"/>
                <a:ea typeface="+mn-ea"/>
              </a:rPr>
              <a:t>版权所有</a:t>
            </a:r>
            <a:r>
              <a:rPr lang="en-US" altLang="zh-CN" sz="1200" b="0" dirty="0">
                <a:latin typeface="+mn-lt"/>
                <a:ea typeface="+mn-ea"/>
              </a:rPr>
              <a:t>© </a:t>
            </a:r>
            <a:r>
              <a:rPr lang="en-US" altLang="zh-CN" sz="1200" b="0" dirty="0" smtClean="0">
                <a:latin typeface="+mn-lt"/>
                <a:ea typeface="+mn-ea"/>
              </a:rPr>
              <a:t>2019 </a:t>
            </a:r>
            <a:r>
              <a:rPr lang="zh-CN" altLang="en-US" sz="1200" b="0" dirty="0">
                <a:latin typeface="+mn-lt"/>
                <a:ea typeface="+mn-ea"/>
              </a:rPr>
              <a:t>华为技术有限公司</a:t>
            </a:r>
          </a:p>
        </p:txBody>
      </p:sp>
      <p:sp>
        <p:nvSpPr>
          <p:cNvPr id="9" name="Text Box 48">
            <a:extLst>
              <a:ext uri="{FF2B5EF4-FFF2-40B4-BE49-F238E27FC236}">
                <a16:creationId xmlns:a16="http://schemas.microsoft.com/office/drawing/2014/main" xmlns="" id="{43616404-BDDF-47BC-8674-A34119DD1CDB}"/>
              </a:ext>
            </a:extLst>
          </p:cNvPr>
          <p:cNvSpPr txBox="1">
            <a:spLocks noChangeArrowheads="1"/>
          </p:cNvSpPr>
          <p:nvPr userDrawn="1"/>
        </p:nvSpPr>
        <p:spPr bwMode="auto">
          <a:xfrm>
            <a:off x="10264862" y="4113076"/>
            <a:ext cx="1338784" cy="265566"/>
          </a:xfrm>
          <a:prstGeom prst="rect">
            <a:avLst/>
          </a:prstGeom>
          <a:noFill/>
          <a:ln w="9525">
            <a:noFill/>
            <a:miter lim="800000"/>
            <a:headEnd/>
            <a:tailEnd/>
          </a:ln>
        </p:spPr>
        <p:txBody>
          <a:bodyPr wrap="none" lIns="80115" tIns="40059" rIns="80115" bIns="40059">
            <a:spAutoFit/>
          </a:bodyPr>
          <a:lstStyle/>
          <a:p>
            <a:pPr defTabSz="801668" eaLnBrk="0" fontAlgn="base" hangingPunct="0">
              <a:defRPr/>
            </a:pPr>
            <a:r>
              <a:rPr lang="en-US" altLang="zh-CN" sz="1200" dirty="0">
                <a:solidFill>
                  <a:schemeClr val="bg1"/>
                </a:solidFill>
                <a:ea typeface="MS PGothic" pitchFamily="34" charset="-128"/>
              </a:rPr>
              <a:t>www.huawei.com</a:t>
            </a:r>
          </a:p>
        </p:txBody>
      </p:sp>
      <p:pic>
        <p:nvPicPr>
          <p:cNvPr id="15" name="图片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97854" y="5265204"/>
            <a:ext cx="1072800" cy="1093042"/>
          </a:xfrm>
          <a:prstGeom prst="rect">
            <a:avLst/>
          </a:prstGeom>
        </p:spPr>
      </p:pic>
      <p:sp>
        <p:nvSpPr>
          <p:cNvPr id="16" name="Rectangle 41"/>
          <p:cNvSpPr>
            <a:spLocks noGrp="1" noChangeArrowheads="1"/>
          </p:cNvSpPr>
          <p:nvPr>
            <p:ph type="ctrTitle" sz="quarter"/>
          </p:nvPr>
        </p:nvSpPr>
        <p:spPr>
          <a:xfrm>
            <a:off x="1007533" y="1233488"/>
            <a:ext cx="8016792" cy="2482850"/>
          </a:xfrm>
          <a:ln algn="ctr"/>
        </p:spPr>
        <p:txBody>
          <a:bodyPr lIns="87802" tIns="43901" rIns="87802" bIns="43901"/>
          <a:lstStyle>
            <a:lvl1pPr defTabSz="784225" eaLnBrk="0" hangingPunct="0">
              <a:defRPr sz="4300">
                <a:solidFill>
                  <a:schemeClr val="bg1"/>
                </a:solidFill>
              </a:defRPr>
            </a:lvl1pPr>
          </a:lstStyle>
          <a:p>
            <a:r>
              <a:rPr lang="zh-CN" altLang="en-US" dirty="0"/>
              <a:t>单击此处编辑母版标题样式</a:t>
            </a:r>
          </a:p>
        </p:txBody>
      </p:sp>
    </p:spTree>
    <p:extLst>
      <p:ext uri="{BB962C8B-B14F-4D97-AF65-F5344CB8AC3E}">
        <p14:creationId xmlns:p14="http://schemas.microsoft.com/office/powerpoint/2010/main" val="216120949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标题幻灯片">
    <p:spTree>
      <p:nvGrpSpPr>
        <p:cNvPr id="1" name=""/>
        <p:cNvGrpSpPr/>
        <p:nvPr/>
      </p:nvGrpSpPr>
      <p:grpSpPr>
        <a:xfrm>
          <a:off x="0" y="0"/>
          <a:ext cx="0" cy="0"/>
          <a:chOff x="0" y="0"/>
          <a:chExt cx="0" cy="0"/>
        </a:xfrm>
      </p:grpSpPr>
      <p:pic>
        <p:nvPicPr>
          <p:cNvPr id="3" name="图片 76" descr="新版面封面－红色"/>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268414"/>
            <a:ext cx="12192000" cy="314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77" descr="Logo"/>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090151" y="5578476"/>
            <a:ext cx="1094316"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p:cNvSpPr txBox="1">
            <a:spLocks noChangeArrowheads="1"/>
          </p:cNvSpPr>
          <p:nvPr userDrawn="1"/>
        </p:nvSpPr>
        <p:spPr bwMode="auto">
          <a:xfrm>
            <a:off x="1007533" y="6205539"/>
            <a:ext cx="2609408" cy="263648"/>
          </a:xfrm>
          <a:prstGeom prst="rect">
            <a:avLst/>
          </a:prstGeom>
          <a:noFill/>
          <a:ln>
            <a:noFill/>
          </a:ln>
          <a:extLst/>
        </p:spPr>
        <p:txBody>
          <a:bodyPr wrap="none" lIns="78220" tIns="39109" rIns="78220" bIns="39109">
            <a:spAutoFit/>
          </a:bodyPr>
          <a:lstStyle>
            <a:lvl1pPr defTabSz="784225" eaLnBrk="0" hangingPunct="0">
              <a:defRPr>
                <a:solidFill>
                  <a:schemeClr val="tx1"/>
                </a:solidFill>
                <a:latin typeface="Arial" charset="0"/>
                <a:ea typeface="宋体" charset="-122"/>
              </a:defRPr>
            </a:lvl1pPr>
            <a:lvl2pPr marL="742950" indent="-285750" defTabSz="784225" eaLnBrk="0" hangingPunct="0">
              <a:defRPr>
                <a:solidFill>
                  <a:schemeClr val="tx1"/>
                </a:solidFill>
                <a:latin typeface="Arial" charset="0"/>
                <a:ea typeface="宋体" charset="-122"/>
              </a:defRPr>
            </a:lvl2pPr>
            <a:lvl3pPr marL="1143000" indent="-228600" defTabSz="784225" eaLnBrk="0" hangingPunct="0">
              <a:defRPr>
                <a:solidFill>
                  <a:schemeClr val="tx1"/>
                </a:solidFill>
                <a:latin typeface="Arial" charset="0"/>
                <a:ea typeface="宋体" charset="-122"/>
              </a:defRPr>
            </a:lvl3pPr>
            <a:lvl4pPr marL="1600200" indent="-228600" defTabSz="784225" eaLnBrk="0" hangingPunct="0">
              <a:defRPr>
                <a:solidFill>
                  <a:schemeClr val="tx1"/>
                </a:solidFill>
                <a:latin typeface="Arial" charset="0"/>
                <a:ea typeface="宋体" charset="-122"/>
              </a:defRPr>
            </a:lvl4pPr>
            <a:lvl5pPr marL="2057400" indent="-228600" defTabSz="784225" eaLnBrk="0" hangingPunct="0">
              <a:defRPr>
                <a:solidFill>
                  <a:schemeClr val="tx1"/>
                </a:solidFill>
                <a:latin typeface="Arial" charset="0"/>
                <a:ea typeface="宋体" charset="-122"/>
              </a:defRPr>
            </a:lvl5pPr>
            <a:lvl6pPr marL="2514600" indent="-228600" defTabSz="784225" eaLnBrk="0" fontAlgn="base" hangingPunct="0">
              <a:spcBef>
                <a:spcPct val="0"/>
              </a:spcBef>
              <a:spcAft>
                <a:spcPct val="0"/>
              </a:spcAft>
              <a:defRPr>
                <a:solidFill>
                  <a:schemeClr val="tx1"/>
                </a:solidFill>
                <a:latin typeface="Arial" charset="0"/>
                <a:ea typeface="宋体" charset="-122"/>
              </a:defRPr>
            </a:lvl6pPr>
            <a:lvl7pPr marL="2971800" indent="-228600" defTabSz="784225" eaLnBrk="0" fontAlgn="base" hangingPunct="0">
              <a:spcBef>
                <a:spcPct val="0"/>
              </a:spcBef>
              <a:spcAft>
                <a:spcPct val="0"/>
              </a:spcAft>
              <a:defRPr>
                <a:solidFill>
                  <a:schemeClr val="tx1"/>
                </a:solidFill>
                <a:latin typeface="Arial" charset="0"/>
                <a:ea typeface="宋体" charset="-122"/>
              </a:defRPr>
            </a:lvl7pPr>
            <a:lvl8pPr marL="3429000" indent="-228600" defTabSz="784225" eaLnBrk="0" fontAlgn="base" hangingPunct="0">
              <a:spcBef>
                <a:spcPct val="0"/>
              </a:spcBef>
              <a:spcAft>
                <a:spcPct val="0"/>
              </a:spcAft>
              <a:defRPr>
                <a:solidFill>
                  <a:schemeClr val="tx1"/>
                </a:solidFill>
                <a:latin typeface="Arial" charset="0"/>
                <a:ea typeface="宋体" charset="-122"/>
              </a:defRPr>
            </a:lvl8pPr>
            <a:lvl9pPr marL="3886200" indent="-228600" defTabSz="784225"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sz="1200" dirty="0">
                <a:latin typeface="FrutigerNext LT Bold" charset="0"/>
                <a:ea typeface="MS PGothic" pitchFamily="34" charset="-128"/>
              </a:rPr>
              <a:t>HUAWEI TECHNOLOGIES CO., LTD.</a:t>
            </a:r>
            <a:endParaRPr lang="en-US" altLang="zh-CN" sz="1000" dirty="0">
              <a:ea typeface="MS PGothic" pitchFamily="34" charset="-128"/>
            </a:endParaRPr>
          </a:p>
        </p:txBody>
      </p:sp>
      <p:sp>
        <p:nvSpPr>
          <p:cNvPr id="6" name="Title 3"/>
          <p:cNvSpPr>
            <a:spLocks noGrp="1"/>
          </p:cNvSpPr>
          <p:nvPr>
            <p:ph type="title"/>
          </p:nvPr>
        </p:nvSpPr>
        <p:spPr>
          <a:xfrm>
            <a:off x="1007534" y="2263775"/>
            <a:ext cx="7584017" cy="579438"/>
          </a:xfrm>
        </p:spPr>
        <p:txBody>
          <a:bodyPr/>
          <a:lstStyle/>
          <a:p>
            <a:r>
              <a:rPr lang="en-US" dirty="0" smtClean="0"/>
              <a:t>Click to edit Master title style</a:t>
            </a:r>
            <a:endParaRPr lang="en-US" dirty="0"/>
          </a:p>
        </p:txBody>
      </p:sp>
      <p:sp>
        <p:nvSpPr>
          <p:cNvPr id="7" name="日期占位符 6"/>
          <p:cNvSpPr>
            <a:spLocks noGrp="1" noChangeArrowheads="1"/>
          </p:cNvSpPr>
          <p:nvPr>
            <p:ph type="dt" sz="quarter" idx="10"/>
          </p:nvPr>
        </p:nvSpPr>
        <p:spPr>
          <a:xfrm>
            <a:off x="865718" y="669925"/>
            <a:ext cx="3373967" cy="476250"/>
          </a:xfrm>
          <a:prstGeom prst="rect">
            <a:avLst/>
          </a:prstGeom>
        </p:spPr>
        <p:txBody>
          <a:bodyPr lIns="91440" tIns="45720" rIns="91440" bIns="45720"/>
          <a:lstStyle>
            <a:lvl1pPr defTabSz="914400" eaLnBrk="1" hangingPunct="1">
              <a:lnSpc>
                <a:spcPct val="100000"/>
              </a:lnSpc>
              <a:defRPr kumimoji="1" sz="1400">
                <a:solidFill>
                  <a:srgbClr val="808080"/>
                </a:solidFill>
                <a:latin typeface="FrutigerNext LT Bold" charset="0"/>
              </a:defRPr>
            </a:lvl1pPr>
          </a:lstStyle>
          <a:p>
            <a:pPr>
              <a:defRPr/>
            </a:pPr>
            <a:endParaRPr lang="en-US" altLang="zh-CN"/>
          </a:p>
        </p:txBody>
      </p:sp>
    </p:spTree>
    <p:extLst>
      <p:ext uri="{BB962C8B-B14F-4D97-AF65-F5344CB8AC3E}">
        <p14:creationId xmlns:p14="http://schemas.microsoft.com/office/powerpoint/2010/main" val="492265486"/>
      </p:ext>
    </p:extLst>
  </p:cSld>
  <p:clrMapOvr>
    <a:masterClrMapping/>
  </p:clrMapOvr>
  <p:transition spd="slow" advClick="0">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总标题">
    <p:spTree>
      <p:nvGrpSpPr>
        <p:cNvPr id="1" name=""/>
        <p:cNvGrpSpPr/>
        <p:nvPr/>
      </p:nvGrpSpPr>
      <p:grpSpPr>
        <a:xfrm>
          <a:off x="0" y="0"/>
          <a:ext cx="0" cy="0"/>
          <a:chOff x="0" y="0"/>
          <a:chExt cx="0" cy="0"/>
        </a:xfrm>
      </p:grpSpPr>
      <p:pic>
        <p:nvPicPr>
          <p:cNvPr id="1028"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 y="84"/>
            <a:ext cx="12192000" cy="7109753"/>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41"/>
          <p:cNvSpPr>
            <a:spLocks noGrp="1" noChangeArrowheads="1"/>
          </p:cNvSpPr>
          <p:nvPr>
            <p:ph type="ctrTitle" sz="quarter"/>
          </p:nvPr>
        </p:nvSpPr>
        <p:spPr>
          <a:xfrm>
            <a:off x="1031295" y="4957156"/>
            <a:ext cx="10441567" cy="831600"/>
          </a:xfrm>
          <a:ln algn="ctr"/>
        </p:spPr>
        <p:txBody>
          <a:bodyPr lIns="87802" tIns="43901" rIns="87802" bIns="43901"/>
          <a:lstStyle>
            <a:lvl1pPr algn="l" defTabSz="801688" rtl="0" eaLnBrk="0" fontAlgn="base" hangingPunct="0">
              <a:spcBef>
                <a:spcPct val="0"/>
              </a:spcBef>
              <a:spcAft>
                <a:spcPct val="0"/>
              </a:spcAft>
              <a:defRPr lang="zh-CN" altLang="en-US" sz="4300" b="1" kern="1200" dirty="0">
                <a:solidFill>
                  <a:srgbClr val="0070C0"/>
                </a:solidFill>
                <a:latin typeface="+mn-ea"/>
                <a:ea typeface="+mn-ea"/>
                <a:cs typeface="Arial" panose="020B0604020202020204" pitchFamily="34" charset="0"/>
              </a:defRPr>
            </a:lvl1pPr>
          </a:lstStyle>
          <a:p>
            <a:r>
              <a:rPr lang="zh-CN" altLang="en-US" dirty="0"/>
              <a:t>单击此处编辑母版标题</a:t>
            </a:r>
            <a:r>
              <a:rPr lang="zh-CN" altLang="en-US" dirty="0" smtClean="0"/>
              <a:t>样式</a:t>
            </a:r>
            <a:endParaRPr lang="zh-CN" altLang="en-US" dirty="0"/>
          </a:p>
        </p:txBody>
      </p:sp>
      <p:sp>
        <p:nvSpPr>
          <p:cNvPr id="30" name="文本占位符 29"/>
          <p:cNvSpPr>
            <a:spLocks noGrp="1"/>
          </p:cNvSpPr>
          <p:nvPr>
            <p:ph type="body" sz="quarter" idx="10"/>
          </p:nvPr>
        </p:nvSpPr>
        <p:spPr>
          <a:xfrm>
            <a:off x="1031295" y="5816120"/>
            <a:ext cx="6912000" cy="493200"/>
          </a:xfrm>
        </p:spPr>
        <p:txBody>
          <a:bodyPr/>
          <a:lstStyle>
            <a:lvl1pPr marL="0" indent="0" algn="l" defTabSz="801688" rtl="0" eaLnBrk="0" fontAlgn="base" hangingPunct="0">
              <a:spcBef>
                <a:spcPct val="0"/>
              </a:spcBef>
              <a:spcAft>
                <a:spcPct val="0"/>
              </a:spcAft>
              <a:buNone/>
              <a:defRPr lang="zh-CN" altLang="en-US" sz="2000" kern="1200" dirty="0" smtClean="0">
                <a:solidFill>
                  <a:srgbClr val="0070C0"/>
                </a:solidFill>
                <a:latin typeface="+mn-ea"/>
                <a:ea typeface="+mn-ea"/>
                <a:cs typeface="Arial" panose="020B0604020202020204" pitchFamily="34" charset="0"/>
              </a:defRPr>
            </a:lvl1pPr>
          </a:lstStyle>
          <a:p>
            <a:pPr lvl="0"/>
            <a:r>
              <a:rPr lang="zh-CN" altLang="en-US" dirty="0" smtClean="0"/>
              <a:t>单击此处编辑母版文本样式</a:t>
            </a:r>
          </a:p>
        </p:txBody>
      </p:sp>
      <p:sp>
        <p:nvSpPr>
          <p:cNvPr id="7" name="Rectangle 54">
            <a:extLst>
              <a:ext uri="{FF2B5EF4-FFF2-40B4-BE49-F238E27FC236}">
                <a16:creationId xmlns="" xmlns:a16="http://schemas.microsoft.com/office/drawing/2014/main" id="{2078FA11-5569-4994-AEB7-1AF5CAC763B0}"/>
              </a:ext>
            </a:extLst>
          </p:cNvPr>
          <p:cNvSpPr>
            <a:spLocks noChangeArrowheads="1"/>
          </p:cNvSpPr>
          <p:nvPr userDrawn="1"/>
        </p:nvSpPr>
        <p:spPr bwMode="auto">
          <a:xfrm>
            <a:off x="947428" y="6500581"/>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n-ea"/>
                <a:ea typeface="+mn-ea"/>
                <a:cs typeface="Arial" pitchFamily="34" charset="0"/>
              </a:rPr>
              <a:t>版权所有</a:t>
            </a:r>
            <a:r>
              <a:rPr lang="en-US" altLang="zh-CN" sz="1200" baseline="0" dirty="0">
                <a:latin typeface="+mn-ea"/>
                <a:ea typeface="+mn-ea"/>
                <a:cs typeface="Arial" pitchFamily="34" charset="0"/>
              </a:rPr>
              <a:t>© </a:t>
            </a:r>
            <a:r>
              <a:rPr lang="en-US" altLang="zh-CN" sz="1200" baseline="0" dirty="0" smtClean="0">
                <a:latin typeface="+mn-ea"/>
                <a:ea typeface="+mn-ea"/>
                <a:cs typeface="Arial" pitchFamily="34" charset="0"/>
              </a:rPr>
              <a:t>2019 </a:t>
            </a:r>
            <a:r>
              <a:rPr lang="zh-CN" altLang="en-US" sz="1200" baseline="0" dirty="0">
                <a:latin typeface="+mn-ea"/>
                <a:ea typeface="+mn-ea"/>
                <a:cs typeface="Arial" pitchFamily="34" charset="0"/>
              </a:rPr>
              <a:t>华为技术有限公司</a:t>
            </a:r>
          </a:p>
        </p:txBody>
      </p:sp>
      <p:pic>
        <p:nvPicPr>
          <p:cNvPr id="1027" name="Picture 3" descr="C:\Users\YOYO\Desktop\郑莉\华为公司标志 Huawei Coroporate Logo_2018\PNG\竖版华为公司标志 Vertical Version of Huawei Corporate Logo_2018.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1070665" y="6093296"/>
            <a:ext cx="772549" cy="7647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5" name="Rectangle 3"/>
          <p:cNvSpPr>
            <a:spLocks noGrp="1" noChangeArrowheads="1"/>
          </p:cNvSpPr>
          <p:nvPr>
            <p:ph type="body" idx="11"/>
          </p:nvPr>
        </p:nvSpPr>
        <p:spPr>
          <a:xfrm>
            <a:off x="516467" y="1393826"/>
            <a:ext cx="10572751" cy="4195763"/>
          </a:xfrm>
          <a:prstGeom prst="rect">
            <a:avLst/>
          </a:prstGeo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4" name="Rectangle 76"/>
          <p:cNvSpPr>
            <a:spLocks noGrp="1" noChangeArrowheads="1"/>
          </p:cNvSpPr>
          <p:nvPr>
            <p:ph type="sldNum" sz="quarter" idx="12"/>
          </p:nvPr>
        </p:nvSpPr>
        <p:spPr>
          <a:xfrm>
            <a:off x="8128000" y="6524626"/>
            <a:ext cx="2025651" cy="333375"/>
          </a:xfrm>
          <a:prstGeom prst="rect">
            <a:avLst/>
          </a:prstGeom>
          <a:ln/>
        </p:spPr>
        <p:txBody>
          <a:bodyPr/>
          <a:lstStyle>
            <a:lvl1pPr>
              <a:defRPr/>
            </a:lvl1pPr>
          </a:lstStyle>
          <a:p>
            <a:r>
              <a:rPr lang="en-US" altLang="zh-CN"/>
              <a:t>Page </a:t>
            </a:r>
            <a:fld id="{B57FDD68-228F-4102-8239-23D51372B21C}" type="slidenum">
              <a:rPr lang="en-US" altLang="zh-CN"/>
              <a:pPr/>
              <a:t>‹#›</a:t>
            </a:fld>
            <a:endParaRPr lang="en-US" altLang="zh-CN"/>
          </a:p>
        </p:txBody>
      </p:sp>
    </p:spTree>
    <p:extLst>
      <p:ext uri="{BB962C8B-B14F-4D97-AF65-F5344CB8AC3E}">
        <p14:creationId xmlns:p14="http://schemas.microsoft.com/office/powerpoint/2010/main" val="3608707088"/>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27382" y="1393478"/>
            <a:ext cx="5183716" cy="419576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56868" y="1393478"/>
            <a:ext cx="5185833" cy="419576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76"/>
          <p:cNvSpPr>
            <a:spLocks noGrp="1" noChangeArrowheads="1"/>
          </p:cNvSpPr>
          <p:nvPr>
            <p:ph type="sldNum" sz="quarter" idx="10"/>
          </p:nvPr>
        </p:nvSpPr>
        <p:spPr>
          <a:xfrm>
            <a:off x="8128000" y="6524626"/>
            <a:ext cx="2025651" cy="333375"/>
          </a:xfrm>
          <a:prstGeom prst="rect">
            <a:avLst/>
          </a:prstGeom>
          <a:ln/>
        </p:spPr>
        <p:txBody>
          <a:bodyPr/>
          <a:lstStyle>
            <a:lvl1pPr>
              <a:defRPr/>
            </a:lvl1pPr>
          </a:lstStyle>
          <a:p>
            <a:r>
              <a:rPr lang="en-US" altLang="zh-CN"/>
              <a:t>Page </a:t>
            </a:r>
            <a:fld id="{D3E3CF00-284E-4F93-91EB-8C770D545E1A}" type="slidenum">
              <a:rPr lang="en-US" altLang="zh-CN"/>
              <a:pPr/>
              <a:t>‹#›</a:t>
            </a:fld>
            <a:endParaRPr lang="en-US" altLang="zh-CN"/>
          </a:p>
        </p:txBody>
      </p:sp>
    </p:spTree>
    <p:extLst>
      <p:ext uri="{BB962C8B-B14F-4D97-AF65-F5344CB8AC3E}">
        <p14:creationId xmlns:p14="http://schemas.microsoft.com/office/powerpoint/2010/main" val="1074077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464645098"/>
      </p:ext>
    </p:extLst>
  </p:cSld>
  <p:clrMapOvr>
    <a:masterClrMapping/>
  </p:clrMapOvr>
  <p:transition advClick="0" advTm="8000">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bg>
      <p:bgRef idx="1001">
        <a:schemeClr val="bg1"/>
      </p:bgRef>
    </p:bg>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4" y="1233488"/>
            <a:ext cx="10558800" cy="4679788"/>
          </a:xfrm>
        </p:spPr>
        <p:txBody>
          <a:bodyPr/>
          <a:lstStyle>
            <a:lvl1pPr algn="just">
              <a:defRPr>
                <a:latin typeface="+mn-ea"/>
                <a:ea typeface="+mn-ea"/>
                <a:cs typeface="Arial" panose="020B0604020202020204" pitchFamily="34" charset="0"/>
              </a:defRPr>
            </a:lvl1pPr>
            <a:lvl5pPr>
              <a:buNone/>
              <a:defRPr/>
            </a:lvl5pPr>
          </a:lstStyle>
          <a:p>
            <a:pPr eaLnBrk="1" hangingPunct="1"/>
            <a:r>
              <a:rPr lang="zh-CN" altLang="en-US" dirty="0"/>
              <a:t>本章主要讲述</a:t>
            </a:r>
            <a:r>
              <a:rPr lang="en-US" altLang="zh-CN" dirty="0"/>
              <a:t>...</a:t>
            </a:r>
            <a:endParaRPr lang="zh-CN" altLang="en-US" dirty="0"/>
          </a:p>
        </p:txBody>
      </p:sp>
      <p:sp>
        <p:nvSpPr>
          <p:cNvPr id="7"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b="1" dirty="0" smtClean="0">
                <a:solidFill>
                  <a:schemeClr val="tx1">
                    <a:lumMod val="75000"/>
                    <a:lumOff val="25000"/>
                  </a:schemeClr>
                </a:solidFill>
                <a:latin typeface="+mn-ea"/>
                <a:ea typeface="+mn-ea"/>
                <a:cs typeface="Arial" pitchFamily="34" charset="0"/>
              </a:rPr>
              <a:t>前言</a:t>
            </a:r>
            <a:endParaRPr lang="zh-CN" altLang="en-US" sz="3500" b="1" dirty="0">
              <a:solidFill>
                <a:schemeClr val="tx1">
                  <a:lumMod val="75000"/>
                  <a:lumOff val="25000"/>
                </a:schemeClr>
              </a:solidFill>
              <a:latin typeface="+mn-ea"/>
              <a:ea typeface="+mn-ea"/>
              <a:cs typeface="Arial" pitchFamily="34" charset="0"/>
            </a:endParaRP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335360" y="498828"/>
            <a:ext cx="628158" cy="459460"/>
            <a:chOff x="3275013" y="1363663"/>
            <a:chExt cx="5645150" cy="4129087"/>
          </a:xfrm>
          <a:solidFill>
            <a:schemeClr val="bg1"/>
          </a:solidFill>
        </p:grpSpPr>
        <p:sp>
          <p:nvSpPr>
            <p:cNvPr id="12" name="Freeform 6"/>
            <p:cNvSpPr>
              <a:spLocks noEditPoints="1"/>
            </p:cNvSpPr>
            <p:nvPr/>
          </p:nvSpPr>
          <p:spPr bwMode="auto">
            <a:xfrm>
              <a:off x="3275013" y="1363663"/>
              <a:ext cx="5645150" cy="4129087"/>
            </a:xfrm>
            <a:custGeom>
              <a:avLst/>
              <a:gdLst>
                <a:gd name="T0" fmla="*/ 1410 w 1505"/>
                <a:gd name="T1" fmla="*/ 250 h 1101"/>
                <a:gd name="T2" fmla="*/ 780 w 1505"/>
                <a:gd name="T3" fmla="*/ 250 h 1101"/>
                <a:gd name="T4" fmla="*/ 780 w 1505"/>
                <a:gd name="T5" fmla="*/ 81 h 1101"/>
                <a:gd name="T6" fmla="*/ 699 w 1505"/>
                <a:gd name="T7" fmla="*/ 0 h 1101"/>
                <a:gd name="T8" fmla="*/ 81 w 1505"/>
                <a:gd name="T9" fmla="*/ 0 h 1101"/>
                <a:gd name="T10" fmla="*/ 0 w 1505"/>
                <a:gd name="T11" fmla="*/ 81 h 1101"/>
                <a:gd name="T12" fmla="*/ 0 w 1505"/>
                <a:gd name="T13" fmla="*/ 464 h 1101"/>
                <a:gd name="T14" fmla="*/ 81 w 1505"/>
                <a:gd name="T15" fmla="*/ 545 h 1101"/>
                <a:gd name="T16" fmla="*/ 124 w 1505"/>
                <a:gd name="T17" fmla="*/ 545 h 1101"/>
                <a:gd name="T18" fmla="*/ 124 w 1505"/>
                <a:gd name="T19" fmla="*/ 668 h 1101"/>
                <a:gd name="T20" fmla="*/ 137 w 1505"/>
                <a:gd name="T21" fmla="*/ 688 h 1101"/>
                <a:gd name="T22" fmla="*/ 147 w 1505"/>
                <a:gd name="T23" fmla="*/ 690 h 1101"/>
                <a:gd name="T24" fmla="*/ 161 w 1505"/>
                <a:gd name="T25" fmla="*/ 685 h 1101"/>
                <a:gd name="T26" fmla="*/ 316 w 1505"/>
                <a:gd name="T27" fmla="*/ 554 h 1101"/>
                <a:gd name="T28" fmla="*/ 341 w 1505"/>
                <a:gd name="T29" fmla="*/ 545 h 1101"/>
                <a:gd name="T30" fmla="*/ 542 w 1505"/>
                <a:gd name="T31" fmla="*/ 545 h 1101"/>
                <a:gd name="T32" fmla="*/ 542 w 1505"/>
                <a:gd name="T33" fmla="*/ 824 h 1101"/>
                <a:gd name="T34" fmla="*/ 637 w 1505"/>
                <a:gd name="T35" fmla="*/ 919 h 1101"/>
                <a:gd name="T36" fmla="*/ 1084 w 1505"/>
                <a:gd name="T37" fmla="*/ 919 h 1101"/>
                <a:gd name="T38" fmla="*/ 1120 w 1505"/>
                <a:gd name="T39" fmla="*/ 932 h 1101"/>
                <a:gd name="T40" fmla="*/ 1313 w 1505"/>
                <a:gd name="T41" fmla="*/ 1096 h 1101"/>
                <a:gd name="T42" fmla="*/ 1328 w 1505"/>
                <a:gd name="T43" fmla="*/ 1101 h 1101"/>
                <a:gd name="T44" fmla="*/ 1337 w 1505"/>
                <a:gd name="T45" fmla="*/ 1099 h 1101"/>
                <a:gd name="T46" fmla="*/ 1350 w 1505"/>
                <a:gd name="T47" fmla="*/ 1078 h 1101"/>
                <a:gd name="T48" fmla="*/ 1350 w 1505"/>
                <a:gd name="T49" fmla="*/ 919 h 1101"/>
                <a:gd name="T50" fmla="*/ 1410 w 1505"/>
                <a:gd name="T51" fmla="*/ 919 h 1101"/>
                <a:gd name="T52" fmla="*/ 1505 w 1505"/>
                <a:gd name="T53" fmla="*/ 824 h 1101"/>
                <a:gd name="T54" fmla="*/ 1505 w 1505"/>
                <a:gd name="T55" fmla="*/ 345 h 1101"/>
                <a:gd name="T56" fmla="*/ 1410 w 1505"/>
                <a:gd name="T57" fmla="*/ 250 h 1101"/>
                <a:gd name="T58" fmla="*/ 341 w 1505"/>
                <a:gd name="T59" fmla="*/ 500 h 1101"/>
                <a:gd name="T60" fmla="*/ 287 w 1505"/>
                <a:gd name="T61" fmla="*/ 520 h 1101"/>
                <a:gd name="T62" fmla="*/ 169 w 1505"/>
                <a:gd name="T63" fmla="*/ 619 h 1101"/>
                <a:gd name="T64" fmla="*/ 169 w 1505"/>
                <a:gd name="T65" fmla="*/ 535 h 1101"/>
                <a:gd name="T66" fmla="*/ 133 w 1505"/>
                <a:gd name="T67" fmla="*/ 500 h 1101"/>
                <a:gd name="T68" fmla="*/ 81 w 1505"/>
                <a:gd name="T69" fmla="*/ 500 h 1101"/>
                <a:gd name="T70" fmla="*/ 45 w 1505"/>
                <a:gd name="T71" fmla="*/ 464 h 1101"/>
                <a:gd name="T72" fmla="*/ 45 w 1505"/>
                <a:gd name="T73" fmla="*/ 81 h 1101"/>
                <a:gd name="T74" fmla="*/ 81 w 1505"/>
                <a:gd name="T75" fmla="*/ 45 h 1101"/>
                <a:gd name="T76" fmla="*/ 699 w 1505"/>
                <a:gd name="T77" fmla="*/ 45 h 1101"/>
                <a:gd name="T78" fmla="*/ 735 w 1505"/>
                <a:gd name="T79" fmla="*/ 81 h 1101"/>
                <a:gd name="T80" fmla="*/ 735 w 1505"/>
                <a:gd name="T81" fmla="*/ 250 h 1101"/>
                <a:gd name="T82" fmla="*/ 637 w 1505"/>
                <a:gd name="T83" fmla="*/ 250 h 1101"/>
                <a:gd name="T84" fmla="*/ 542 w 1505"/>
                <a:gd name="T85" fmla="*/ 345 h 1101"/>
                <a:gd name="T86" fmla="*/ 542 w 1505"/>
                <a:gd name="T87" fmla="*/ 500 h 1101"/>
                <a:gd name="T88" fmla="*/ 341 w 1505"/>
                <a:gd name="T89" fmla="*/ 500 h 1101"/>
                <a:gd name="T90" fmla="*/ 1460 w 1505"/>
                <a:gd name="T91" fmla="*/ 824 h 1101"/>
                <a:gd name="T92" fmla="*/ 1410 w 1505"/>
                <a:gd name="T93" fmla="*/ 874 h 1101"/>
                <a:gd name="T94" fmla="*/ 1344 w 1505"/>
                <a:gd name="T95" fmla="*/ 874 h 1101"/>
                <a:gd name="T96" fmla="*/ 1305 w 1505"/>
                <a:gd name="T97" fmla="*/ 913 h 1101"/>
                <a:gd name="T98" fmla="*/ 1305 w 1505"/>
                <a:gd name="T99" fmla="*/ 1030 h 1101"/>
                <a:gd name="T100" fmla="*/ 1149 w 1505"/>
                <a:gd name="T101" fmla="*/ 898 h 1101"/>
                <a:gd name="T102" fmla="*/ 1084 w 1505"/>
                <a:gd name="T103" fmla="*/ 874 h 1101"/>
                <a:gd name="T104" fmla="*/ 637 w 1505"/>
                <a:gd name="T105" fmla="*/ 874 h 1101"/>
                <a:gd name="T106" fmla="*/ 587 w 1505"/>
                <a:gd name="T107" fmla="*/ 824 h 1101"/>
                <a:gd name="T108" fmla="*/ 587 w 1505"/>
                <a:gd name="T109" fmla="*/ 345 h 1101"/>
                <a:gd name="T110" fmla="*/ 637 w 1505"/>
                <a:gd name="T111" fmla="*/ 295 h 1101"/>
                <a:gd name="T112" fmla="*/ 1410 w 1505"/>
                <a:gd name="T113" fmla="*/ 295 h 1101"/>
                <a:gd name="T114" fmla="*/ 1460 w 1505"/>
                <a:gd name="T115" fmla="*/ 345 h 1101"/>
                <a:gd name="T116" fmla="*/ 1460 w 1505"/>
                <a:gd name="T117" fmla="*/ 824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05" h="1101">
                  <a:moveTo>
                    <a:pt x="1410" y="250"/>
                  </a:moveTo>
                  <a:cubicBezTo>
                    <a:pt x="780" y="250"/>
                    <a:pt x="780" y="250"/>
                    <a:pt x="780" y="250"/>
                  </a:cubicBezTo>
                  <a:cubicBezTo>
                    <a:pt x="780" y="81"/>
                    <a:pt x="780" y="81"/>
                    <a:pt x="780" y="81"/>
                  </a:cubicBezTo>
                  <a:cubicBezTo>
                    <a:pt x="780" y="37"/>
                    <a:pt x="743" y="0"/>
                    <a:pt x="699" y="0"/>
                  </a:cubicBezTo>
                  <a:cubicBezTo>
                    <a:pt x="81" y="0"/>
                    <a:pt x="81" y="0"/>
                    <a:pt x="81" y="0"/>
                  </a:cubicBezTo>
                  <a:cubicBezTo>
                    <a:pt x="36" y="0"/>
                    <a:pt x="0" y="37"/>
                    <a:pt x="0" y="81"/>
                  </a:cubicBezTo>
                  <a:cubicBezTo>
                    <a:pt x="0" y="464"/>
                    <a:pt x="0" y="464"/>
                    <a:pt x="0" y="464"/>
                  </a:cubicBezTo>
                  <a:cubicBezTo>
                    <a:pt x="0" y="509"/>
                    <a:pt x="36" y="545"/>
                    <a:pt x="81" y="545"/>
                  </a:cubicBezTo>
                  <a:cubicBezTo>
                    <a:pt x="124" y="545"/>
                    <a:pt x="124" y="545"/>
                    <a:pt x="124" y="545"/>
                  </a:cubicBezTo>
                  <a:cubicBezTo>
                    <a:pt x="124" y="668"/>
                    <a:pt x="124" y="668"/>
                    <a:pt x="124" y="668"/>
                  </a:cubicBezTo>
                  <a:cubicBezTo>
                    <a:pt x="124" y="676"/>
                    <a:pt x="129" y="684"/>
                    <a:pt x="137" y="688"/>
                  </a:cubicBezTo>
                  <a:cubicBezTo>
                    <a:pt x="140" y="689"/>
                    <a:pt x="143" y="690"/>
                    <a:pt x="147" y="690"/>
                  </a:cubicBezTo>
                  <a:cubicBezTo>
                    <a:pt x="152" y="690"/>
                    <a:pt x="157" y="688"/>
                    <a:pt x="161" y="685"/>
                  </a:cubicBezTo>
                  <a:cubicBezTo>
                    <a:pt x="316" y="554"/>
                    <a:pt x="316" y="554"/>
                    <a:pt x="316" y="554"/>
                  </a:cubicBezTo>
                  <a:cubicBezTo>
                    <a:pt x="323" y="548"/>
                    <a:pt x="332" y="545"/>
                    <a:pt x="341" y="545"/>
                  </a:cubicBezTo>
                  <a:cubicBezTo>
                    <a:pt x="542" y="545"/>
                    <a:pt x="542" y="545"/>
                    <a:pt x="542" y="545"/>
                  </a:cubicBezTo>
                  <a:cubicBezTo>
                    <a:pt x="542" y="824"/>
                    <a:pt x="542" y="824"/>
                    <a:pt x="542" y="824"/>
                  </a:cubicBezTo>
                  <a:cubicBezTo>
                    <a:pt x="542" y="877"/>
                    <a:pt x="585" y="919"/>
                    <a:pt x="637" y="919"/>
                  </a:cubicBezTo>
                  <a:cubicBezTo>
                    <a:pt x="1084" y="919"/>
                    <a:pt x="1084" y="919"/>
                    <a:pt x="1084" y="919"/>
                  </a:cubicBezTo>
                  <a:cubicBezTo>
                    <a:pt x="1097" y="919"/>
                    <a:pt x="1110" y="924"/>
                    <a:pt x="1120" y="932"/>
                  </a:cubicBezTo>
                  <a:cubicBezTo>
                    <a:pt x="1313" y="1096"/>
                    <a:pt x="1313" y="1096"/>
                    <a:pt x="1313" y="1096"/>
                  </a:cubicBezTo>
                  <a:cubicBezTo>
                    <a:pt x="1317" y="1099"/>
                    <a:pt x="1322" y="1101"/>
                    <a:pt x="1328" y="1101"/>
                  </a:cubicBezTo>
                  <a:cubicBezTo>
                    <a:pt x="1331" y="1101"/>
                    <a:pt x="1334" y="1100"/>
                    <a:pt x="1337" y="1099"/>
                  </a:cubicBezTo>
                  <a:cubicBezTo>
                    <a:pt x="1345" y="1095"/>
                    <a:pt x="1350" y="1087"/>
                    <a:pt x="1350" y="1078"/>
                  </a:cubicBezTo>
                  <a:cubicBezTo>
                    <a:pt x="1350" y="919"/>
                    <a:pt x="1350" y="919"/>
                    <a:pt x="1350" y="919"/>
                  </a:cubicBezTo>
                  <a:cubicBezTo>
                    <a:pt x="1410" y="919"/>
                    <a:pt x="1410" y="919"/>
                    <a:pt x="1410" y="919"/>
                  </a:cubicBezTo>
                  <a:cubicBezTo>
                    <a:pt x="1463" y="919"/>
                    <a:pt x="1505" y="877"/>
                    <a:pt x="1505" y="824"/>
                  </a:cubicBezTo>
                  <a:cubicBezTo>
                    <a:pt x="1505" y="345"/>
                    <a:pt x="1505" y="345"/>
                    <a:pt x="1505" y="345"/>
                  </a:cubicBezTo>
                  <a:cubicBezTo>
                    <a:pt x="1505" y="293"/>
                    <a:pt x="1463" y="250"/>
                    <a:pt x="1410" y="250"/>
                  </a:cubicBezTo>
                  <a:close/>
                  <a:moveTo>
                    <a:pt x="341" y="500"/>
                  </a:moveTo>
                  <a:cubicBezTo>
                    <a:pt x="322" y="500"/>
                    <a:pt x="302" y="507"/>
                    <a:pt x="287" y="520"/>
                  </a:cubicBezTo>
                  <a:cubicBezTo>
                    <a:pt x="169" y="619"/>
                    <a:pt x="169" y="619"/>
                    <a:pt x="169" y="619"/>
                  </a:cubicBezTo>
                  <a:cubicBezTo>
                    <a:pt x="169" y="535"/>
                    <a:pt x="169" y="535"/>
                    <a:pt x="169" y="535"/>
                  </a:cubicBezTo>
                  <a:cubicBezTo>
                    <a:pt x="169" y="516"/>
                    <a:pt x="153" y="500"/>
                    <a:pt x="133" y="500"/>
                  </a:cubicBezTo>
                  <a:cubicBezTo>
                    <a:pt x="81" y="500"/>
                    <a:pt x="81" y="500"/>
                    <a:pt x="81" y="500"/>
                  </a:cubicBezTo>
                  <a:cubicBezTo>
                    <a:pt x="61" y="500"/>
                    <a:pt x="45" y="484"/>
                    <a:pt x="45" y="464"/>
                  </a:cubicBezTo>
                  <a:cubicBezTo>
                    <a:pt x="45" y="81"/>
                    <a:pt x="45" y="81"/>
                    <a:pt x="45" y="81"/>
                  </a:cubicBezTo>
                  <a:cubicBezTo>
                    <a:pt x="45" y="61"/>
                    <a:pt x="61" y="45"/>
                    <a:pt x="81" y="45"/>
                  </a:cubicBezTo>
                  <a:cubicBezTo>
                    <a:pt x="699" y="45"/>
                    <a:pt x="699" y="45"/>
                    <a:pt x="699" y="45"/>
                  </a:cubicBezTo>
                  <a:cubicBezTo>
                    <a:pt x="719" y="45"/>
                    <a:pt x="735" y="61"/>
                    <a:pt x="735" y="81"/>
                  </a:cubicBezTo>
                  <a:cubicBezTo>
                    <a:pt x="735" y="250"/>
                    <a:pt x="735" y="250"/>
                    <a:pt x="735" y="250"/>
                  </a:cubicBezTo>
                  <a:cubicBezTo>
                    <a:pt x="637" y="250"/>
                    <a:pt x="637" y="250"/>
                    <a:pt x="637" y="250"/>
                  </a:cubicBezTo>
                  <a:cubicBezTo>
                    <a:pt x="585" y="250"/>
                    <a:pt x="542" y="293"/>
                    <a:pt x="542" y="345"/>
                  </a:cubicBezTo>
                  <a:cubicBezTo>
                    <a:pt x="542" y="500"/>
                    <a:pt x="542" y="500"/>
                    <a:pt x="542" y="500"/>
                  </a:cubicBezTo>
                  <a:lnTo>
                    <a:pt x="341" y="500"/>
                  </a:lnTo>
                  <a:close/>
                  <a:moveTo>
                    <a:pt x="1460" y="824"/>
                  </a:moveTo>
                  <a:cubicBezTo>
                    <a:pt x="1460" y="852"/>
                    <a:pt x="1438" y="874"/>
                    <a:pt x="1410" y="874"/>
                  </a:cubicBezTo>
                  <a:cubicBezTo>
                    <a:pt x="1344" y="874"/>
                    <a:pt x="1344" y="874"/>
                    <a:pt x="1344" y="874"/>
                  </a:cubicBezTo>
                  <a:cubicBezTo>
                    <a:pt x="1323" y="874"/>
                    <a:pt x="1305" y="892"/>
                    <a:pt x="1305" y="913"/>
                  </a:cubicBezTo>
                  <a:cubicBezTo>
                    <a:pt x="1305" y="1030"/>
                    <a:pt x="1305" y="1030"/>
                    <a:pt x="1305" y="1030"/>
                  </a:cubicBezTo>
                  <a:cubicBezTo>
                    <a:pt x="1149" y="898"/>
                    <a:pt x="1149" y="898"/>
                    <a:pt x="1149" y="898"/>
                  </a:cubicBezTo>
                  <a:cubicBezTo>
                    <a:pt x="1131" y="883"/>
                    <a:pt x="1108" y="874"/>
                    <a:pt x="1084" y="874"/>
                  </a:cubicBezTo>
                  <a:cubicBezTo>
                    <a:pt x="637" y="874"/>
                    <a:pt x="637" y="874"/>
                    <a:pt x="637" y="874"/>
                  </a:cubicBezTo>
                  <a:cubicBezTo>
                    <a:pt x="610" y="874"/>
                    <a:pt x="587" y="852"/>
                    <a:pt x="587" y="824"/>
                  </a:cubicBezTo>
                  <a:cubicBezTo>
                    <a:pt x="587" y="345"/>
                    <a:pt x="587" y="345"/>
                    <a:pt x="587" y="345"/>
                  </a:cubicBezTo>
                  <a:cubicBezTo>
                    <a:pt x="587" y="318"/>
                    <a:pt x="610" y="295"/>
                    <a:pt x="637" y="295"/>
                  </a:cubicBezTo>
                  <a:cubicBezTo>
                    <a:pt x="1410" y="295"/>
                    <a:pt x="1410" y="295"/>
                    <a:pt x="1410" y="295"/>
                  </a:cubicBezTo>
                  <a:cubicBezTo>
                    <a:pt x="1438" y="295"/>
                    <a:pt x="1460" y="318"/>
                    <a:pt x="1460" y="345"/>
                  </a:cubicBezTo>
                  <a:lnTo>
                    <a:pt x="1460" y="8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6208713" y="3227388"/>
              <a:ext cx="1833563" cy="173037"/>
            </a:xfrm>
            <a:custGeom>
              <a:avLst/>
              <a:gdLst>
                <a:gd name="T0" fmla="*/ 489 w 489"/>
                <a:gd name="T1" fmla="*/ 23 h 46"/>
                <a:gd name="T2" fmla="*/ 467 w 489"/>
                <a:gd name="T3" fmla="*/ 46 h 46"/>
                <a:gd name="T4" fmla="*/ 23 w 489"/>
                <a:gd name="T5" fmla="*/ 46 h 46"/>
                <a:gd name="T6" fmla="*/ 0 w 489"/>
                <a:gd name="T7" fmla="*/ 23 h 46"/>
                <a:gd name="T8" fmla="*/ 23 w 489"/>
                <a:gd name="T9" fmla="*/ 0 h 46"/>
                <a:gd name="T10" fmla="*/ 467 w 489"/>
                <a:gd name="T11" fmla="*/ 0 h 46"/>
                <a:gd name="T12" fmla="*/ 489 w 489"/>
                <a:gd name="T13" fmla="*/ 23 h 46"/>
              </a:gdLst>
              <a:ahLst/>
              <a:cxnLst>
                <a:cxn ang="0">
                  <a:pos x="T0" y="T1"/>
                </a:cxn>
                <a:cxn ang="0">
                  <a:pos x="T2" y="T3"/>
                </a:cxn>
                <a:cxn ang="0">
                  <a:pos x="T4" y="T5"/>
                </a:cxn>
                <a:cxn ang="0">
                  <a:pos x="T6" y="T7"/>
                </a:cxn>
                <a:cxn ang="0">
                  <a:pos x="T8" y="T9"/>
                </a:cxn>
                <a:cxn ang="0">
                  <a:pos x="T10" y="T11"/>
                </a:cxn>
                <a:cxn ang="0">
                  <a:pos x="T12" y="T13"/>
                </a:cxn>
              </a:cxnLst>
              <a:rect l="0" t="0" r="r" b="b"/>
              <a:pathLst>
                <a:path w="489" h="46">
                  <a:moveTo>
                    <a:pt x="489" y="23"/>
                  </a:moveTo>
                  <a:cubicBezTo>
                    <a:pt x="489" y="35"/>
                    <a:pt x="479" y="46"/>
                    <a:pt x="467" y="46"/>
                  </a:cubicBezTo>
                  <a:cubicBezTo>
                    <a:pt x="23" y="46"/>
                    <a:pt x="23" y="46"/>
                    <a:pt x="23" y="46"/>
                  </a:cubicBezTo>
                  <a:cubicBezTo>
                    <a:pt x="10" y="46"/>
                    <a:pt x="0" y="35"/>
                    <a:pt x="0" y="23"/>
                  </a:cubicBezTo>
                  <a:cubicBezTo>
                    <a:pt x="0" y="10"/>
                    <a:pt x="10" y="0"/>
                    <a:pt x="23" y="0"/>
                  </a:cubicBezTo>
                  <a:cubicBezTo>
                    <a:pt x="467" y="0"/>
                    <a:pt x="467" y="0"/>
                    <a:pt x="467" y="0"/>
                  </a:cubicBezTo>
                  <a:cubicBezTo>
                    <a:pt x="479" y="0"/>
                    <a:pt x="489" y="10"/>
                    <a:pt x="48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6208713" y="3786188"/>
              <a:ext cx="1833563" cy="168275"/>
            </a:xfrm>
            <a:custGeom>
              <a:avLst/>
              <a:gdLst>
                <a:gd name="T0" fmla="*/ 489 w 489"/>
                <a:gd name="T1" fmla="*/ 22 h 45"/>
                <a:gd name="T2" fmla="*/ 467 w 489"/>
                <a:gd name="T3" fmla="*/ 45 h 45"/>
                <a:gd name="T4" fmla="*/ 23 w 489"/>
                <a:gd name="T5" fmla="*/ 45 h 45"/>
                <a:gd name="T6" fmla="*/ 0 w 489"/>
                <a:gd name="T7" fmla="*/ 22 h 45"/>
                <a:gd name="T8" fmla="*/ 23 w 489"/>
                <a:gd name="T9" fmla="*/ 0 h 45"/>
                <a:gd name="T10" fmla="*/ 467 w 489"/>
                <a:gd name="T11" fmla="*/ 0 h 45"/>
                <a:gd name="T12" fmla="*/ 489 w 489"/>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89" h="45">
                  <a:moveTo>
                    <a:pt x="489" y="22"/>
                  </a:moveTo>
                  <a:cubicBezTo>
                    <a:pt x="489" y="35"/>
                    <a:pt x="479" y="45"/>
                    <a:pt x="467" y="45"/>
                  </a:cubicBezTo>
                  <a:cubicBezTo>
                    <a:pt x="23" y="45"/>
                    <a:pt x="23" y="45"/>
                    <a:pt x="23" y="45"/>
                  </a:cubicBezTo>
                  <a:cubicBezTo>
                    <a:pt x="10" y="45"/>
                    <a:pt x="0" y="35"/>
                    <a:pt x="0" y="22"/>
                  </a:cubicBezTo>
                  <a:cubicBezTo>
                    <a:pt x="0" y="10"/>
                    <a:pt x="10" y="0"/>
                    <a:pt x="23" y="0"/>
                  </a:cubicBezTo>
                  <a:cubicBezTo>
                    <a:pt x="467" y="0"/>
                    <a:pt x="467" y="0"/>
                    <a:pt x="467" y="0"/>
                  </a:cubicBezTo>
                  <a:cubicBezTo>
                    <a:pt x="479" y="0"/>
                    <a:pt x="489" y="10"/>
                    <a:pt x="48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p:cNvSpPr>
            <p:nvPr/>
          </p:nvSpPr>
          <p:spPr bwMode="auto">
            <a:xfrm>
              <a:off x="3924301" y="1936750"/>
              <a:ext cx="1593850" cy="169862"/>
            </a:xfrm>
            <a:custGeom>
              <a:avLst/>
              <a:gdLst>
                <a:gd name="T0" fmla="*/ 425 w 425"/>
                <a:gd name="T1" fmla="*/ 22 h 45"/>
                <a:gd name="T2" fmla="*/ 403 w 425"/>
                <a:gd name="T3" fmla="*/ 45 h 45"/>
                <a:gd name="T4" fmla="*/ 23 w 425"/>
                <a:gd name="T5" fmla="*/ 45 h 45"/>
                <a:gd name="T6" fmla="*/ 0 w 425"/>
                <a:gd name="T7" fmla="*/ 22 h 45"/>
                <a:gd name="T8" fmla="*/ 23 w 425"/>
                <a:gd name="T9" fmla="*/ 0 h 45"/>
                <a:gd name="T10" fmla="*/ 403 w 425"/>
                <a:gd name="T11" fmla="*/ 0 h 45"/>
                <a:gd name="T12" fmla="*/ 425 w 425"/>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25" h="45">
                  <a:moveTo>
                    <a:pt x="425" y="22"/>
                  </a:moveTo>
                  <a:cubicBezTo>
                    <a:pt x="425" y="35"/>
                    <a:pt x="415" y="45"/>
                    <a:pt x="403" y="45"/>
                  </a:cubicBezTo>
                  <a:cubicBezTo>
                    <a:pt x="23" y="45"/>
                    <a:pt x="23" y="45"/>
                    <a:pt x="23" y="45"/>
                  </a:cubicBezTo>
                  <a:cubicBezTo>
                    <a:pt x="11" y="45"/>
                    <a:pt x="0" y="35"/>
                    <a:pt x="0" y="22"/>
                  </a:cubicBezTo>
                  <a:cubicBezTo>
                    <a:pt x="0" y="10"/>
                    <a:pt x="11" y="0"/>
                    <a:pt x="23" y="0"/>
                  </a:cubicBezTo>
                  <a:cubicBezTo>
                    <a:pt x="403" y="0"/>
                    <a:pt x="403" y="0"/>
                    <a:pt x="403" y="0"/>
                  </a:cubicBezTo>
                  <a:cubicBezTo>
                    <a:pt x="415" y="0"/>
                    <a:pt x="425" y="10"/>
                    <a:pt x="42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0"/>
            <p:cNvSpPr>
              <a:spLocks/>
            </p:cNvSpPr>
            <p:nvPr/>
          </p:nvSpPr>
          <p:spPr bwMode="auto">
            <a:xfrm>
              <a:off x="3924301" y="2371725"/>
              <a:ext cx="1136650" cy="169862"/>
            </a:xfrm>
            <a:custGeom>
              <a:avLst/>
              <a:gdLst>
                <a:gd name="T0" fmla="*/ 303 w 303"/>
                <a:gd name="T1" fmla="*/ 23 h 45"/>
                <a:gd name="T2" fmla="*/ 281 w 303"/>
                <a:gd name="T3" fmla="*/ 45 h 45"/>
                <a:gd name="T4" fmla="*/ 23 w 303"/>
                <a:gd name="T5" fmla="*/ 45 h 45"/>
                <a:gd name="T6" fmla="*/ 0 w 303"/>
                <a:gd name="T7" fmla="*/ 23 h 45"/>
                <a:gd name="T8" fmla="*/ 23 w 303"/>
                <a:gd name="T9" fmla="*/ 0 h 45"/>
                <a:gd name="T10" fmla="*/ 281 w 303"/>
                <a:gd name="T11" fmla="*/ 0 h 45"/>
                <a:gd name="T12" fmla="*/ 303 w 303"/>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303" h="45">
                  <a:moveTo>
                    <a:pt x="303" y="23"/>
                  </a:moveTo>
                  <a:cubicBezTo>
                    <a:pt x="303" y="35"/>
                    <a:pt x="293" y="45"/>
                    <a:pt x="281" y="45"/>
                  </a:cubicBezTo>
                  <a:cubicBezTo>
                    <a:pt x="23" y="45"/>
                    <a:pt x="23" y="45"/>
                    <a:pt x="23" y="45"/>
                  </a:cubicBezTo>
                  <a:cubicBezTo>
                    <a:pt x="11" y="45"/>
                    <a:pt x="0" y="35"/>
                    <a:pt x="0" y="23"/>
                  </a:cubicBezTo>
                  <a:cubicBezTo>
                    <a:pt x="0" y="10"/>
                    <a:pt x="11" y="0"/>
                    <a:pt x="23" y="0"/>
                  </a:cubicBezTo>
                  <a:cubicBezTo>
                    <a:pt x="281" y="0"/>
                    <a:pt x="281" y="0"/>
                    <a:pt x="281" y="0"/>
                  </a:cubicBezTo>
                  <a:cubicBezTo>
                    <a:pt x="293" y="0"/>
                    <a:pt x="303" y="10"/>
                    <a:pt x="30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7" name="Freeform 6"/>
          <p:cNvSpPr>
            <a:spLocks/>
          </p:cNvSpPr>
          <p:nvPr userDrawn="1"/>
        </p:nvSpPr>
        <p:spPr bwMode="auto">
          <a:xfrm>
            <a:off x="2847918" y="296368"/>
            <a:ext cx="9348607"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9995 w 10211"/>
              <a:gd name="connsiteY4" fmla="*/ 10000 h 10000"/>
              <a:gd name="connsiteX5" fmla="*/ 9998 w 10211"/>
              <a:gd name="connsiteY5" fmla="*/ 6152 h 10000"/>
              <a:gd name="connsiteX6" fmla="*/ 10211 w 10211"/>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10211 w 10211"/>
              <a:gd name="connsiteY4" fmla="*/ 10000 h 10000"/>
              <a:gd name="connsiteX5" fmla="*/ 9998 w 10211"/>
              <a:gd name="connsiteY5" fmla="*/ 6152 h 10000"/>
              <a:gd name="connsiteX6" fmla="*/ 10211 w 10211"/>
              <a:gd name="connsiteY6" fmla="*/ 0 h 10000"/>
              <a:gd name="connsiteX0" fmla="*/ 10211 w 10214"/>
              <a:gd name="connsiteY0" fmla="*/ 0 h 10000"/>
              <a:gd name="connsiteX1" fmla="*/ 0 w 10214"/>
              <a:gd name="connsiteY1" fmla="*/ 0 h 10000"/>
              <a:gd name="connsiteX2" fmla="*/ 189 w 10214"/>
              <a:gd name="connsiteY2" fmla="*/ 5021 h 10000"/>
              <a:gd name="connsiteX3" fmla="*/ 0 w 10214"/>
              <a:gd name="connsiteY3" fmla="*/ 9994 h 10000"/>
              <a:gd name="connsiteX4" fmla="*/ 10211 w 10214"/>
              <a:gd name="connsiteY4" fmla="*/ 10000 h 10000"/>
              <a:gd name="connsiteX5" fmla="*/ 10214 w 10214"/>
              <a:gd name="connsiteY5" fmla="*/ 6152 h 10000"/>
              <a:gd name="connsiteX6" fmla="*/ 10211 w 10214"/>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4" h="10000">
                <a:moveTo>
                  <a:pt x="10211" y="0"/>
                </a:moveTo>
                <a:lnTo>
                  <a:pt x="0" y="0"/>
                </a:lnTo>
                <a:cubicBezTo>
                  <a:pt x="62" y="1674"/>
                  <a:pt x="124" y="3347"/>
                  <a:pt x="189" y="5021"/>
                </a:cubicBezTo>
                <a:cubicBezTo>
                  <a:pt x="124" y="6679"/>
                  <a:pt x="62" y="8336"/>
                  <a:pt x="0" y="9994"/>
                </a:cubicBezTo>
                <a:lnTo>
                  <a:pt x="10211" y="10000"/>
                </a:lnTo>
                <a:cubicBezTo>
                  <a:pt x="10209" y="8184"/>
                  <a:pt x="10214" y="8051"/>
                  <a:pt x="10214" y="6152"/>
                </a:cubicBezTo>
                <a:cubicBezTo>
                  <a:pt x="10212" y="3296"/>
                  <a:pt x="10212" y="2674"/>
                  <a:pt x="10211"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8" name="Freeform 11"/>
          <p:cNvSpPr>
            <a:spLocks/>
          </p:cNvSpPr>
          <p:nvPr userDrawn="1"/>
        </p:nvSpPr>
        <p:spPr bwMode="auto">
          <a:xfrm>
            <a:off x="2742547"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912284" y="1233487"/>
            <a:ext cx="10558800" cy="4680000"/>
          </a:xfrm>
        </p:spPr>
        <p:txBody>
          <a:bodyPr/>
          <a:lstStyle>
            <a:lvl1pPr marL="301625" marR="0" indent="-301625" algn="just" defTabSz="801688" rtl="0" eaLnBrk="1" fontAlgn="base" latinLnBrk="0" hangingPunct="1">
              <a:lnSpc>
                <a:spcPct val="140000"/>
              </a:lnSpc>
              <a:spcBef>
                <a:spcPct val="30000"/>
              </a:spcBef>
              <a:spcAft>
                <a:spcPct val="0"/>
              </a:spcAft>
              <a:buClr>
                <a:srgbClr val="808080"/>
              </a:buClr>
              <a:buSzPct val="60000"/>
              <a:buFont typeface="Wingdings" pitchFamily="2" charset="2"/>
              <a:buChar char="l"/>
              <a:tabLst/>
              <a:defRPr>
                <a:latin typeface="+mn-ea"/>
                <a:ea typeface="+mn-ea"/>
                <a:cs typeface="Arial" panose="020B0604020202020204" pitchFamily="34" charset="0"/>
              </a:defRPr>
            </a:lvl1pPr>
            <a:lvl2pPr algn="just" eaLnBrk="1" hangingPunct="1">
              <a:defRPr>
                <a:latin typeface="+mn-ea"/>
                <a:ea typeface="+mn-ea"/>
                <a:cs typeface="Arial" panose="020B0604020202020204" pitchFamily="34" charset="0"/>
              </a:defRPr>
            </a:lvl2pPr>
            <a:lvl3pPr algn="just" eaLnBrk="1" hangingPunct="1">
              <a:defRPr>
                <a:latin typeface="+mn-ea"/>
                <a:ea typeface="+mn-ea"/>
                <a:cs typeface="Arial" panose="020B0604020202020204" pitchFamily="34" charset="0"/>
              </a:defRPr>
            </a:lvl3pPr>
            <a:lvl4pPr algn="just" eaLnBrk="1" hangingPunct="1">
              <a:defRPr>
                <a:latin typeface="+mn-ea"/>
                <a:ea typeface="+mn-ea"/>
                <a:cs typeface="Arial" panose="020B0604020202020204" pitchFamily="34" charset="0"/>
              </a:defRPr>
            </a:lvl4pPr>
            <a:lvl5pPr algn="just" eaLnBrk="1" hangingPunct="1">
              <a:defRPr>
                <a:latin typeface="+mn-ea"/>
                <a:ea typeface="+mn-ea"/>
                <a:cs typeface="Arial" panose="020B0604020202020204" pitchFamily="34" charset="0"/>
              </a:defRPr>
            </a:lvl5pPr>
          </a:lstStyle>
          <a:p>
            <a:pPr marL="301625" marR="0" lvl="0" indent="-301625" algn="l" defTabSz="801688" rtl="0" eaLnBrk="0" fontAlgn="base" latinLnBrk="0" hangingPunct="0">
              <a:lnSpc>
                <a:spcPct val="140000"/>
              </a:lnSpc>
              <a:spcBef>
                <a:spcPct val="30000"/>
              </a:spcBef>
              <a:spcAft>
                <a:spcPct val="0"/>
              </a:spcAft>
              <a:buClr>
                <a:srgbClr val="808080"/>
              </a:buClr>
              <a:buSzPct val="60000"/>
              <a:buFont typeface="Wingdings" pitchFamily="2" charset="2"/>
              <a:buChar char="l"/>
              <a:tabLst/>
              <a:defRPr/>
            </a:pPr>
            <a:r>
              <a:rPr kumimoji="0" lang="zh-CN" altLang="en-US" sz="2200" b="0" i="0" u="none" strike="noStrike" kern="0" cap="none" spc="0" normalizeH="0" baseline="0" noProof="0" dirty="0">
                <a:ln>
                  <a:noFill/>
                </a:ln>
                <a:solidFill>
                  <a:srgbClr val="000000"/>
                </a:solidFill>
                <a:effectLst/>
                <a:uLnTx/>
                <a:uFillTx/>
                <a:latin typeface="+mn-lt"/>
                <a:ea typeface="+mn-ea"/>
                <a:cs typeface="+mn-cs"/>
              </a:rPr>
              <a:t>学完本课程后，您将能够：</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目标</a:t>
            </a:r>
            <a:endParaRPr lang="en-US" altLang="zh-CN" sz="3500" b="1" dirty="0">
              <a:solidFill>
                <a:schemeClr val="tx1">
                  <a:lumMod val="75000"/>
                  <a:lumOff val="25000"/>
                </a:schemeClr>
              </a:solidFill>
              <a:latin typeface="+mn-ea"/>
              <a:ea typeface="+mn-ea"/>
              <a:cs typeface="Arial" pitchFamily="34" charset="0"/>
            </a:endParaRPr>
          </a:p>
        </p:txBody>
      </p:sp>
      <p:sp>
        <p:nvSpPr>
          <p:cNvPr id="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443372" y="440668"/>
            <a:ext cx="533970" cy="533470"/>
            <a:chOff x="2960687" y="4865687"/>
            <a:chExt cx="1698626" cy="1697038"/>
          </a:xfrm>
          <a:solidFill>
            <a:schemeClr val="bg1"/>
          </a:solidFill>
        </p:grpSpPr>
        <p:sp>
          <p:nvSpPr>
            <p:cNvPr id="11" name="Freeform 6"/>
            <p:cNvSpPr>
              <a:spLocks/>
            </p:cNvSpPr>
            <p:nvPr/>
          </p:nvSpPr>
          <p:spPr bwMode="auto">
            <a:xfrm>
              <a:off x="2960687" y="5251450"/>
              <a:ext cx="1311275" cy="1311275"/>
            </a:xfrm>
            <a:custGeom>
              <a:avLst/>
              <a:gdLst>
                <a:gd name="T0" fmla="*/ 1114 w 1293"/>
                <a:gd name="T1" fmla="*/ 294 h 1293"/>
                <a:gd name="T2" fmla="*/ 1233 w 1293"/>
                <a:gd name="T3" fmla="*/ 647 h 1293"/>
                <a:gd name="T4" fmla="*/ 647 w 1293"/>
                <a:gd name="T5" fmla="*/ 1233 h 1293"/>
                <a:gd name="T6" fmla="*/ 60 w 1293"/>
                <a:gd name="T7" fmla="*/ 647 h 1293"/>
                <a:gd name="T8" fmla="*/ 647 w 1293"/>
                <a:gd name="T9" fmla="*/ 60 h 1293"/>
                <a:gd name="T10" fmla="*/ 1001 w 1293"/>
                <a:gd name="T11" fmla="*/ 180 h 1293"/>
                <a:gd name="T12" fmla="*/ 1044 w 1293"/>
                <a:gd name="T13" fmla="*/ 137 h 1293"/>
                <a:gd name="T14" fmla="*/ 647 w 1293"/>
                <a:gd name="T15" fmla="*/ 0 h 1293"/>
                <a:gd name="T16" fmla="*/ 0 w 1293"/>
                <a:gd name="T17" fmla="*/ 647 h 1293"/>
                <a:gd name="T18" fmla="*/ 647 w 1293"/>
                <a:gd name="T19" fmla="*/ 1293 h 1293"/>
                <a:gd name="T20" fmla="*/ 1293 w 1293"/>
                <a:gd name="T21" fmla="*/ 647 h 1293"/>
                <a:gd name="T22" fmla="*/ 1157 w 1293"/>
                <a:gd name="T23" fmla="*/ 251 h 1293"/>
                <a:gd name="T24" fmla="*/ 1114 w 1293"/>
                <a:gd name="T25" fmla="*/ 29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3" h="1293">
                  <a:moveTo>
                    <a:pt x="1114" y="294"/>
                  </a:moveTo>
                  <a:cubicBezTo>
                    <a:pt x="1189" y="392"/>
                    <a:pt x="1233" y="514"/>
                    <a:pt x="1233" y="647"/>
                  </a:cubicBezTo>
                  <a:cubicBezTo>
                    <a:pt x="1233" y="970"/>
                    <a:pt x="970" y="1233"/>
                    <a:pt x="647" y="1233"/>
                  </a:cubicBezTo>
                  <a:cubicBezTo>
                    <a:pt x="323" y="1233"/>
                    <a:pt x="60" y="970"/>
                    <a:pt x="60" y="647"/>
                  </a:cubicBezTo>
                  <a:cubicBezTo>
                    <a:pt x="60" y="323"/>
                    <a:pt x="323" y="60"/>
                    <a:pt x="647" y="60"/>
                  </a:cubicBezTo>
                  <a:cubicBezTo>
                    <a:pt x="780" y="60"/>
                    <a:pt x="903" y="105"/>
                    <a:pt x="1001" y="180"/>
                  </a:cubicBezTo>
                  <a:cubicBezTo>
                    <a:pt x="1044" y="137"/>
                    <a:pt x="1044" y="137"/>
                    <a:pt x="1044" y="137"/>
                  </a:cubicBezTo>
                  <a:cubicBezTo>
                    <a:pt x="934" y="52"/>
                    <a:pt x="796" y="0"/>
                    <a:pt x="647" y="0"/>
                  </a:cubicBezTo>
                  <a:cubicBezTo>
                    <a:pt x="290" y="0"/>
                    <a:pt x="0" y="290"/>
                    <a:pt x="0" y="647"/>
                  </a:cubicBezTo>
                  <a:cubicBezTo>
                    <a:pt x="0" y="1003"/>
                    <a:pt x="290" y="1293"/>
                    <a:pt x="647" y="1293"/>
                  </a:cubicBezTo>
                  <a:cubicBezTo>
                    <a:pt x="1003" y="1293"/>
                    <a:pt x="1293" y="1003"/>
                    <a:pt x="1293" y="647"/>
                  </a:cubicBezTo>
                  <a:cubicBezTo>
                    <a:pt x="1293" y="498"/>
                    <a:pt x="1242" y="360"/>
                    <a:pt x="1157" y="251"/>
                  </a:cubicBezTo>
                  <a:lnTo>
                    <a:pt x="1114"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2" name="Freeform 7"/>
            <p:cNvSpPr>
              <a:spLocks/>
            </p:cNvSpPr>
            <p:nvPr/>
          </p:nvSpPr>
          <p:spPr bwMode="auto">
            <a:xfrm>
              <a:off x="3168650" y="5459413"/>
              <a:ext cx="895350" cy="895350"/>
            </a:xfrm>
            <a:custGeom>
              <a:avLst/>
              <a:gdLst>
                <a:gd name="T0" fmla="*/ 762 w 883"/>
                <a:gd name="T1" fmla="*/ 235 h 883"/>
                <a:gd name="T2" fmla="*/ 823 w 883"/>
                <a:gd name="T3" fmla="*/ 442 h 883"/>
                <a:gd name="T4" fmla="*/ 442 w 883"/>
                <a:gd name="T5" fmla="*/ 823 h 883"/>
                <a:gd name="T6" fmla="*/ 60 w 883"/>
                <a:gd name="T7" fmla="*/ 442 h 883"/>
                <a:gd name="T8" fmla="*/ 442 w 883"/>
                <a:gd name="T9" fmla="*/ 60 h 883"/>
                <a:gd name="T10" fmla="*/ 649 w 883"/>
                <a:gd name="T11" fmla="*/ 122 h 883"/>
                <a:gd name="T12" fmla="*/ 692 w 883"/>
                <a:gd name="T13" fmla="*/ 78 h 883"/>
                <a:gd name="T14" fmla="*/ 442 w 883"/>
                <a:gd name="T15" fmla="*/ 0 h 883"/>
                <a:gd name="T16" fmla="*/ 0 w 883"/>
                <a:gd name="T17" fmla="*/ 442 h 883"/>
                <a:gd name="T18" fmla="*/ 442 w 883"/>
                <a:gd name="T19" fmla="*/ 883 h 883"/>
                <a:gd name="T20" fmla="*/ 883 w 883"/>
                <a:gd name="T21" fmla="*/ 442 h 883"/>
                <a:gd name="T22" fmla="*/ 806 w 883"/>
                <a:gd name="T23" fmla="*/ 192 h 883"/>
                <a:gd name="T24" fmla="*/ 762 w 883"/>
                <a:gd name="T25" fmla="*/ 235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3" h="883">
                  <a:moveTo>
                    <a:pt x="762" y="235"/>
                  </a:moveTo>
                  <a:cubicBezTo>
                    <a:pt x="801" y="295"/>
                    <a:pt x="823" y="366"/>
                    <a:pt x="823" y="442"/>
                  </a:cubicBezTo>
                  <a:cubicBezTo>
                    <a:pt x="823" y="652"/>
                    <a:pt x="652" y="823"/>
                    <a:pt x="442" y="823"/>
                  </a:cubicBezTo>
                  <a:cubicBezTo>
                    <a:pt x="231" y="823"/>
                    <a:pt x="60" y="652"/>
                    <a:pt x="60" y="442"/>
                  </a:cubicBezTo>
                  <a:cubicBezTo>
                    <a:pt x="60" y="231"/>
                    <a:pt x="231" y="60"/>
                    <a:pt x="442" y="60"/>
                  </a:cubicBezTo>
                  <a:cubicBezTo>
                    <a:pt x="518" y="60"/>
                    <a:pt x="589" y="83"/>
                    <a:pt x="649" y="122"/>
                  </a:cubicBezTo>
                  <a:cubicBezTo>
                    <a:pt x="692" y="78"/>
                    <a:pt x="692" y="78"/>
                    <a:pt x="692" y="78"/>
                  </a:cubicBezTo>
                  <a:cubicBezTo>
                    <a:pt x="621" y="29"/>
                    <a:pt x="535" y="0"/>
                    <a:pt x="442" y="0"/>
                  </a:cubicBezTo>
                  <a:cubicBezTo>
                    <a:pt x="198" y="0"/>
                    <a:pt x="0" y="198"/>
                    <a:pt x="0" y="442"/>
                  </a:cubicBezTo>
                  <a:cubicBezTo>
                    <a:pt x="0" y="685"/>
                    <a:pt x="198" y="883"/>
                    <a:pt x="442" y="883"/>
                  </a:cubicBezTo>
                  <a:cubicBezTo>
                    <a:pt x="685" y="883"/>
                    <a:pt x="883" y="685"/>
                    <a:pt x="883" y="442"/>
                  </a:cubicBezTo>
                  <a:cubicBezTo>
                    <a:pt x="883" y="349"/>
                    <a:pt x="855" y="263"/>
                    <a:pt x="806" y="192"/>
                  </a:cubicBezTo>
                  <a:lnTo>
                    <a:pt x="762"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8"/>
            <p:cNvSpPr>
              <a:spLocks/>
            </p:cNvSpPr>
            <p:nvPr/>
          </p:nvSpPr>
          <p:spPr bwMode="auto">
            <a:xfrm>
              <a:off x="3384550" y="5675313"/>
              <a:ext cx="463550" cy="463550"/>
            </a:xfrm>
            <a:custGeom>
              <a:avLst/>
              <a:gdLst>
                <a:gd name="T0" fmla="*/ 390 w 457"/>
                <a:gd name="T1" fmla="*/ 181 h 457"/>
                <a:gd name="T2" fmla="*/ 397 w 457"/>
                <a:gd name="T3" fmla="*/ 229 h 457"/>
                <a:gd name="T4" fmla="*/ 229 w 457"/>
                <a:gd name="T5" fmla="*/ 397 h 457"/>
                <a:gd name="T6" fmla="*/ 60 w 457"/>
                <a:gd name="T7" fmla="*/ 229 h 457"/>
                <a:gd name="T8" fmla="*/ 229 w 457"/>
                <a:gd name="T9" fmla="*/ 60 h 457"/>
                <a:gd name="T10" fmla="*/ 277 w 457"/>
                <a:gd name="T11" fmla="*/ 67 h 457"/>
                <a:gd name="T12" fmla="*/ 324 w 457"/>
                <a:gd name="T13" fmla="*/ 21 h 457"/>
                <a:gd name="T14" fmla="*/ 229 w 457"/>
                <a:gd name="T15" fmla="*/ 0 h 457"/>
                <a:gd name="T16" fmla="*/ 0 w 457"/>
                <a:gd name="T17" fmla="*/ 229 h 457"/>
                <a:gd name="T18" fmla="*/ 229 w 457"/>
                <a:gd name="T19" fmla="*/ 457 h 457"/>
                <a:gd name="T20" fmla="*/ 457 w 457"/>
                <a:gd name="T21" fmla="*/ 229 h 457"/>
                <a:gd name="T22" fmla="*/ 437 w 457"/>
                <a:gd name="T23" fmla="*/ 134 h 457"/>
                <a:gd name="T24" fmla="*/ 390 w 457"/>
                <a:gd name="T25" fmla="*/ 18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7" h="457">
                  <a:moveTo>
                    <a:pt x="390" y="181"/>
                  </a:moveTo>
                  <a:cubicBezTo>
                    <a:pt x="395" y="196"/>
                    <a:pt x="397" y="212"/>
                    <a:pt x="397" y="229"/>
                  </a:cubicBezTo>
                  <a:cubicBezTo>
                    <a:pt x="397" y="322"/>
                    <a:pt x="322" y="397"/>
                    <a:pt x="229" y="397"/>
                  </a:cubicBezTo>
                  <a:cubicBezTo>
                    <a:pt x="136" y="397"/>
                    <a:pt x="60" y="322"/>
                    <a:pt x="60" y="229"/>
                  </a:cubicBezTo>
                  <a:cubicBezTo>
                    <a:pt x="60" y="136"/>
                    <a:pt x="136" y="60"/>
                    <a:pt x="229" y="60"/>
                  </a:cubicBezTo>
                  <a:cubicBezTo>
                    <a:pt x="245" y="60"/>
                    <a:pt x="262" y="63"/>
                    <a:pt x="277" y="67"/>
                  </a:cubicBezTo>
                  <a:cubicBezTo>
                    <a:pt x="324" y="21"/>
                    <a:pt x="324" y="21"/>
                    <a:pt x="324" y="21"/>
                  </a:cubicBezTo>
                  <a:cubicBezTo>
                    <a:pt x="295" y="8"/>
                    <a:pt x="263" y="0"/>
                    <a:pt x="229" y="0"/>
                  </a:cubicBezTo>
                  <a:cubicBezTo>
                    <a:pt x="103" y="0"/>
                    <a:pt x="0" y="103"/>
                    <a:pt x="0" y="229"/>
                  </a:cubicBezTo>
                  <a:cubicBezTo>
                    <a:pt x="0" y="355"/>
                    <a:pt x="103" y="457"/>
                    <a:pt x="229" y="457"/>
                  </a:cubicBezTo>
                  <a:cubicBezTo>
                    <a:pt x="355" y="457"/>
                    <a:pt x="457" y="355"/>
                    <a:pt x="457" y="229"/>
                  </a:cubicBezTo>
                  <a:cubicBezTo>
                    <a:pt x="457" y="195"/>
                    <a:pt x="450" y="163"/>
                    <a:pt x="437" y="134"/>
                  </a:cubicBezTo>
                  <a:lnTo>
                    <a:pt x="390"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9"/>
            <p:cNvSpPr>
              <a:spLocks/>
            </p:cNvSpPr>
            <p:nvPr/>
          </p:nvSpPr>
          <p:spPr bwMode="auto">
            <a:xfrm>
              <a:off x="3582988" y="5092700"/>
              <a:ext cx="850900" cy="844550"/>
            </a:xfrm>
            <a:custGeom>
              <a:avLst/>
              <a:gdLst>
                <a:gd name="T0" fmla="*/ 33 w 839"/>
                <a:gd name="T1" fmla="*/ 834 h 834"/>
                <a:gd name="T2" fmla="*/ 11 w 839"/>
                <a:gd name="T3" fmla="*/ 825 h 834"/>
                <a:gd name="T4" fmla="*/ 11 w 839"/>
                <a:gd name="T5" fmla="*/ 782 h 834"/>
                <a:gd name="T6" fmla="*/ 785 w 839"/>
                <a:gd name="T7" fmla="*/ 12 h 834"/>
                <a:gd name="T8" fmla="*/ 827 w 839"/>
                <a:gd name="T9" fmla="*/ 12 h 834"/>
                <a:gd name="T10" fmla="*/ 827 w 839"/>
                <a:gd name="T11" fmla="*/ 54 h 834"/>
                <a:gd name="T12" fmla="*/ 54 w 839"/>
                <a:gd name="T13" fmla="*/ 825 h 834"/>
                <a:gd name="T14" fmla="*/ 33 w 839"/>
                <a:gd name="T15" fmla="*/ 834 h 8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834">
                  <a:moveTo>
                    <a:pt x="33" y="834"/>
                  </a:moveTo>
                  <a:cubicBezTo>
                    <a:pt x="25" y="834"/>
                    <a:pt x="17" y="831"/>
                    <a:pt x="11" y="825"/>
                  </a:cubicBezTo>
                  <a:cubicBezTo>
                    <a:pt x="0" y="813"/>
                    <a:pt x="0" y="794"/>
                    <a:pt x="11" y="782"/>
                  </a:cubicBezTo>
                  <a:cubicBezTo>
                    <a:pt x="785" y="12"/>
                    <a:pt x="785" y="12"/>
                    <a:pt x="785" y="12"/>
                  </a:cubicBezTo>
                  <a:cubicBezTo>
                    <a:pt x="796" y="0"/>
                    <a:pt x="815" y="0"/>
                    <a:pt x="827" y="12"/>
                  </a:cubicBezTo>
                  <a:cubicBezTo>
                    <a:pt x="839" y="24"/>
                    <a:pt x="839" y="43"/>
                    <a:pt x="827" y="54"/>
                  </a:cubicBezTo>
                  <a:cubicBezTo>
                    <a:pt x="54" y="825"/>
                    <a:pt x="54" y="825"/>
                    <a:pt x="54" y="825"/>
                  </a:cubicBezTo>
                  <a:cubicBezTo>
                    <a:pt x="48" y="831"/>
                    <a:pt x="40" y="834"/>
                    <a:pt x="33" y="8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10"/>
            <p:cNvSpPr>
              <a:spLocks noEditPoints="1"/>
            </p:cNvSpPr>
            <p:nvPr/>
          </p:nvSpPr>
          <p:spPr bwMode="auto">
            <a:xfrm>
              <a:off x="4140200" y="4865687"/>
              <a:ext cx="301625" cy="500063"/>
            </a:xfrm>
            <a:custGeom>
              <a:avLst/>
              <a:gdLst>
                <a:gd name="T0" fmla="*/ 50 w 298"/>
                <a:gd name="T1" fmla="*/ 492 h 492"/>
                <a:gd name="T2" fmla="*/ 40 w 298"/>
                <a:gd name="T3" fmla="*/ 490 h 492"/>
                <a:gd name="T4" fmla="*/ 20 w 298"/>
                <a:gd name="T5" fmla="*/ 464 h 492"/>
                <a:gd name="T6" fmla="*/ 1 w 298"/>
                <a:gd name="T7" fmla="*/ 252 h 492"/>
                <a:gd name="T8" fmla="*/ 10 w 298"/>
                <a:gd name="T9" fmla="*/ 228 h 492"/>
                <a:gd name="T10" fmla="*/ 227 w 298"/>
                <a:gd name="T11" fmla="*/ 11 h 492"/>
                <a:gd name="T12" fmla="*/ 259 w 298"/>
                <a:gd name="T13" fmla="*/ 4 h 492"/>
                <a:gd name="T14" fmla="*/ 278 w 298"/>
                <a:gd name="T15" fmla="*/ 29 h 492"/>
                <a:gd name="T16" fmla="*/ 297 w 298"/>
                <a:gd name="T17" fmla="*/ 242 h 492"/>
                <a:gd name="T18" fmla="*/ 289 w 298"/>
                <a:gd name="T19" fmla="*/ 266 h 492"/>
                <a:gd name="T20" fmla="*/ 71 w 298"/>
                <a:gd name="T21" fmla="*/ 483 h 492"/>
                <a:gd name="T22" fmla="*/ 50 w 298"/>
                <a:gd name="T23" fmla="*/ 492 h 492"/>
                <a:gd name="T24" fmla="*/ 62 w 298"/>
                <a:gd name="T25" fmla="*/ 260 h 492"/>
                <a:gd name="T26" fmla="*/ 74 w 298"/>
                <a:gd name="T27" fmla="*/ 395 h 492"/>
                <a:gd name="T28" fmla="*/ 236 w 298"/>
                <a:gd name="T29" fmla="*/ 233 h 492"/>
                <a:gd name="T30" fmla="*/ 224 w 298"/>
                <a:gd name="T31" fmla="*/ 99 h 492"/>
                <a:gd name="T32" fmla="*/ 62 w 298"/>
                <a:gd name="T33" fmla="*/ 26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8" h="492">
                  <a:moveTo>
                    <a:pt x="50" y="492"/>
                  </a:moveTo>
                  <a:cubicBezTo>
                    <a:pt x="46" y="492"/>
                    <a:pt x="43" y="491"/>
                    <a:pt x="40" y="490"/>
                  </a:cubicBezTo>
                  <a:cubicBezTo>
                    <a:pt x="29" y="486"/>
                    <a:pt x="21" y="476"/>
                    <a:pt x="20" y="464"/>
                  </a:cubicBezTo>
                  <a:cubicBezTo>
                    <a:pt x="1" y="252"/>
                    <a:pt x="1" y="252"/>
                    <a:pt x="1" y="252"/>
                  </a:cubicBezTo>
                  <a:cubicBezTo>
                    <a:pt x="0" y="243"/>
                    <a:pt x="3" y="234"/>
                    <a:pt x="10" y="228"/>
                  </a:cubicBezTo>
                  <a:cubicBezTo>
                    <a:pt x="227" y="11"/>
                    <a:pt x="227" y="11"/>
                    <a:pt x="227" y="11"/>
                  </a:cubicBezTo>
                  <a:cubicBezTo>
                    <a:pt x="235" y="2"/>
                    <a:pt x="248" y="0"/>
                    <a:pt x="259" y="4"/>
                  </a:cubicBezTo>
                  <a:cubicBezTo>
                    <a:pt x="270" y="7"/>
                    <a:pt x="277" y="17"/>
                    <a:pt x="278" y="29"/>
                  </a:cubicBezTo>
                  <a:cubicBezTo>
                    <a:pt x="297" y="242"/>
                    <a:pt x="297" y="242"/>
                    <a:pt x="297" y="242"/>
                  </a:cubicBezTo>
                  <a:cubicBezTo>
                    <a:pt x="298" y="251"/>
                    <a:pt x="295" y="259"/>
                    <a:pt x="289" y="266"/>
                  </a:cubicBezTo>
                  <a:cubicBezTo>
                    <a:pt x="71" y="483"/>
                    <a:pt x="71" y="483"/>
                    <a:pt x="71" y="483"/>
                  </a:cubicBezTo>
                  <a:cubicBezTo>
                    <a:pt x="65" y="489"/>
                    <a:pt x="58" y="492"/>
                    <a:pt x="50" y="492"/>
                  </a:cubicBezTo>
                  <a:close/>
                  <a:moveTo>
                    <a:pt x="62" y="260"/>
                  </a:moveTo>
                  <a:cubicBezTo>
                    <a:pt x="74" y="395"/>
                    <a:pt x="74" y="395"/>
                    <a:pt x="74" y="395"/>
                  </a:cubicBezTo>
                  <a:cubicBezTo>
                    <a:pt x="236" y="233"/>
                    <a:pt x="236" y="233"/>
                    <a:pt x="236" y="233"/>
                  </a:cubicBezTo>
                  <a:cubicBezTo>
                    <a:pt x="224" y="99"/>
                    <a:pt x="224" y="99"/>
                    <a:pt x="224" y="99"/>
                  </a:cubicBezTo>
                  <a:lnTo>
                    <a:pt x="62" y="2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1"/>
            <p:cNvSpPr>
              <a:spLocks noEditPoints="1"/>
            </p:cNvSpPr>
            <p:nvPr/>
          </p:nvSpPr>
          <p:spPr bwMode="auto">
            <a:xfrm>
              <a:off x="4157663" y="5083175"/>
              <a:ext cx="501650" cy="301625"/>
            </a:xfrm>
            <a:custGeom>
              <a:avLst/>
              <a:gdLst>
                <a:gd name="T0" fmla="*/ 245 w 494"/>
                <a:gd name="T1" fmla="*/ 297 h 297"/>
                <a:gd name="T2" fmla="*/ 242 w 494"/>
                <a:gd name="T3" fmla="*/ 296 h 297"/>
                <a:gd name="T4" fmla="*/ 29 w 494"/>
                <a:gd name="T5" fmla="*/ 278 h 297"/>
                <a:gd name="T6" fmla="*/ 4 w 494"/>
                <a:gd name="T7" fmla="*/ 258 h 297"/>
                <a:gd name="T8" fmla="*/ 11 w 494"/>
                <a:gd name="T9" fmla="*/ 226 h 297"/>
                <a:gd name="T10" fmla="*/ 228 w 494"/>
                <a:gd name="T11" fmla="*/ 9 h 297"/>
                <a:gd name="T12" fmla="*/ 252 w 494"/>
                <a:gd name="T13" fmla="*/ 0 h 297"/>
                <a:gd name="T14" fmla="*/ 464 w 494"/>
                <a:gd name="T15" fmla="*/ 19 h 297"/>
                <a:gd name="T16" fmla="*/ 490 w 494"/>
                <a:gd name="T17" fmla="*/ 39 h 297"/>
                <a:gd name="T18" fmla="*/ 483 w 494"/>
                <a:gd name="T19" fmla="*/ 70 h 297"/>
                <a:gd name="T20" fmla="*/ 266 w 494"/>
                <a:gd name="T21" fmla="*/ 288 h 297"/>
                <a:gd name="T22" fmla="*/ 245 w 494"/>
                <a:gd name="T23" fmla="*/ 297 h 297"/>
                <a:gd name="T24" fmla="*/ 99 w 494"/>
                <a:gd name="T25" fmla="*/ 223 h 297"/>
                <a:gd name="T26" fmla="*/ 233 w 494"/>
                <a:gd name="T27" fmla="*/ 235 h 297"/>
                <a:gd name="T28" fmla="*/ 395 w 494"/>
                <a:gd name="T29" fmla="*/ 73 h 297"/>
                <a:gd name="T30" fmla="*/ 261 w 494"/>
                <a:gd name="T31" fmla="*/ 62 h 297"/>
                <a:gd name="T32" fmla="*/ 99 w 494"/>
                <a:gd name="T33" fmla="*/ 22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4" h="297">
                  <a:moveTo>
                    <a:pt x="245" y="297"/>
                  </a:moveTo>
                  <a:cubicBezTo>
                    <a:pt x="244" y="297"/>
                    <a:pt x="243" y="297"/>
                    <a:pt x="242" y="296"/>
                  </a:cubicBezTo>
                  <a:cubicBezTo>
                    <a:pt x="29" y="278"/>
                    <a:pt x="29" y="278"/>
                    <a:pt x="29" y="278"/>
                  </a:cubicBezTo>
                  <a:cubicBezTo>
                    <a:pt x="18" y="277"/>
                    <a:pt x="8" y="269"/>
                    <a:pt x="4" y="258"/>
                  </a:cubicBezTo>
                  <a:cubicBezTo>
                    <a:pt x="0" y="247"/>
                    <a:pt x="2" y="235"/>
                    <a:pt x="11" y="226"/>
                  </a:cubicBezTo>
                  <a:cubicBezTo>
                    <a:pt x="228" y="9"/>
                    <a:pt x="228" y="9"/>
                    <a:pt x="228" y="9"/>
                  </a:cubicBezTo>
                  <a:cubicBezTo>
                    <a:pt x="234" y="3"/>
                    <a:pt x="243" y="0"/>
                    <a:pt x="252" y="0"/>
                  </a:cubicBezTo>
                  <a:cubicBezTo>
                    <a:pt x="464" y="19"/>
                    <a:pt x="464" y="19"/>
                    <a:pt x="464" y="19"/>
                  </a:cubicBezTo>
                  <a:cubicBezTo>
                    <a:pt x="476" y="20"/>
                    <a:pt x="486" y="28"/>
                    <a:pt x="490" y="39"/>
                  </a:cubicBezTo>
                  <a:cubicBezTo>
                    <a:pt x="494" y="50"/>
                    <a:pt x="491" y="62"/>
                    <a:pt x="483" y="70"/>
                  </a:cubicBezTo>
                  <a:cubicBezTo>
                    <a:pt x="266" y="288"/>
                    <a:pt x="266" y="288"/>
                    <a:pt x="266" y="288"/>
                  </a:cubicBezTo>
                  <a:cubicBezTo>
                    <a:pt x="260" y="293"/>
                    <a:pt x="252" y="297"/>
                    <a:pt x="245" y="297"/>
                  </a:cubicBezTo>
                  <a:close/>
                  <a:moveTo>
                    <a:pt x="99" y="223"/>
                  </a:moveTo>
                  <a:cubicBezTo>
                    <a:pt x="233" y="235"/>
                    <a:pt x="233" y="235"/>
                    <a:pt x="233" y="235"/>
                  </a:cubicBezTo>
                  <a:cubicBezTo>
                    <a:pt x="395" y="73"/>
                    <a:pt x="395" y="73"/>
                    <a:pt x="395" y="73"/>
                  </a:cubicBezTo>
                  <a:cubicBezTo>
                    <a:pt x="261" y="62"/>
                    <a:pt x="261" y="62"/>
                    <a:pt x="261" y="62"/>
                  </a:cubicBezTo>
                  <a:lnTo>
                    <a:pt x="99"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9" name="Freeform 6"/>
          <p:cNvSpPr>
            <a:spLocks/>
          </p:cNvSpPr>
          <p:nvPr userDrawn="1"/>
        </p:nvSpPr>
        <p:spPr bwMode="auto">
          <a:xfrm>
            <a:off x="2847918" y="296368"/>
            <a:ext cx="9348607"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9995 w 10211"/>
              <a:gd name="connsiteY4" fmla="*/ 10000 h 10000"/>
              <a:gd name="connsiteX5" fmla="*/ 9998 w 10211"/>
              <a:gd name="connsiteY5" fmla="*/ 6152 h 10000"/>
              <a:gd name="connsiteX6" fmla="*/ 10211 w 10211"/>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10211 w 10211"/>
              <a:gd name="connsiteY4" fmla="*/ 10000 h 10000"/>
              <a:gd name="connsiteX5" fmla="*/ 9998 w 10211"/>
              <a:gd name="connsiteY5" fmla="*/ 6152 h 10000"/>
              <a:gd name="connsiteX6" fmla="*/ 10211 w 10211"/>
              <a:gd name="connsiteY6" fmla="*/ 0 h 10000"/>
              <a:gd name="connsiteX0" fmla="*/ 10211 w 10214"/>
              <a:gd name="connsiteY0" fmla="*/ 0 h 10000"/>
              <a:gd name="connsiteX1" fmla="*/ 0 w 10214"/>
              <a:gd name="connsiteY1" fmla="*/ 0 h 10000"/>
              <a:gd name="connsiteX2" fmla="*/ 189 w 10214"/>
              <a:gd name="connsiteY2" fmla="*/ 5021 h 10000"/>
              <a:gd name="connsiteX3" fmla="*/ 0 w 10214"/>
              <a:gd name="connsiteY3" fmla="*/ 9994 h 10000"/>
              <a:gd name="connsiteX4" fmla="*/ 10211 w 10214"/>
              <a:gd name="connsiteY4" fmla="*/ 10000 h 10000"/>
              <a:gd name="connsiteX5" fmla="*/ 10214 w 10214"/>
              <a:gd name="connsiteY5" fmla="*/ 6152 h 10000"/>
              <a:gd name="connsiteX6" fmla="*/ 10211 w 10214"/>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4" h="10000">
                <a:moveTo>
                  <a:pt x="10211" y="0"/>
                </a:moveTo>
                <a:lnTo>
                  <a:pt x="0" y="0"/>
                </a:lnTo>
                <a:cubicBezTo>
                  <a:pt x="62" y="1674"/>
                  <a:pt x="124" y="3347"/>
                  <a:pt x="189" y="5021"/>
                </a:cubicBezTo>
                <a:cubicBezTo>
                  <a:pt x="124" y="6679"/>
                  <a:pt x="62" y="8336"/>
                  <a:pt x="0" y="9994"/>
                </a:cubicBezTo>
                <a:lnTo>
                  <a:pt x="10211" y="10000"/>
                </a:lnTo>
                <a:cubicBezTo>
                  <a:pt x="10209" y="8184"/>
                  <a:pt x="10214" y="8051"/>
                  <a:pt x="10214" y="6152"/>
                </a:cubicBezTo>
                <a:cubicBezTo>
                  <a:pt x="10212" y="3296"/>
                  <a:pt x="10212" y="2674"/>
                  <a:pt x="10211"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20" name="Freeform 11"/>
          <p:cNvSpPr>
            <a:spLocks/>
          </p:cNvSpPr>
          <p:nvPr userDrawn="1"/>
        </p:nvSpPr>
        <p:spPr bwMode="auto">
          <a:xfrm>
            <a:off x="2742547"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3" y="1233487"/>
            <a:ext cx="10558800" cy="4680000"/>
          </a:xfrm>
        </p:spPr>
        <p:txBody>
          <a:bodyPr/>
          <a:lstStyle>
            <a:lvl1pPr marL="457200" marR="0" indent="-457200" algn="just" defTabSz="801688" rtl="0" eaLnBrk="1" fontAlgn="base" latinLnBrk="0" hangingPunct="1">
              <a:lnSpc>
                <a:spcPct val="140000"/>
              </a:lnSpc>
              <a:spcBef>
                <a:spcPct val="30000"/>
              </a:spcBef>
              <a:spcAft>
                <a:spcPct val="0"/>
              </a:spcAft>
              <a:buClr>
                <a:schemeClr val="tx1"/>
              </a:buClr>
              <a:buSzPct val="100000"/>
              <a:buFont typeface="+mj-lt"/>
              <a:buAutoNum type="arabicPeriod"/>
              <a:tabLst/>
              <a:defRPr>
                <a:latin typeface="+mn-ea"/>
                <a:ea typeface="+mn-ea"/>
                <a:cs typeface="Arial" panose="020B0604020202020204" pitchFamily="34" charset="0"/>
              </a:defRPr>
            </a:lvl1pPr>
            <a:lvl2pPr>
              <a:buFont typeface="Wingdings" pitchFamily="2" charset="2"/>
              <a:buChar char="p"/>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sp>
        <p:nvSpPr>
          <p:cNvPr id="6"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smtClean="0">
                <a:solidFill>
                  <a:schemeClr val="tx1">
                    <a:lumMod val="75000"/>
                    <a:lumOff val="25000"/>
                  </a:schemeClr>
                </a:solidFill>
                <a:latin typeface="+mn-ea"/>
                <a:ea typeface="+mn-ea"/>
                <a:cs typeface="Arial" pitchFamily="34" charset="0"/>
              </a:rPr>
              <a:t>目录</a:t>
            </a:r>
            <a:endParaRPr lang="zh-CN" altLang="en-US" sz="3500" b="1" dirty="0">
              <a:solidFill>
                <a:schemeClr val="tx1">
                  <a:lumMod val="75000"/>
                  <a:lumOff val="25000"/>
                </a:schemeClr>
              </a:solidFill>
              <a:latin typeface="+mn-ea"/>
              <a:ea typeface="+mn-ea"/>
              <a:cs typeface="Arial" pitchFamily="34" charset="0"/>
            </a:endParaRPr>
          </a:p>
        </p:txBody>
      </p:sp>
      <p:sp>
        <p:nvSpPr>
          <p:cNvPr id="7"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587388" y="515379"/>
            <a:ext cx="358335" cy="426359"/>
            <a:chOff x="3295650" y="230188"/>
            <a:chExt cx="936625" cy="1114426"/>
          </a:xfrm>
          <a:solidFill>
            <a:schemeClr val="bg1"/>
          </a:solidFill>
        </p:grpSpPr>
        <p:sp>
          <p:nvSpPr>
            <p:cNvPr id="11" name="Rectangle 16"/>
            <p:cNvSpPr>
              <a:spLocks noChangeArrowheads="1"/>
            </p:cNvSpPr>
            <p:nvPr/>
          </p:nvSpPr>
          <p:spPr bwMode="auto">
            <a:xfrm>
              <a:off x="3959225" y="876301"/>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Rectangle 17"/>
            <p:cNvSpPr>
              <a:spLocks noChangeArrowheads="1"/>
            </p:cNvSpPr>
            <p:nvPr/>
          </p:nvSpPr>
          <p:spPr bwMode="auto">
            <a:xfrm>
              <a:off x="3959225" y="777876"/>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Rectangle 18"/>
            <p:cNvSpPr>
              <a:spLocks noChangeArrowheads="1"/>
            </p:cNvSpPr>
            <p:nvPr/>
          </p:nvSpPr>
          <p:spPr bwMode="auto">
            <a:xfrm>
              <a:off x="3959225" y="67786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Rectangle 19"/>
            <p:cNvSpPr>
              <a:spLocks noChangeArrowheads="1"/>
            </p:cNvSpPr>
            <p:nvPr/>
          </p:nvSpPr>
          <p:spPr bwMode="auto">
            <a:xfrm>
              <a:off x="3959225" y="582613"/>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Rectangle 20"/>
            <p:cNvSpPr>
              <a:spLocks noChangeArrowheads="1"/>
            </p:cNvSpPr>
            <p:nvPr/>
          </p:nvSpPr>
          <p:spPr bwMode="auto">
            <a:xfrm>
              <a:off x="3676650" y="1101726"/>
              <a:ext cx="469900"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Rectangle 21"/>
            <p:cNvSpPr>
              <a:spLocks noChangeArrowheads="1"/>
            </p:cNvSpPr>
            <p:nvPr/>
          </p:nvSpPr>
          <p:spPr bwMode="auto">
            <a:xfrm>
              <a:off x="3676650" y="1198563"/>
              <a:ext cx="46990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8" name="Freeform 22"/>
            <p:cNvSpPr>
              <a:spLocks/>
            </p:cNvSpPr>
            <p:nvPr/>
          </p:nvSpPr>
          <p:spPr bwMode="auto">
            <a:xfrm>
              <a:off x="3590925" y="482601"/>
              <a:ext cx="641350" cy="862013"/>
            </a:xfrm>
            <a:custGeom>
              <a:avLst/>
              <a:gdLst>
                <a:gd name="T0" fmla="*/ 229 w 404"/>
                <a:gd name="T1" fmla="*/ 0 h 543"/>
                <a:gd name="T2" fmla="*/ 229 w 404"/>
                <a:gd name="T3" fmla="*/ 30 h 543"/>
                <a:gd name="T4" fmla="*/ 373 w 404"/>
                <a:gd name="T5" fmla="*/ 30 h 543"/>
                <a:gd name="T6" fmla="*/ 373 w 404"/>
                <a:gd name="T7" fmla="*/ 513 h 543"/>
                <a:gd name="T8" fmla="*/ 33 w 404"/>
                <a:gd name="T9" fmla="*/ 513 h 543"/>
                <a:gd name="T10" fmla="*/ 31 w 404"/>
                <a:gd name="T11" fmla="*/ 387 h 543"/>
                <a:gd name="T12" fmla="*/ 0 w 404"/>
                <a:gd name="T13" fmla="*/ 387 h 543"/>
                <a:gd name="T14" fmla="*/ 0 w 404"/>
                <a:gd name="T15" fmla="*/ 543 h 543"/>
                <a:gd name="T16" fmla="*/ 404 w 404"/>
                <a:gd name="T17" fmla="*/ 543 h 543"/>
                <a:gd name="T18" fmla="*/ 404 w 404"/>
                <a:gd name="T19" fmla="*/ 0 h 543"/>
                <a:gd name="T20" fmla="*/ 229 w 404"/>
                <a:gd name="T21"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4" h="543">
                  <a:moveTo>
                    <a:pt x="229" y="0"/>
                  </a:moveTo>
                  <a:lnTo>
                    <a:pt x="229" y="30"/>
                  </a:lnTo>
                  <a:lnTo>
                    <a:pt x="373" y="30"/>
                  </a:lnTo>
                  <a:lnTo>
                    <a:pt x="373" y="513"/>
                  </a:lnTo>
                  <a:lnTo>
                    <a:pt x="33" y="513"/>
                  </a:lnTo>
                  <a:lnTo>
                    <a:pt x="31" y="387"/>
                  </a:lnTo>
                  <a:lnTo>
                    <a:pt x="0" y="387"/>
                  </a:lnTo>
                  <a:lnTo>
                    <a:pt x="0" y="543"/>
                  </a:lnTo>
                  <a:lnTo>
                    <a:pt x="404" y="543"/>
                  </a:lnTo>
                  <a:lnTo>
                    <a:pt x="404" y="0"/>
                  </a:lnTo>
                  <a:lnTo>
                    <a:pt x="2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9" name="Rectangle 23"/>
            <p:cNvSpPr>
              <a:spLocks noChangeArrowheads="1"/>
            </p:cNvSpPr>
            <p:nvPr/>
          </p:nvSpPr>
          <p:spPr bwMode="auto">
            <a:xfrm>
              <a:off x="3959225" y="98901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0" name="Freeform 24"/>
            <p:cNvSpPr>
              <a:spLocks noEditPoints="1"/>
            </p:cNvSpPr>
            <p:nvPr/>
          </p:nvSpPr>
          <p:spPr bwMode="auto">
            <a:xfrm>
              <a:off x="3295650" y="230188"/>
              <a:ext cx="639763" cy="852488"/>
            </a:xfrm>
            <a:custGeom>
              <a:avLst/>
              <a:gdLst>
                <a:gd name="T0" fmla="*/ 403 w 403"/>
                <a:gd name="T1" fmla="*/ 0 h 537"/>
                <a:gd name="T2" fmla="*/ 0 w 403"/>
                <a:gd name="T3" fmla="*/ 0 h 537"/>
                <a:gd name="T4" fmla="*/ 0 w 403"/>
                <a:gd name="T5" fmla="*/ 447 h 537"/>
                <a:gd name="T6" fmla="*/ 92 w 403"/>
                <a:gd name="T7" fmla="*/ 537 h 537"/>
                <a:gd name="T8" fmla="*/ 403 w 403"/>
                <a:gd name="T9" fmla="*/ 537 h 537"/>
                <a:gd name="T10" fmla="*/ 403 w 403"/>
                <a:gd name="T11" fmla="*/ 0 h 537"/>
                <a:gd name="T12" fmla="*/ 373 w 403"/>
                <a:gd name="T13" fmla="*/ 508 h 537"/>
                <a:gd name="T14" fmla="*/ 108 w 403"/>
                <a:gd name="T15" fmla="*/ 508 h 537"/>
                <a:gd name="T16" fmla="*/ 108 w 403"/>
                <a:gd name="T17" fmla="*/ 433 h 537"/>
                <a:gd name="T18" fmla="*/ 30 w 403"/>
                <a:gd name="T19" fmla="*/ 433 h 537"/>
                <a:gd name="T20" fmla="*/ 30 w 403"/>
                <a:gd name="T21" fmla="*/ 31 h 537"/>
                <a:gd name="T22" fmla="*/ 373 w 403"/>
                <a:gd name="T23" fmla="*/ 31 h 537"/>
                <a:gd name="T24" fmla="*/ 373 w 403"/>
                <a:gd name="T25" fmla="*/ 50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3" h="537">
                  <a:moveTo>
                    <a:pt x="403" y="0"/>
                  </a:moveTo>
                  <a:lnTo>
                    <a:pt x="0" y="0"/>
                  </a:lnTo>
                  <a:lnTo>
                    <a:pt x="0" y="447"/>
                  </a:lnTo>
                  <a:lnTo>
                    <a:pt x="92" y="537"/>
                  </a:lnTo>
                  <a:lnTo>
                    <a:pt x="403" y="537"/>
                  </a:lnTo>
                  <a:lnTo>
                    <a:pt x="403" y="0"/>
                  </a:lnTo>
                  <a:close/>
                  <a:moveTo>
                    <a:pt x="373" y="508"/>
                  </a:moveTo>
                  <a:lnTo>
                    <a:pt x="108" y="508"/>
                  </a:lnTo>
                  <a:lnTo>
                    <a:pt x="108" y="433"/>
                  </a:lnTo>
                  <a:lnTo>
                    <a:pt x="30" y="433"/>
                  </a:lnTo>
                  <a:lnTo>
                    <a:pt x="30" y="31"/>
                  </a:lnTo>
                  <a:lnTo>
                    <a:pt x="373" y="31"/>
                  </a:lnTo>
                  <a:lnTo>
                    <a:pt x="373" y="5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1" name="Rectangle 25"/>
            <p:cNvSpPr>
              <a:spLocks noChangeArrowheads="1"/>
            </p:cNvSpPr>
            <p:nvPr/>
          </p:nvSpPr>
          <p:spPr bwMode="auto">
            <a:xfrm>
              <a:off x="3441700" y="376238"/>
              <a:ext cx="176213"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2" name="Rectangle 26"/>
            <p:cNvSpPr>
              <a:spLocks noChangeArrowheads="1"/>
            </p:cNvSpPr>
            <p:nvPr/>
          </p:nvSpPr>
          <p:spPr bwMode="auto">
            <a:xfrm>
              <a:off x="3411538" y="755651"/>
              <a:ext cx="4381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3" name="Rectangle 27"/>
            <p:cNvSpPr>
              <a:spLocks noChangeArrowheads="1"/>
            </p:cNvSpPr>
            <p:nvPr/>
          </p:nvSpPr>
          <p:spPr bwMode="auto">
            <a:xfrm>
              <a:off x="3670300" y="565151"/>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4" name="Rectangle 28"/>
            <p:cNvSpPr>
              <a:spLocks noChangeArrowheads="1"/>
            </p:cNvSpPr>
            <p:nvPr/>
          </p:nvSpPr>
          <p:spPr bwMode="auto">
            <a:xfrm>
              <a:off x="3670300" y="658813"/>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5" name="Rectangle 29"/>
            <p:cNvSpPr>
              <a:spLocks noChangeArrowheads="1"/>
            </p:cNvSpPr>
            <p:nvPr/>
          </p:nvSpPr>
          <p:spPr bwMode="auto">
            <a:xfrm>
              <a:off x="3670300" y="471488"/>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6" name="Rectangle 30"/>
            <p:cNvSpPr>
              <a:spLocks noChangeArrowheads="1"/>
            </p:cNvSpPr>
            <p:nvPr/>
          </p:nvSpPr>
          <p:spPr bwMode="auto">
            <a:xfrm>
              <a:off x="3670300" y="376238"/>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7" name="Rectangle 31"/>
            <p:cNvSpPr>
              <a:spLocks noChangeArrowheads="1"/>
            </p:cNvSpPr>
            <p:nvPr/>
          </p:nvSpPr>
          <p:spPr bwMode="auto">
            <a:xfrm>
              <a:off x="3411538" y="842963"/>
              <a:ext cx="438150"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30" name="Freeform 6"/>
          <p:cNvSpPr>
            <a:spLocks/>
          </p:cNvSpPr>
          <p:nvPr userDrawn="1"/>
        </p:nvSpPr>
        <p:spPr bwMode="auto">
          <a:xfrm>
            <a:off x="2847918" y="296368"/>
            <a:ext cx="9348607"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9995 w 10211"/>
              <a:gd name="connsiteY4" fmla="*/ 10000 h 10000"/>
              <a:gd name="connsiteX5" fmla="*/ 9998 w 10211"/>
              <a:gd name="connsiteY5" fmla="*/ 6152 h 10000"/>
              <a:gd name="connsiteX6" fmla="*/ 10211 w 10211"/>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10211 w 10211"/>
              <a:gd name="connsiteY4" fmla="*/ 10000 h 10000"/>
              <a:gd name="connsiteX5" fmla="*/ 9998 w 10211"/>
              <a:gd name="connsiteY5" fmla="*/ 6152 h 10000"/>
              <a:gd name="connsiteX6" fmla="*/ 10211 w 10211"/>
              <a:gd name="connsiteY6" fmla="*/ 0 h 10000"/>
              <a:gd name="connsiteX0" fmla="*/ 10211 w 10214"/>
              <a:gd name="connsiteY0" fmla="*/ 0 h 10000"/>
              <a:gd name="connsiteX1" fmla="*/ 0 w 10214"/>
              <a:gd name="connsiteY1" fmla="*/ 0 h 10000"/>
              <a:gd name="connsiteX2" fmla="*/ 189 w 10214"/>
              <a:gd name="connsiteY2" fmla="*/ 5021 h 10000"/>
              <a:gd name="connsiteX3" fmla="*/ 0 w 10214"/>
              <a:gd name="connsiteY3" fmla="*/ 9994 h 10000"/>
              <a:gd name="connsiteX4" fmla="*/ 10211 w 10214"/>
              <a:gd name="connsiteY4" fmla="*/ 10000 h 10000"/>
              <a:gd name="connsiteX5" fmla="*/ 10214 w 10214"/>
              <a:gd name="connsiteY5" fmla="*/ 6152 h 10000"/>
              <a:gd name="connsiteX6" fmla="*/ 10211 w 10214"/>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4" h="10000">
                <a:moveTo>
                  <a:pt x="10211" y="0"/>
                </a:moveTo>
                <a:lnTo>
                  <a:pt x="0" y="0"/>
                </a:lnTo>
                <a:cubicBezTo>
                  <a:pt x="62" y="1674"/>
                  <a:pt x="124" y="3347"/>
                  <a:pt x="189" y="5021"/>
                </a:cubicBezTo>
                <a:cubicBezTo>
                  <a:pt x="124" y="6679"/>
                  <a:pt x="62" y="8336"/>
                  <a:pt x="0" y="9994"/>
                </a:cubicBezTo>
                <a:lnTo>
                  <a:pt x="10211" y="10000"/>
                </a:lnTo>
                <a:cubicBezTo>
                  <a:pt x="10209" y="8184"/>
                  <a:pt x="10214" y="8051"/>
                  <a:pt x="10214" y="6152"/>
                </a:cubicBezTo>
                <a:cubicBezTo>
                  <a:pt x="10212" y="3296"/>
                  <a:pt x="10212" y="2674"/>
                  <a:pt x="10211"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31" name="Freeform 11"/>
          <p:cNvSpPr>
            <a:spLocks/>
          </p:cNvSpPr>
          <p:nvPr userDrawn="1"/>
        </p:nvSpPr>
        <p:spPr bwMode="auto">
          <a:xfrm>
            <a:off x="2742547"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7" name="内容占位符 6"/>
          <p:cNvSpPr>
            <a:spLocks noGrp="1"/>
          </p:cNvSpPr>
          <p:nvPr>
            <p:ph sz="quarter" idx="10"/>
          </p:nvPr>
        </p:nvSpPr>
        <p:spPr>
          <a:xfrm>
            <a:off x="912285" y="1233487"/>
            <a:ext cx="10560049" cy="4680000"/>
          </a:xfrm>
        </p:spPr>
        <p:txBody>
          <a:bodyPr/>
          <a:lstStyle>
            <a:lvl1pPr algn="just">
              <a:defRPr>
                <a:latin typeface="+mn-ea"/>
                <a:ea typeface="+mn-ea"/>
                <a:cs typeface="Arial" panose="020B0604020202020204" pitchFamily="34" charset="0"/>
              </a:defRPr>
            </a:lvl1pPr>
            <a:lvl2pPr algn="just">
              <a:defRPr>
                <a:latin typeface="+mn-ea"/>
                <a:ea typeface="+mn-ea"/>
                <a:cs typeface="Arial" panose="020B0604020202020204" pitchFamily="34" charset="0"/>
              </a:defRPr>
            </a:lvl2pPr>
            <a:lvl3pPr algn="just">
              <a:defRPr>
                <a:latin typeface="+mn-ea"/>
                <a:ea typeface="+mn-ea"/>
                <a:cs typeface="Arial" panose="020B0604020202020204" pitchFamily="34" charset="0"/>
              </a:defRPr>
            </a:lvl3pPr>
            <a:lvl4pPr algn="just">
              <a:defRPr>
                <a:latin typeface="+mn-ea"/>
                <a:ea typeface="+mn-ea"/>
                <a:cs typeface="Arial" panose="020B0604020202020204" pitchFamily="34" charset="0"/>
              </a:defRPr>
            </a:lvl4pPr>
            <a:lvl5pPr algn="just">
              <a:defRPr>
                <a:latin typeface="+mn-ea"/>
                <a:ea typeface="+mn-ea"/>
                <a:cs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9829738"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smtClean="0">
                <a:solidFill>
                  <a:schemeClr val="tx1">
                    <a:lumMod val="75000"/>
                    <a:lumOff val="25000"/>
                  </a:schemeClr>
                </a:solidFill>
                <a:latin typeface="+mn-ea"/>
                <a:ea typeface="+mn-ea"/>
                <a:cs typeface="Arial" pitchFamily="34" charset="0"/>
              </a:rPr>
              <a:t>本节概述和学习目标</a:t>
            </a:r>
            <a:endParaRPr lang="zh-CN" altLang="en-US" sz="3500" b="1" dirty="0">
              <a:solidFill>
                <a:schemeClr val="tx1">
                  <a:lumMod val="75000"/>
                  <a:lumOff val="25000"/>
                </a:schemeClr>
              </a:solidFill>
              <a:latin typeface="+mn-ea"/>
              <a:ea typeface="+mn-ea"/>
              <a:cs typeface="Arial" pitchFamily="34" charset="0"/>
            </a:endParaRP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87388" y="505779"/>
            <a:ext cx="374708" cy="445558"/>
            <a:chOff x="-1647825" y="2492375"/>
            <a:chExt cx="1947863" cy="2316163"/>
          </a:xfrm>
          <a:solidFill>
            <a:schemeClr val="bg1"/>
          </a:solidFill>
        </p:grpSpPr>
        <p:sp>
          <p:nvSpPr>
            <p:cNvPr id="12"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66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1594800" y="410400"/>
            <a:ext cx="9831600" cy="640800"/>
          </a:xfrm>
        </p:spPr>
        <p:txBody>
          <a:bodyPr lIns="100800" tIns="50400" rIns="100800" bIns="50400" anchor="t" anchorCtr="0"/>
          <a:lstStyle>
            <a:lvl1pPr>
              <a:defRPr b="1">
                <a:latin typeface="+mn-ea"/>
                <a:ea typeface="+mn-ea"/>
              </a:defRPr>
            </a:lvl1pPr>
          </a:lstStyle>
          <a:p>
            <a:r>
              <a:rPr lang="zh-CN" altLang="en-US" dirty="0" smtClean="0"/>
              <a:t>单击此处编辑母版标题样式</a:t>
            </a:r>
            <a:endParaRPr lang="zh-CN" altLang="en-US" dirty="0"/>
          </a:p>
        </p:txBody>
      </p:sp>
      <p:sp>
        <p:nvSpPr>
          <p:cNvPr id="3"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4"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5" name="组合 4"/>
          <p:cNvGrpSpPr/>
          <p:nvPr userDrawn="1"/>
        </p:nvGrpSpPr>
        <p:grpSpPr>
          <a:xfrm>
            <a:off x="587388" y="505779"/>
            <a:ext cx="374708" cy="445558"/>
            <a:chOff x="-1647825" y="2492375"/>
            <a:chExt cx="1947863" cy="2316163"/>
          </a:xfrm>
          <a:solidFill>
            <a:schemeClr val="bg1"/>
          </a:solidFill>
        </p:grpSpPr>
        <p:sp>
          <p:nvSpPr>
            <p:cNvPr id="6"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7"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8" name="文本占位符 6"/>
          <p:cNvSpPr>
            <a:spLocks noGrp="1"/>
          </p:cNvSpPr>
          <p:nvPr>
            <p:ph type="body" sz="quarter" idx="10" hasCustomPrompt="1"/>
          </p:nvPr>
        </p:nvSpPr>
        <p:spPr>
          <a:xfrm>
            <a:off x="912285" y="1233488"/>
            <a:ext cx="10560048" cy="4680000"/>
          </a:xfrm>
        </p:spPr>
        <p:txBody>
          <a:bodyPr/>
          <a:lstStyle>
            <a:lvl1pPr algn="just">
              <a:defRPr>
                <a:latin typeface="+mn-ea"/>
                <a:ea typeface="+mn-ea"/>
                <a:cs typeface="Arial" panose="020B0604020202020204" pitchFamily="34" charset="0"/>
              </a:defRPr>
            </a:lvl1pPr>
          </a:lstStyle>
          <a:p>
            <a:r>
              <a:rPr lang="zh-CN" altLang="en-US" dirty="0"/>
              <a:t>单击此处输入文字</a:t>
            </a:r>
          </a:p>
        </p:txBody>
      </p:sp>
    </p:spTree>
    <p:extLst>
      <p:ext uri="{BB962C8B-B14F-4D97-AF65-F5344CB8AC3E}">
        <p14:creationId xmlns:p14="http://schemas.microsoft.com/office/powerpoint/2010/main" val="208156854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66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10"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宋体" pitchFamily="2" charset="-122"/>
            </a:endParaRPr>
          </a:p>
        </p:txBody>
      </p:sp>
      <p:sp>
        <p:nvSpPr>
          <p:cNvPr id="11"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宋体" pitchFamily="2" charset="-122"/>
            </a:endParaRPr>
          </a:p>
        </p:txBody>
      </p:sp>
      <p:sp>
        <p:nvSpPr>
          <p:cNvPr id="12" name="Freeform 12"/>
          <p:cNvSpPr>
            <a:spLocks noEditPoints="1"/>
          </p:cNvSpPr>
          <p:nvPr userDrawn="1"/>
        </p:nvSpPr>
        <p:spPr bwMode="auto">
          <a:xfrm>
            <a:off x="479376" y="474075"/>
            <a:ext cx="508162"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 name="标题 1"/>
          <p:cNvSpPr>
            <a:spLocks noGrp="1"/>
          </p:cNvSpPr>
          <p:nvPr>
            <p:ph type="title"/>
          </p:nvPr>
        </p:nvSpPr>
        <p:spPr>
          <a:xfrm>
            <a:off x="1594800" y="410400"/>
            <a:ext cx="9831600" cy="640800"/>
          </a:xfrm>
        </p:spPr>
        <p:txBody>
          <a:bodyPr lIns="100800" tIns="50400" rIns="100800" bIns="50400" anchor="t" anchorCtr="0"/>
          <a:lstStyle>
            <a:lvl1pPr>
              <a:defRPr b="1">
                <a:latin typeface="+mn-ea"/>
                <a:ea typeface="+mn-ea"/>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91685459"/>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2" name="Rectangle 6"/>
          <p:cNvSpPr>
            <a:spLocks noGrp="1" noChangeArrowheads="1"/>
          </p:cNvSpPr>
          <p:nvPr>
            <p:ph type="title"/>
          </p:nvPr>
        </p:nvSpPr>
        <p:spPr bwMode="auto">
          <a:xfrm>
            <a:off x="869951" y="260648"/>
            <a:ext cx="10327216"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dirty="0"/>
              <a:t>单击此处编辑母版标题样式</a:t>
            </a:r>
          </a:p>
        </p:txBody>
      </p:sp>
      <p:sp>
        <p:nvSpPr>
          <p:cNvPr id="7173" name="Rectangle 57"/>
          <p:cNvSpPr>
            <a:spLocks noGrp="1" noChangeArrowheads="1"/>
          </p:cNvSpPr>
          <p:nvPr>
            <p:ph type="body" idx="1"/>
          </p:nvPr>
        </p:nvSpPr>
        <p:spPr bwMode="auto">
          <a:xfrm>
            <a:off x="869951" y="1248073"/>
            <a:ext cx="10572749"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Rectangle 69">
            <a:extLst>
              <a:ext uri="{FF2B5EF4-FFF2-40B4-BE49-F238E27FC236}">
                <a16:creationId xmlns="" xmlns:a16="http://schemas.microsoft.com/office/drawing/2014/main" id="{6ED2DBAA-9261-44D2-836C-78E5FB250BAC}"/>
              </a:ext>
            </a:extLst>
          </p:cNvPr>
          <p:cNvSpPr>
            <a:spLocks noChangeArrowheads="1"/>
          </p:cNvSpPr>
          <p:nvPr userDrawn="1"/>
        </p:nvSpPr>
        <p:spPr bwMode="auto">
          <a:xfrm>
            <a:off x="155340" y="6500581"/>
            <a:ext cx="673125"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n-lt"/>
                <a:ea typeface="黑体" panose="02010609060101010101" pitchFamily="49" charset="-122"/>
                <a:cs typeface="Arial" pitchFamily="34" charset="0"/>
              </a:rPr>
              <a:t>第</a:t>
            </a:r>
            <a:fld id="{2F2CF7F5-F178-4429-B6CA-28062DF31937}" type="slidenum">
              <a:rPr lang="en-US" altLang="zh-CN" sz="1200" smtClean="0">
                <a:latin typeface="+mn-lt"/>
                <a:ea typeface="黑体" panose="02010609060101010101" pitchFamily="49" charset="-122"/>
                <a:cs typeface="Arial" pitchFamily="34" charset="0"/>
              </a:rPr>
              <a:pPr defTabSz="801668" eaLnBrk="0" fontAlgn="base" hangingPunct="0">
                <a:defRPr/>
              </a:pPr>
              <a:t>‹#›</a:t>
            </a:fld>
            <a:r>
              <a:rPr lang="zh-CN" altLang="en-US" sz="1200" dirty="0">
                <a:latin typeface="+mn-lt"/>
                <a:ea typeface="黑体" panose="02010609060101010101" pitchFamily="49" charset="-122"/>
                <a:cs typeface="Arial" pitchFamily="34" charset="0"/>
              </a:rPr>
              <a:t>页</a:t>
            </a:r>
            <a:endParaRPr lang="en-US" altLang="zh-CN" sz="1200" dirty="0">
              <a:latin typeface="+mn-lt"/>
              <a:ea typeface="黑体" panose="02010609060101010101" pitchFamily="49" charset="-122"/>
              <a:cs typeface="Arial" pitchFamily="34" charset="0"/>
            </a:endParaRPr>
          </a:p>
        </p:txBody>
      </p:sp>
      <p:sp>
        <p:nvSpPr>
          <p:cNvPr id="13" name="Rectangle 54">
            <a:extLst>
              <a:ext uri="{FF2B5EF4-FFF2-40B4-BE49-F238E27FC236}">
                <a16:creationId xmlns="" xmlns:a16="http://schemas.microsoft.com/office/drawing/2014/main" id="{2078FA11-5569-4994-AEB7-1AF5CAC763B0}"/>
              </a:ext>
            </a:extLst>
          </p:cNvPr>
          <p:cNvSpPr>
            <a:spLocks noChangeArrowheads="1"/>
          </p:cNvSpPr>
          <p:nvPr userDrawn="1"/>
        </p:nvSpPr>
        <p:spPr bwMode="auto">
          <a:xfrm>
            <a:off x="947428" y="6500581"/>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n-lt"/>
                <a:ea typeface="+mn-ea"/>
                <a:cs typeface="Arial" panose="020B0604020202020204" pitchFamily="34" charset="0"/>
              </a:rPr>
              <a:t>版权所有</a:t>
            </a:r>
            <a:r>
              <a:rPr lang="en-US" altLang="zh-CN" sz="1200" baseline="0" dirty="0">
                <a:latin typeface="+mn-lt"/>
                <a:ea typeface="+mn-ea"/>
                <a:cs typeface="Arial" panose="020B0604020202020204" pitchFamily="34" charset="0"/>
              </a:rPr>
              <a:t>© </a:t>
            </a:r>
            <a:r>
              <a:rPr lang="en-US" altLang="zh-CN" sz="1200" baseline="0" dirty="0" smtClean="0">
                <a:latin typeface="+mn-lt"/>
                <a:ea typeface="+mn-ea"/>
                <a:cs typeface="Arial" panose="020B0604020202020204" pitchFamily="34" charset="0"/>
              </a:rPr>
              <a:t>2019 </a:t>
            </a:r>
            <a:r>
              <a:rPr lang="zh-CN" altLang="en-US" sz="1200" baseline="0" dirty="0">
                <a:latin typeface="+mn-lt"/>
                <a:ea typeface="+mn-ea"/>
                <a:cs typeface="Arial" panose="020B0604020202020204" pitchFamily="34" charset="0"/>
              </a:rPr>
              <a:t>华为技术有限公司</a:t>
            </a:r>
          </a:p>
        </p:txBody>
      </p:sp>
      <p:pic>
        <p:nvPicPr>
          <p:cNvPr id="8" name="图片 7"/>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10674829" y="6504031"/>
            <a:ext cx="1249200" cy="273343"/>
          </a:xfrm>
          <a:prstGeom prst="rect">
            <a:avLst/>
          </a:prstGeom>
        </p:spPr>
      </p:pic>
    </p:spTree>
  </p:cSld>
  <p:clrMap bg1="lt1" tx1="dk1" bg2="lt2" tx2="dk2" accent1="accent1" accent2="accent2" accent3="accent3" accent4="accent4" accent5="accent5" accent6="accent6" hlink="hlink" folHlink="folHlink"/>
  <p:sldLayoutIdLst>
    <p:sldLayoutId id="2147483855" r:id="rId1"/>
    <p:sldLayoutId id="2147483830" r:id="rId2"/>
    <p:sldLayoutId id="2147483846" r:id="rId3"/>
    <p:sldLayoutId id="2147483826" r:id="rId4"/>
    <p:sldLayoutId id="2147483848" r:id="rId5"/>
    <p:sldLayoutId id="2147483849" r:id="rId6"/>
    <p:sldLayoutId id="2147483874" r:id="rId7"/>
    <p:sldLayoutId id="2147483873" r:id="rId8"/>
    <p:sldLayoutId id="2147483863" r:id="rId9"/>
    <p:sldLayoutId id="2147483862" r:id="rId10"/>
    <p:sldLayoutId id="2147483851" r:id="rId11"/>
    <p:sldLayoutId id="2147483852" r:id="rId12"/>
    <p:sldLayoutId id="2147483850" r:id="rId13"/>
    <p:sldLayoutId id="2147483861" r:id="rId14"/>
    <p:sldLayoutId id="2147483866" r:id="rId15"/>
    <p:sldLayoutId id="2147483875" r:id="rId16"/>
    <p:sldLayoutId id="2147483876" r:id="rId17"/>
    <p:sldLayoutId id="2147483877" r:id="rId18"/>
    <p:sldLayoutId id="2147483878" r:id="rId19"/>
    <p:sldLayoutId id="2147483879" r:id="rId20"/>
    <p:sldLayoutId id="2147483880" r:id="rId21"/>
    <p:sldLayoutId id="2147483881" r:id="rId22"/>
  </p:sldLayoutIdLst>
  <p:timing>
    <p:tnLst>
      <p:par>
        <p:cTn id="1" dur="indefinite" restart="never" nodeType="tmRoot"/>
      </p:par>
    </p:tnLst>
  </p:timing>
  <p:hf hdr="0" ftr="0" dt="0"/>
  <p:txStyles>
    <p:titleStyle>
      <a:lvl1pPr algn="l" defTabSz="801688" rtl="0" eaLnBrk="0" fontAlgn="base" hangingPunct="0">
        <a:spcBef>
          <a:spcPct val="0"/>
        </a:spcBef>
        <a:spcAft>
          <a:spcPct val="0"/>
        </a:spcAft>
        <a:defRPr sz="3500">
          <a:solidFill>
            <a:schemeClr val="tx1">
              <a:lumMod val="75000"/>
              <a:lumOff val="25000"/>
            </a:schemeClr>
          </a:solidFill>
          <a:latin typeface="+mn-lt"/>
          <a:ea typeface="+mj-ea"/>
          <a:cs typeface="+mj-cs"/>
        </a:defRPr>
      </a:lvl1pPr>
      <a:lvl2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5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5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5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500">
          <a:solidFill>
            <a:srgbClr val="990000"/>
          </a:solidFill>
          <a:latin typeface="FrutigerNext LT Medium" pitchFamily="34" charset="0"/>
          <a:ea typeface="黑体" pitchFamily="2" charset="-122"/>
        </a:defRPr>
      </a:lvl9pPr>
    </p:titleStyle>
    <p:body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35" userDrawn="1">
          <p15:clr>
            <a:srgbClr val="F26B43"/>
          </p15:clr>
        </p15:guide>
        <p15:guide id="2" pos="7227" userDrawn="1">
          <p15:clr>
            <a:srgbClr val="F26B43"/>
          </p15:clr>
        </p15:guide>
        <p15:guide id="3" orient="horz" pos="777" userDrawn="1">
          <p15:clr>
            <a:srgbClr val="F26B43"/>
          </p15:clr>
        </p15:guide>
        <p15:guide id="4" orient="horz" pos="4020" userDrawn="1">
          <p15:clr>
            <a:srgbClr val="F26B43"/>
          </p15:clr>
        </p15:guide>
        <p15:guide id="6" orient="horz" pos="2341"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8.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ctrTitle" sz="quarter"/>
          </p:nvPr>
        </p:nvSpPr>
        <p:spPr/>
        <p:txBody>
          <a:bodyPr/>
          <a:lstStyle/>
          <a:p>
            <a:r>
              <a:rPr lang="en-US" altLang="zh-CN" smtClean="0"/>
              <a:t>IP</a:t>
            </a:r>
            <a:r>
              <a:rPr lang="zh-CN" altLang="en-US" smtClean="0"/>
              <a:t>路由基础</a:t>
            </a:r>
          </a:p>
        </p:txBody>
      </p:sp>
      <p:sp>
        <p:nvSpPr>
          <p:cNvPr id="4" name="文本占位符 3"/>
          <p:cNvSpPr>
            <a:spLocks noGrp="1"/>
          </p:cNvSpPr>
          <p:nvPr>
            <p:ph type="body" sz="quarter" idx="10"/>
          </p:nvPr>
        </p:nvSpPr>
        <p:spPr/>
        <p:txBody>
          <a:bodyPr/>
          <a:lstStyle/>
          <a:p>
            <a:endParaRPr lang="zh-CN" altLang="en-US"/>
          </a:p>
        </p:txBody>
      </p:sp>
    </p:spTree>
    <p:extLst>
      <p:ext uri="{BB962C8B-B14F-4D97-AF65-F5344CB8AC3E}">
        <p14:creationId xmlns:p14="http://schemas.microsoft.com/office/powerpoint/2010/main" val="116372669"/>
      </p:ext>
    </p:extLst>
  </p:cSld>
  <p:clrMapOvr>
    <a:masterClrMapping/>
  </p:clrMapOvr>
  <p:transition advClick="0" advTm="800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r>
              <a:rPr lang="zh-CN" altLang="en-US" smtClean="0">
                <a:latin typeface="微软雅黑" panose="020B0503020204020204" pitchFamily="34" charset="-122"/>
                <a:ea typeface="微软雅黑" panose="020B0503020204020204" pitchFamily="34" charset="-122"/>
              </a:rPr>
              <a:t>建立路由表</a:t>
            </a:r>
          </a:p>
        </p:txBody>
      </p:sp>
      <p:sp>
        <p:nvSpPr>
          <p:cNvPr id="13316" name="Text Box 24"/>
          <p:cNvSpPr txBox="1">
            <a:spLocks noChangeArrowheads="1"/>
          </p:cNvSpPr>
          <p:nvPr/>
        </p:nvSpPr>
        <p:spPr bwMode="auto">
          <a:xfrm>
            <a:off x="3538625" y="3068639"/>
            <a:ext cx="8651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400" dirty="0">
                <a:latin typeface="微软雅黑" panose="020B0503020204020204" pitchFamily="34" charset="-122"/>
                <a:ea typeface="微软雅黑" panose="020B0503020204020204" pitchFamily="34" charset="-122"/>
              </a:rPr>
              <a:t>G0/0/1</a:t>
            </a:r>
          </a:p>
        </p:txBody>
      </p:sp>
      <p:sp>
        <p:nvSpPr>
          <p:cNvPr id="13317" name="Line 30"/>
          <p:cNvSpPr>
            <a:spLocks noChangeShapeType="1"/>
          </p:cNvSpPr>
          <p:nvPr/>
        </p:nvSpPr>
        <p:spPr bwMode="auto">
          <a:xfrm>
            <a:off x="5591175" y="2168525"/>
            <a:ext cx="1081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sp>
        <p:nvSpPr>
          <p:cNvPr id="13318" name="Line 33"/>
          <p:cNvSpPr>
            <a:spLocks noChangeShapeType="1"/>
          </p:cNvSpPr>
          <p:nvPr/>
        </p:nvSpPr>
        <p:spPr bwMode="auto">
          <a:xfrm>
            <a:off x="6670676" y="2239964"/>
            <a:ext cx="3175" cy="11525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sp>
        <p:nvSpPr>
          <p:cNvPr id="13319" name="Line 35"/>
          <p:cNvSpPr>
            <a:spLocks noChangeShapeType="1"/>
          </p:cNvSpPr>
          <p:nvPr/>
        </p:nvSpPr>
        <p:spPr bwMode="auto">
          <a:xfrm flipV="1">
            <a:off x="4583114" y="2311400"/>
            <a:ext cx="865187" cy="649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sp>
        <p:nvSpPr>
          <p:cNvPr id="13320" name="Line 36"/>
          <p:cNvSpPr>
            <a:spLocks noChangeShapeType="1"/>
          </p:cNvSpPr>
          <p:nvPr/>
        </p:nvSpPr>
        <p:spPr bwMode="auto">
          <a:xfrm flipV="1">
            <a:off x="6745288" y="3284538"/>
            <a:ext cx="10080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sp>
        <p:nvSpPr>
          <p:cNvPr id="13321" name="Line 38"/>
          <p:cNvSpPr>
            <a:spLocks noChangeShapeType="1"/>
          </p:cNvSpPr>
          <p:nvPr/>
        </p:nvSpPr>
        <p:spPr bwMode="auto">
          <a:xfrm>
            <a:off x="5592763" y="2311401"/>
            <a:ext cx="1223962" cy="10080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sp>
        <p:nvSpPr>
          <p:cNvPr id="13322" name="Line 42"/>
          <p:cNvSpPr>
            <a:spLocks noChangeShapeType="1"/>
          </p:cNvSpPr>
          <p:nvPr/>
        </p:nvSpPr>
        <p:spPr bwMode="auto">
          <a:xfrm>
            <a:off x="3590925" y="2347913"/>
            <a:ext cx="0" cy="15875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sp>
        <p:nvSpPr>
          <p:cNvPr id="13323" name="Line 43"/>
          <p:cNvSpPr>
            <a:spLocks noChangeShapeType="1"/>
          </p:cNvSpPr>
          <p:nvPr/>
        </p:nvSpPr>
        <p:spPr bwMode="auto">
          <a:xfrm flipV="1">
            <a:off x="4069164" y="3115075"/>
            <a:ext cx="10080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sp>
        <p:nvSpPr>
          <p:cNvPr id="13324" name="Line 44"/>
          <p:cNvSpPr>
            <a:spLocks noChangeShapeType="1"/>
          </p:cNvSpPr>
          <p:nvPr/>
        </p:nvSpPr>
        <p:spPr bwMode="auto">
          <a:xfrm flipV="1">
            <a:off x="3157539" y="2671763"/>
            <a:ext cx="4349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sp>
        <p:nvSpPr>
          <p:cNvPr id="13325" name="Line 45"/>
          <p:cNvSpPr>
            <a:spLocks noChangeShapeType="1"/>
          </p:cNvSpPr>
          <p:nvPr/>
        </p:nvSpPr>
        <p:spPr bwMode="auto">
          <a:xfrm flipV="1">
            <a:off x="3157539" y="3536950"/>
            <a:ext cx="4349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sp>
        <p:nvSpPr>
          <p:cNvPr id="13326" name="Text Box 46"/>
          <p:cNvSpPr txBox="1">
            <a:spLocks noChangeArrowheads="1"/>
          </p:cNvSpPr>
          <p:nvPr/>
        </p:nvSpPr>
        <p:spPr bwMode="auto">
          <a:xfrm>
            <a:off x="5015359" y="2672916"/>
            <a:ext cx="9366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400" dirty="0">
                <a:latin typeface="微软雅黑" panose="020B0503020204020204" pitchFamily="34" charset="-122"/>
                <a:ea typeface="微软雅黑" panose="020B0503020204020204" pitchFamily="34" charset="-122"/>
              </a:rPr>
              <a:t>G0/0/0</a:t>
            </a:r>
          </a:p>
        </p:txBody>
      </p:sp>
      <p:sp>
        <p:nvSpPr>
          <p:cNvPr id="13327" name="Line 47"/>
          <p:cNvSpPr>
            <a:spLocks noChangeShapeType="1"/>
          </p:cNvSpPr>
          <p:nvPr/>
        </p:nvSpPr>
        <p:spPr bwMode="auto">
          <a:xfrm>
            <a:off x="8472488" y="2924175"/>
            <a:ext cx="0" cy="7239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sp>
        <p:nvSpPr>
          <p:cNvPr id="13328" name="Line 48"/>
          <p:cNvSpPr>
            <a:spLocks noChangeShapeType="1"/>
          </p:cNvSpPr>
          <p:nvPr/>
        </p:nvSpPr>
        <p:spPr bwMode="auto">
          <a:xfrm flipV="1">
            <a:off x="8112126" y="3211513"/>
            <a:ext cx="3603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sp>
        <p:nvSpPr>
          <p:cNvPr id="13329" name="Line 50"/>
          <p:cNvSpPr>
            <a:spLocks noChangeShapeType="1"/>
          </p:cNvSpPr>
          <p:nvPr/>
        </p:nvSpPr>
        <p:spPr bwMode="auto">
          <a:xfrm flipV="1">
            <a:off x="8472488" y="3429000"/>
            <a:ext cx="3603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sp>
        <p:nvSpPr>
          <p:cNvPr id="13330" name="Line 52"/>
          <p:cNvSpPr>
            <a:spLocks noChangeShapeType="1"/>
          </p:cNvSpPr>
          <p:nvPr/>
        </p:nvSpPr>
        <p:spPr bwMode="auto">
          <a:xfrm>
            <a:off x="4656138" y="3068638"/>
            <a:ext cx="0" cy="1262062"/>
          </a:xfrm>
          <a:prstGeom prst="line">
            <a:avLst/>
          </a:prstGeom>
          <a:noFill/>
          <a:ln w="38100">
            <a:solidFill>
              <a:srgbClr val="990000"/>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sp>
        <p:nvSpPr>
          <p:cNvPr id="13331" name="Rectangle 64"/>
          <p:cNvSpPr>
            <a:spLocks noChangeArrowheads="1"/>
          </p:cNvSpPr>
          <p:nvPr/>
        </p:nvSpPr>
        <p:spPr bwMode="auto">
          <a:xfrm>
            <a:off x="2566988" y="1844675"/>
            <a:ext cx="1008062" cy="380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8355" tIns="39177" rIns="78355" bIns="39177">
            <a:spAutoFit/>
          </a:bodyPr>
          <a:lstStyle>
            <a:lvl1pPr marL="301625" indent="-301625" defTabSz="801688">
              <a:defRPr sz="2100">
                <a:solidFill>
                  <a:schemeClr val="tx1"/>
                </a:solidFill>
                <a:latin typeface="Arial" panose="020B0604020202020204" pitchFamily="34" charset="0"/>
                <a:ea typeface="MS PGothic" panose="020B0600070205080204" pitchFamily="34" charset="-128"/>
              </a:defRPr>
            </a:lvl1pPr>
            <a:lvl2pPr marL="742950" indent="-285750" defTabSz="801688">
              <a:defRPr sz="2100">
                <a:solidFill>
                  <a:schemeClr val="tx1"/>
                </a:solidFill>
                <a:latin typeface="Arial" panose="020B0604020202020204" pitchFamily="34" charset="0"/>
                <a:ea typeface="MS PGothic" panose="020B0600070205080204" pitchFamily="34" charset="-128"/>
              </a:defRPr>
            </a:lvl2pPr>
            <a:lvl3pPr marL="1143000" indent="-228600" defTabSz="801688">
              <a:defRPr sz="2100">
                <a:solidFill>
                  <a:schemeClr val="tx1"/>
                </a:solidFill>
                <a:latin typeface="Arial" panose="020B0604020202020204" pitchFamily="34" charset="0"/>
                <a:ea typeface="MS PGothic" panose="020B0600070205080204" pitchFamily="34" charset="-128"/>
              </a:defRPr>
            </a:lvl3pPr>
            <a:lvl4pPr marL="1600200" indent="-228600" defTabSz="801688">
              <a:defRPr sz="2100">
                <a:solidFill>
                  <a:schemeClr val="tx1"/>
                </a:solidFill>
                <a:latin typeface="Arial" panose="020B0604020202020204" pitchFamily="34" charset="0"/>
                <a:ea typeface="MS PGothic" panose="020B0600070205080204" pitchFamily="34" charset="-128"/>
              </a:defRPr>
            </a:lvl4pPr>
            <a:lvl5pPr marL="2057400" indent="-228600" defTabSz="801688">
              <a:defRPr sz="2100">
                <a:solidFill>
                  <a:schemeClr val="tx1"/>
                </a:solidFill>
                <a:latin typeface="Arial" panose="020B0604020202020204" pitchFamily="34" charset="0"/>
                <a:ea typeface="MS PGothic" panose="020B0600070205080204" pitchFamily="34" charset="-128"/>
              </a:defRPr>
            </a:lvl5pPr>
            <a:lvl6pPr marL="2514600" indent="-228600" algn="ctr" defTabSz="801688"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801688"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801688"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801688"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40000"/>
              </a:lnSpc>
              <a:spcBef>
                <a:spcPct val="30000"/>
              </a:spcBef>
              <a:buClr>
                <a:srgbClr val="808080"/>
              </a:buClr>
              <a:buSzPct val="60000"/>
              <a:buFont typeface="Wingdings" panose="05000000000000000000" pitchFamily="2" charset="2"/>
              <a:buNone/>
            </a:pPr>
            <a:r>
              <a:rPr lang="en-US" altLang="zh-CN" sz="1400">
                <a:latin typeface="微软雅黑" panose="020B0503020204020204" pitchFamily="34" charset="-122"/>
                <a:ea typeface="微软雅黑" panose="020B0503020204020204" pitchFamily="34" charset="-122"/>
              </a:rPr>
              <a:t>10.1.1.0</a:t>
            </a:r>
          </a:p>
        </p:txBody>
      </p:sp>
      <p:sp>
        <p:nvSpPr>
          <p:cNvPr id="13332" name="Rectangle 65"/>
          <p:cNvSpPr>
            <a:spLocks noChangeArrowheads="1"/>
          </p:cNvSpPr>
          <p:nvPr/>
        </p:nvSpPr>
        <p:spPr bwMode="auto">
          <a:xfrm>
            <a:off x="8473132" y="2852738"/>
            <a:ext cx="1511300" cy="380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8355" tIns="39177" rIns="78355" bIns="39177">
            <a:spAutoFit/>
          </a:bodyPr>
          <a:lstStyle>
            <a:lvl1pPr marL="301625" indent="-301625" defTabSz="801688">
              <a:defRPr sz="2100">
                <a:solidFill>
                  <a:schemeClr val="tx1"/>
                </a:solidFill>
                <a:latin typeface="Arial" panose="020B0604020202020204" pitchFamily="34" charset="0"/>
                <a:ea typeface="MS PGothic" panose="020B0600070205080204" pitchFamily="34" charset="-128"/>
              </a:defRPr>
            </a:lvl1pPr>
            <a:lvl2pPr marL="742950" indent="-285750" defTabSz="801688">
              <a:defRPr sz="2100">
                <a:solidFill>
                  <a:schemeClr val="tx1"/>
                </a:solidFill>
                <a:latin typeface="Arial" panose="020B0604020202020204" pitchFamily="34" charset="0"/>
                <a:ea typeface="MS PGothic" panose="020B0600070205080204" pitchFamily="34" charset="-128"/>
              </a:defRPr>
            </a:lvl2pPr>
            <a:lvl3pPr marL="1143000" indent="-228600" defTabSz="801688">
              <a:defRPr sz="2100">
                <a:solidFill>
                  <a:schemeClr val="tx1"/>
                </a:solidFill>
                <a:latin typeface="Arial" panose="020B0604020202020204" pitchFamily="34" charset="0"/>
                <a:ea typeface="MS PGothic" panose="020B0600070205080204" pitchFamily="34" charset="-128"/>
              </a:defRPr>
            </a:lvl3pPr>
            <a:lvl4pPr marL="1600200" indent="-228600" defTabSz="801688">
              <a:defRPr sz="2100">
                <a:solidFill>
                  <a:schemeClr val="tx1"/>
                </a:solidFill>
                <a:latin typeface="Arial" panose="020B0604020202020204" pitchFamily="34" charset="0"/>
                <a:ea typeface="MS PGothic" panose="020B0600070205080204" pitchFamily="34" charset="-128"/>
              </a:defRPr>
            </a:lvl4pPr>
            <a:lvl5pPr marL="2057400" indent="-228600" defTabSz="801688">
              <a:defRPr sz="2100">
                <a:solidFill>
                  <a:schemeClr val="tx1"/>
                </a:solidFill>
                <a:latin typeface="Arial" panose="020B0604020202020204" pitchFamily="34" charset="0"/>
                <a:ea typeface="MS PGothic" panose="020B0600070205080204" pitchFamily="34" charset="-128"/>
              </a:defRPr>
            </a:lvl5pPr>
            <a:lvl6pPr marL="2514600" indent="-228600" algn="ctr" defTabSz="801688"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801688"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801688"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801688"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40000"/>
              </a:lnSpc>
              <a:spcBef>
                <a:spcPct val="30000"/>
              </a:spcBef>
              <a:buClr>
                <a:srgbClr val="808080"/>
              </a:buClr>
              <a:buSzPct val="60000"/>
              <a:buFont typeface="Wingdings" panose="05000000000000000000" pitchFamily="2" charset="2"/>
              <a:buNone/>
            </a:pPr>
            <a:r>
              <a:rPr lang="en-US" altLang="zh-CN" sz="1400" dirty="0">
                <a:latin typeface="微软雅黑" panose="020B0503020204020204" pitchFamily="34" charset="-122"/>
                <a:ea typeface="微软雅黑" panose="020B0503020204020204" pitchFamily="34" charset="-122"/>
              </a:rPr>
              <a:t>192.168.2.0</a:t>
            </a:r>
          </a:p>
        </p:txBody>
      </p:sp>
      <p:sp>
        <p:nvSpPr>
          <p:cNvPr id="13333" name="Rectangle 65"/>
          <p:cNvSpPr>
            <a:spLocks noChangeArrowheads="1"/>
          </p:cNvSpPr>
          <p:nvPr/>
        </p:nvSpPr>
        <p:spPr bwMode="auto">
          <a:xfrm>
            <a:off x="6527800" y="3644900"/>
            <a:ext cx="1511300" cy="380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8355" tIns="39177" rIns="78355" bIns="39177">
            <a:spAutoFit/>
          </a:bodyPr>
          <a:lstStyle>
            <a:lvl1pPr marL="301625" indent="-301625" defTabSz="801688">
              <a:defRPr sz="2100">
                <a:solidFill>
                  <a:schemeClr val="tx1"/>
                </a:solidFill>
                <a:latin typeface="Arial" panose="020B0604020202020204" pitchFamily="34" charset="0"/>
                <a:ea typeface="MS PGothic" panose="020B0600070205080204" pitchFamily="34" charset="-128"/>
              </a:defRPr>
            </a:lvl1pPr>
            <a:lvl2pPr marL="742950" indent="-285750" defTabSz="801688">
              <a:defRPr sz="2100">
                <a:solidFill>
                  <a:schemeClr val="tx1"/>
                </a:solidFill>
                <a:latin typeface="Arial" panose="020B0604020202020204" pitchFamily="34" charset="0"/>
                <a:ea typeface="MS PGothic" panose="020B0600070205080204" pitchFamily="34" charset="-128"/>
              </a:defRPr>
            </a:lvl2pPr>
            <a:lvl3pPr marL="1143000" indent="-228600" defTabSz="801688">
              <a:defRPr sz="2100">
                <a:solidFill>
                  <a:schemeClr val="tx1"/>
                </a:solidFill>
                <a:latin typeface="Arial" panose="020B0604020202020204" pitchFamily="34" charset="0"/>
                <a:ea typeface="MS PGothic" panose="020B0600070205080204" pitchFamily="34" charset="-128"/>
              </a:defRPr>
            </a:lvl3pPr>
            <a:lvl4pPr marL="1600200" indent="-228600" defTabSz="801688">
              <a:defRPr sz="2100">
                <a:solidFill>
                  <a:schemeClr val="tx1"/>
                </a:solidFill>
                <a:latin typeface="Arial" panose="020B0604020202020204" pitchFamily="34" charset="0"/>
                <a:ea typeface="MS PGothic" panose="020B0600070205080204" pitchFamily="34" charset="-128"/>
              </a:defRPr>
            </a:lvl4pPr>
            <a:lvl5pPr marL="2057400" indent="-228600" defTabSz="801688">
              <a:defRPr sz="2100">
                <a:solidFill>
                  <a:schemeClr val="tx1"/>
                </a:solidFill>
                <a:latin typeface="Arial" panose="020B0604020202020204" pitchFamily="34" charset="0"/>
                <a:ea typeface="MS PGothic" panose="020B0600070205080204" pitchFamily="34" charset="-128"/>
              </a:defRPr>
            </a:lvl5pPr>
            <a:lvl6pPr marL="2514600" indent="-228600" algn="ctr" defTabSz="801688"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801688"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801688"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801688"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40000"/>
              </a:lnSpc>
              <a:spcBef>
                <a:spcPct val="30000"/>
              </a:spcBef>
              <a:buClr>
                <a:srgbClr val="808080"/>
              </a:buClr>
              <a:buSzPct val="60000"/>
              <a:buFont typeface="Wingdings" panose="05000000000000000000" pitchFamily="2" charset="2"/>
              <a:buNone/>
            </a:pPr>
            <a:r>
              <a:rPr lang="en-US" altLang="zh-CN" sz="1400">
                <a:latin typeface="微软雅黑" panose="020B0503020204020204" pitchFamily="34" charset="-122"/>
                <a:ea typeface="微软雅黑" panose="020B0503020204020204" pitchFamily="34" charset="-122"/>
              </a:rPr>
              <a:t>192.168.1.0</a:t>
            </a:r>
          </a:p>
        </p:txBody>
      </p:sp>
      <p:graphicFrame>
        <p:nvGraphicFramePr>
          <p:cNvPr id="46" name="表格 45"/>
          <p:cNvGraphicFramePr>
            <a:graphicFrameLocks noGrp="1"/>
          </p:cNvGraphicFramePr>
          <p:nvPr>
            <p:extLst>
              <p:ext uri="{D42A27DB-BD31-4B8C-83A1-F6EECF244321}">
                <p14:modId xmlns:p14="http://schemas.microsoft.com/office/powerpoint/2010/main" val="2531530568"/>
              </p:ext>
            </p:extLst>
          </p:nvPr>
        </p:nvGraphicFramePr>
        <p:xfrm>
          <a:off x="2640014" y="4541292"/>
          <a:ext cx="4103687" cy="1624012"/>
        </p:xfrm>
        <a:graphic>
          <a:graphicData uri="http://schemas.openxmlformats.org/drawingml/2006/table">
            <a:tbl>
              <a:tblPr firstRow="1">
                <a:tableStyleId>{5C22544A-7EE6-4342-B048-85BDC9FD1C3A}</a:tableStyleId>
              </a:tblPr>
              <a:tblGrid>
                <a:gridCol w="1295901"/>
                <a:gridCol w="1439890"/>
                <a:gridCol w="1367896"/>
              </a:tblGrid>
              <a:tr h="342850">
                <a:tc>
                  <a:txBody>
                    <a:bodyPr/>
                    <a:lstStyle/>
                    <a:p>
                      <a:pPr marL="0" algn="ctr" defTabSz="914400" rtl="0" eaLnBrk="1" latinLnBrk="0" hangingPunct="1"/>
                      <a:r>
                        <a:rPr lang="zh-CN" altLang="en-US" sz="1600" dirty="0" smtClean="0">
                          <a:latin typeface="微软雅黑" panose="020B0503020204020204" pitchFamily="34" charset="-122"/>
                          <a:ea typeface="微软雅黑" panose="020B0503020204020204" pitchFamily="34" charset="-122"/>
                        </a:rPr>
                        <a:t>路由来源 </a:t>
                      </a:r>
                      <a:endParaRPr lang="zh-CN" altLang="en-US" sz="1600" b="0" kern="1200" dirty="0">
                        <a:solidFill>
                          <a:schemeClr val="lt1"/>
                        </a:solidFill>
                        <a:latin typeface="微软雅黑" panose="020B0503020204020204" pitchFamily="34" charset="-122"/>
                        <a:ea typeface="微软雅黑" panose="020B0503020204020204" pitchFamily="34" charset="-122"/>
                        <a:cs typeface="Arial" pitchFamily="34" charset="0"/>
                      </a:endParaRPr>
                    </a:p>
                  </a:txBody>
                  <a:tcPr marL="91423" marR="91423"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CC"/>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latin typeface="微软雅黑" panose="020B0503020204020204" pitchFamily="34" charset="-122"/>
                          <a:ea typeface="微软雅黑" panose="020B0503020204020204" pitchFamily="34" charset="-122"/>
                        </a:rPr>
                        <a:t>目标网络</a:t>
                      </a:r>
                      <a:endParaRPr lang="zh-CN" altLang="en-US" sz="1600" b="0" kern="1200" dirty="0" smtClean="0">
                        <a:solidFill>
                          <a:schemeClr val="lt1"/>
                        </a:solidFill>
                        <a:latin typeface="微软雅黑" panose="020B0503020204020204" pitchFamily="34" charset="-122"/>
                        <a:ea typeface="微软雅黑" panose="020B0503020204020204" pitchFamily="34" charset="-122"/>
                        <a:cs typeface="Arial" pitchFamily="34" charset="0"/>
                      </a:endParaRPr>
                    </a:p>
                  </a:txBody>
                  <a:tcPr marL="91423" marR="914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CC"/>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latin typeface="微软雅黑" panose="020B0503020204020204" pitchFamily="34" charset="-122"/>
                          <a:ea typeface="微软雅黑" panose="020B0503020204020204" pitchFamily="34" charset="-122"/>
                        </a:rPr>
                        <a:t>出接口</a:t>
                      </a:r>
                      <a:endParaRPr lang="zh-CN" altLang="en-US" sz="1600" b="0" kern="1200" dirty="0" smtClean="0">
                        <a:solidFill>
                          <a:schemeClr val="lt1"/>
                        </a:solidFill>
                        <a:latin typeface="微软雅黑" panose="020B0503020204020204" pitchFamily="34" charset="-122"/>
                        <a:ea typeface="微软雅黑" panose="020B0503020204020204" pitchFamily="34" charset="-122"/>
                        <a:cs typeface="Arial" pitchFamily="34" charset="0"/>
                      </a:endParaRPr>
                    </a:p>
                  </a:txBody>
                  <a:tcPr marL="91423" marR="91423"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CC"/>
                    </a:solidFill>
                  </a:tcPr>
                </a:tc>
              </a:tr>
              <a:tr h="402847">
                <a:tc>
                  <a:txBody>
                    <a:bodyPr/>
                    <a:lstStyle/>
                    <a:p>
                      <a:pPr marL="0" algn="ctr" defTabSz="914400" rtl="0" eaLnBrk="1" latinLnBrk="0" hangingPunct="1">
                        <a:lnSpc>
                          <a:spcPts val="1200"/>
                        </a:lnSpc>
                        <a:spcBef>
                          <a:spcPts val="400"/>
                        </a:spcBef>
                        <a:spcAft>
                          <a:spcPts val="400"/>
                        </a:spcAft>
                      </a:pPr>
                      <a:r>
                        <a:rPr lang="en-US" altLang="zh-CN" sz="1600" b="0" dirty="0" smtClean="0">
                          <a:latin typeface="微软雅黑" panose="020B0503020204020204" pitchFamily="34" charset="-122"/>
                          <a:ea typeface="微软雅黑" panose="020B0503020204020204" pitchFamily="34" charset="-122"/>
                        </a:rPr>
                        <a:t>Direct </a:t>
                      </a:r>
                      <a:endParaRPr lang="zh-CN" altLang="zh-CN" sz="1600" b="0" kern="1200" dirty="0">
                        <a:solidFill>
                          <a:schemeClr val="tx1"/>
                        </a:solidFill>
                        <a:latin typeface="微软雅黑" panose="020B0503020204020204" pitchFamily="34" charset="-122"/>
                        <a:ea typeface="微软雅黑" panose="020B0503020204020204" pitchFamily="34" charset="-122"/>
                        <a:cs typeface="Arial" pitchFamily="34" charset="0"/>
                      </a:endParaRPr>
                    </a:p>
                  </a:txBody>
                  <a:tcPr marL="91423" marR="91423"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ts val="1200"/>
                        </a:lnSpc>
                        <a:spcBef>
                          <a:spcPts val="400"/>
                        </a:spcBef>
                        <a:spcAft>
                          <a:spcPts val="400"/>
                        </a:spcAft>
                      </a:pPr>
                      <a:r>
                        <a:rPr lang="en-US" altLang="zh-CN" sz="1600" b="0" dirty="0" smtClean="0">
                          <a:latin typeface="微软雅黑" panose="020B0503020204020204" pitchFamily="34" charset="-122"/>
                          <a:ea typeface="微软雅黑" panose="020B0503020204020204" pitchFamily="34" charset="-122"/>
                        </a:rPr>
                        <a:t>10.1.1.0 </a:t>
                      </a:r>
                      <a:endParaRPr lang="zh-CN" altLang="zh-CN" sz="1600" b="0" kern="1200" dirty="0">
                        <a:solidFill>
                          <a:schemeClr val="tx1"/>
                        </a:solidFill>
                        <a:latin typeface="微软雅黑" panose="020B0503020204020204" pitchFamily="34" charset="-122"/>
                        <a:ea typeface="微软雅黑" panose="020B0503020204020204" pitchFamily="34" charset="-122"/>
                        <a:cs typeface="Arial" pitchFamily="34" charset="0"/>
                      </a:endParaRPr>
                    </a:p>
                  </a:txBody>
                  <a:tcPr marL="91423" marR="914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ts val="1200"/>
                        </a:lnSpc>
                        <a:spcBef>
                          <a:spcPts val="400"/>
                        </a:spcBef>
                        <a:spcAft>
                          <a:spcPts val="400"/>
                        </a:spcAft>
                      </a:pPr>
                      <a:r>
                        <a:rPr lang="en-US" altLang="zh-CN" sz="1600" b="0" dirty="0" smtClean="0">
                          <a:latin typeface="微软雅黑" panose="020B0503020204020204" pitchFamily="34" charset="-122"/>
                          <a:ea typeface="微软雅黑" panose="020B0503020204020204" pitchFamily="34" charset="-122"/>
                        </a:rPr>
                        <a:t>G0/0/1</a:t>
                      </a:r>
                      <a:endParaRPr lang="zh-CN" altLang="zh-CN" sz="1600" b="0" kern="1200" dirty="0">
                        <a:solidFill>
                          <a:schemeClr val="tx1"/>
                        </a:solidFill>
                        <a:latin typeface="微软雅黑" panose="020B0503020204020204" pitchFamily="34" charset="-122"/>
                        <a:ea typeface="微软雅黑" panose="020B0503020204020204" pitchFamily="34" charset="-122"/>
                        <a:cs typeface="Arial" pitchFamily="34" charset="0"/>
                      </a:endParaRPr>
                    </a:p>
                  </a:txBody>
                  <a:tcPr marL="91423" marR="91423"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20386">
                <a:tc>
                  <a:txBody>
                    <a:bodyPr/>
                    <a:lstStyle/>
                    <a:p>
                      <a:pPr marL="0" algn="ctr" defTabSz="914400" rtl="0" eaLnBrk="1" latinLnBrk="0" hangingPunct="1">
                        <a:lnSpc>
                          <a:spcPts val="1200"/>
                        </a:lnSpc>
                        <a:spcBef>
                          <a:spcPts val="400"/>
                        </a:spcBef>
                        <a:spcAft>
                          <a:spcPts val="400"/>
                        </a:spcAft>
                      </a:pPr>
                      <a:r>
                        <a:rPr lang="en-US" altLang="zh-CN" sz="1600" b="0" dirty="0" smtClean="0">
                          <a:latin typeface="微软雅黑" panose="020B0503020204020204" pitchFamily="34" charset="-122"/>
                          <a:ea typeface="微软雅黑" panose="020B0503020204020204" pitchFamily="34" charset="-122"/>
                        </a:rPr>
                        <a:t>Static</a:t>
                      </a:r>
                      <a:endParaRPr lang="zh-CN" altLang="zh-CN" sz="1600" b="0" kern="1200" dirty="0">
                        <a:solidFill>
                          <a:schemeClr val="tx1"/>
                        </a:solidFill>
                        <a:latin typeface="微软雅黑" panose="020B0503020204020204" pitchFamily="34" charset="-122"/>
                        <a:ea typeface="微软雅黑" panose="020B0503020204020204" pitchFamily="34" charset="-122"/>
                        <a:cs typeface="Arial" pitchFamily="34" charset="0"/>
                      </a:endParaRPr>
                    </a:p>
                  </a:txBody>
                  <a:tcPr marL="91423" marR="91423"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ts val="1200"/>
                        </a:lnSpc>
                        <a:spcBef>
                          <a:spcPts val="400"/>
                        </a:spcBef>
                        <a:spcAft>
                          <a:spcPts val="400"/>
                        </a:spcAft>
                      </a:pPr>
                      <a:r>
                        <a:rPr lang="en-US" altLang="zh-CN" sz="1600" b="0" dirty="0" smtClean="0">
                          <a:latin typeface="微软雅黑" panose="020B0503020204020204" pitchFamily="34" charset="-122"/>
                          <a:ea typeface="微软雅黑" panose="020B0503020204020204" pitchFamily="34" charset="-122"/>
                        </a:rPr>
                        <a:t>192.168.1.0 </a:t>
                      </a:r>
                      <a:endParaRPr lang="zh-CN" altLang="zh-CN" sz="1600" b="0" kern="1200" dirty="0">
                        <a:solidFill>
                          <a:schemeClr val="tx1"/>
                        </a:solidFill>
                        <a:latin typeface="微软雅黑" panose="020B0503020204020204" pitchFamily="34" charset="-122"/>
                        <a:ea typeface="微软雅黑" panose="020B0503020204020204" pitchFamily="34" charset="-122"/>
                        <a:cs typeface="Arial" pitchFamily="34" charset="0"/>
                      </a:endParaRPr>
                    </a:p>
                  </a:txBody>
                  <a:tcPr marL="91423" marR="914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ts val="1200"/>
                        </a:lnSpc>
                        <a:spcBef>
                          <a:spcPts val="400"/>
                        </a:spcBef>
                        <a:spcAft>
                          <a:spcPts val="400"/>
                        </a:spcAft>
                      </a:pPr>
                      <a:r>
                        <a:rPr lang="en-US" altLang="zh-CN" sz="1600" dirty="0" smtClean="0">
                          <a:latin typeface="微软雅黑" panose="020B0503020204020204" pitchFamily="34" charset="-122"/>
                          <a:ea typeface="微软雅黑" panose="020B0503020204020204" pitchFamily="34" charset="-122"/>
                        </a:rPr>
                        <a:t>G0</a:t>
                      </a:r>
                      <a:r>
                        <a:rPr lang="en-US" altLang="zh-CN" sz="1600" b="0" dirty="0" smtClean="0">
                          <a:latin typeface="微软雅黑" panose="020B0503020204020204" pitchFamily="34" charset="-122"/>
                          <a:ea typeface="微软雅黑" panose="020B0503020204020204" pitchFamily="34" charset="-122"/>
                        </a:rPr>
                        <a:t>/0/0</a:t>
                      </a:r>
                      <a:endParaRPr lang="zh-CN" altLang="zh-CN" sz="1600" b="0" kern="1200" dirty="0">
                        <a:solidFill>
                          <a:schemeClr val="tx1"/>
                        </a:solidFill>
                        <a:latin typeface="微软雅黑" panose="020B0503020204020204" pitchFamily="34" charset="-122"/>
                        <a:ea typeface="微软雅黑" panose="020B0503020204020204" pitchFamily="34" charset="-122"/>
                        <a:cs typeface="Arial" pitchFamily="34" charset="0"/>
                      </a:endParaRPr>
                    </a:p>
                  </a:txBody>
                  <a:tcPr marL="91423" marR="91423"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57929">
                <a:tc>
                  <a:txBody>
                    <a:bodyPr/>
                    <a:lstStyle/>
                    <a:p>
                      <a:pPr marL="0" algn="ctr" defTabSz="914400" rtl="0" eaLnBrk="1" latinLnBrk="0" hangingPunct="1">
                        <a:lnSpc>
                          <a:spcPts val="1200"/>
                        </a:lnSpc>
                        <a:spcBef>
                          <a:spcPts val="400"/>
                        </a:spcBef>
                        <a:spcAft>
                          <a:spcPts val="400"/>
                        </a:spcAft>
                      </a:pPr>
                      <a:r>
                        <a:rPr lang="en-US" altLang="zh-CN" sz="1600" b="0" dirty="0" smtClean="0">
                          <a:latin typeface="微软雅黑" panose="020B0503020204020204" pitchFamily="34" charset="-122"/>
                          <a:ea typeface="微软雅黑" panose="020B0503020204020204" pitchFamily="34" charset="-122"/>
                        </a:rPr>
                        <a:t>OSPF </a:t>
                      </a:r>
                      <a:endParaRPr lang="zh-CN" altLang="zh-CN" sz="1600" b="0" kern="1200" dirty="0" smtClean="0">
                        <a:solidFill>
                          <a:schemeClr val="tx1"/>
                        </a:solidFill>
                        <a:latin typeface="微软雅黑" panose="020B0503020204020204" pitchFamily="34" charset="-122"/>
                        <a:ea typeface="微软雅黑" panose="020B0503020204020204" pitchFamily="34" charset="-122"/>
                        <a:cs typeface="Arial" pitchFamily="34" charset="0"/>
                      </a:endParaRPr>
                    </a:p>
                  </a:txBody>
                  <a:tcPr marL="91423" marR="91423"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ts val="1200"/>
                        </a:lnSpc>
                        <a:spcBef>
                          <a:spcPts val="400"/>
                        </a:spcBef>
                        <a:spcAft>
                          <a:spcPts val="400"/>
                        </a:spcAft>
                      </a:pPr>
                      <a:r>
                        <a:rPr lang="en-US" altLang="zh-CN" sz="1600" b="0" dirty="0" smtClean="0">
                          <a:latin typeface="微软雅黑" panose="020B0503020204020204" pitchFamily="34" charset="-122"/>
                          <a:ea typeface="微软雅黑" panose="020B0503020204020204" pitchFamily="34" charset="-122"/>
                        </a:rPr>
                        <a:t>192.168.2.0 </a:t>
                      </a:r>
                      <a:endParaRPr lang="zh-CN" altLang="zh-CN" sz="1600" b="0" kern="1200" dirty="0">
                        <a:solidFill>
                          <a:schemeClr val="tx1"/>
                        </a:solidFill>
                        <a:latin typeface="微软雅黑" panose="020B0503020204020204" pitchFamily="34" charset="-122"/>
                        <a:ea typeface="微软雅黑" panose="020B0503020204020204" pitchFamily="34" charset="-122"/>
                        <a:cs typeface="Arial" pitchFamily="34" charset="0"/>
                      </a:endParaRPr>
                    </a:p>
                  </a:txBody>
                  <a:tcPr marL="91423" marR="914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ts val="1200"/>
                        </a:lnSpc>
                        <a:spcBef>
                          <a:spcPts val="400"/>
                        </a:spcBef>
                        <a:spcAft>
                          <a:spcPts val="400"/>
                        </a:spcAft>
                      </a:pPr>
                      <a:r>
                        <a:rPr lang="en-US" altLang="zh-CN" sz="1600" dirty="0" smtClean="0">
                          <a:latin typeface="微软雅黑" panose="020B0503020204020204" pitchFamily="34" charset="-122"/>
                          <a:ea typeface="微软雅黑" panose="020B0503020204020204" pitchFamily="34" charset="-122"/>
                        </a:rPr>
                        <a:t>G0</a:t>
                      </a:r>
                      <a:r>
                        <a:rPr lang="en-US" altLang="zh-CN" sz="1600" b="0" dirty="0" smtClean="0">
                          <a:latin typeface="微软雅黑" panose="020B0503020204020204" pitchFamily="34" charset="-122"/>
                          <a:ea typeface="微软雅黑" panose="020B0503020204020204" pitchFamily="34" charset="-122"/>
                        </a:rPr>
                        <a:t>/0/0</a:t>
                      </a:r>
                      <a:endParaRPr lang="zh-CN" altLang="zh-CN" sz="1600" b="0" kern="1200" dirty="0">
                        <a:solidFill>
                          <a:schemeClr val="tx1"/>
                        </a:solidFill>
                        <a:latin typeface="微软雅黑" panose="020B0503020204020204" pitchFamily="34" charset="-122"/>
                        <a:ea typeface="微软雅黑" panose="020B0503020204020204" pitchFamily="34" charset="-122"/>
                        <a:cs typeface="Arial" pitchFamily="34" charset="0"/>
                      </a:endParaRPr>
                    </a:p>
                  </a:txBody>
                  <a:tcPr marL="91423" marR="91423"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sp>
        <p:nvSpPr>
          <p:cNvPr id="13364" name="TextBox 35"/>
          <p:cNvSpPr txBox="1">
            <a:spLocks noChangeArrowheads="1"/>
          </p:cNvSpPr>
          <p:nvPr/>
        </p:nvSpPr>
        <p:spPr bwMode="auto">
          <a:xfrm>
            <a:off x="4367214" y="2492376"/>
            <a:ext cx="47783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微软雅黑" panose="020B0503020204020204" pitchFamily="34" charset="-122"/>
                <a:ea typeface="微软雅黑" panose="020B0503020204020204" pitchFamily="34" charset="-122"/>
              </a:rPr>
              <a:t>RTA</a:t>
            </a:r>
            <a:endParaRPr lang="zh-CN" altLang="en-US" sz="1200">
              <a:latin typeface="微软雅黑" panose="020B0503020204020204" pitchFamily="34" charset="-122"/>
              <a:ea typeface="微软雅黑" panose="020B0503020204020204" pitchFamily="34" charset="-122"/>
            </a:endParaRPr>
          </a:p>
        </p:txBody>
      </p:sp>
      <p:pic>
        <p:nvPicPr>
          <p:cNvPr id="39" name="图片 38"/>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435181" y="2982548"/>
            <a:ext cx="857126" cy="629015"/>
          </a:xfrm>
          <a:prstGeom prst="rect">
            <a:avLst/>
          </a:prstGeom>
          <a:effectLst>
            <a:outerShdw dist="50800" dir="5400000" algn="ctr" rotWithShape="0">
              <a:srgbClr val="000000">
                <a:alpha val="0"/>
              </a:srgbClr>
            </a:outerShdw>
          </a:effectLst>
        </p:spPr>
      </p:pic>
      <p:pic>
        <p:nvPicPr>
          <p:cNvPr id="40" name="图片 39"/>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279294" y="2982548"/>
            <a:ext cx="857126" cy="629015"/>
          </a:xfrm>
          <a:prstGeom prst="rect">
            <a:avLst/>
          </a:prstGeom>
          <a:effectLst>
            <a:outerShdw dist="50800" dir="5400000" algn="ctr" rotWithShape="0">
              <a:srgbClr val="000000">
                <a:alpha val="0"/>
              </a:srgbClr>
            </a:outerShdw>
          </a:effectLst>
        </p:spPr>
      </p:pic>
      <p:pic>
        <p:nvPicPr>
          <p:cNvPr id="41" name="图片 40"/>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315138" y="1845716"/>
            <a:ext cx="857126" cy="629015"/>
          </a:xfrm>
          <a:prstGeom prst="rect">
            <a:avLst/>
          </a:prstGeom>
          <a:effectLst>
            <a:outerShdw dist="50800" dir="5400000" algn="ctr" rotWithShape="0">
              <a:srgbClr val="000000">
                <a:alpha val="0"/>
              </a:srgbClr>
            </a:outerShdw>
          </a:effectLst>
        </p:spPr>
      </p:pic>
      <p:pic>
        <p:nvPicPr>
          <p:cNvPr id="42" name="图片 41"/>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077226" y="1845716"/>
            <a:ext cx="857126" cy="629015"/>
          </a:xfrm>
          <a:prstGeom prst="rect">
            <a:avLst/>
          </a:prstGeom>
          <a:effectLst>
            <a:outerShdw dist="50800" dir="5400000" algn="ctr" rotWithShape="0">
              <a:srgbClr val="000000">
                <a:alpha val="0"/>
              </a:srgbClr>
            </a:outerShdw>
          </a:effectLst>
        </p:spPr>
      </p:pic>
      <p:pic>
        <p:nvPicPr>
          <p:cNvPr id="43" name="图片 42"/>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266766" y="2830948"/>
            <a:ext cx="857126" cy="629015"/>
          </a:xfrm>
          <a:prstGeom prst="rect">
            <a:avLst/>
          </a:prstGeom>
          <a:effectLst>
            <a:outerShdw dist="50800" dir="5400000" algn="ctr" rotWithShape="0">
              <a:srgbClr val="000000">
                <a:alpha val="0"/>
              </a:srgbClr>
            </a:outerShdw>
          </a:effectLst>
        </p:spPr>
      </p:pic>
      <p:pic>
        <p:nvPicPr>
          <p:cNvPr id="44" name="图片 43" descr="PC.png"/>
          <p:cNvPicPr>
            <a:picLocks noChangeAspect="1"/>
          </p:cNvPicPr>
          <p:nvPr/>
        </p:nvPicPr>
        <p:blipFill>
          <a:blip r:embed="rId4" cstate="print"/>
          <a:stretch>
            <a:fillRect/>
          </a:stretch>
        </p:blipFill>
        <p:spPr>
          <a:xfrm>
            <a:off x="2476587" y="2407258"/>
            <a:ext cx="858925" cy="659653"/>
          </a:xfrm>
          <a:prstGeom prst="rect">
            <a:avLst/>
          </a:prstGeom>
        </p:spPr>
      </p:pic>
      <p:pic>
        <p:nvPicPr>
          <p:cNvPr id="45" name="图片 44" descr="PC.png"/>
          <p:cNvPicPr>
            <a:picLocks noChangeAspect="1"/>
          </p:cNvPicPr>
          <p:nvPr/>
        </p:nvPicPr>
        <p:blipFill>
          <a:blip r:embed="rId4" cstate="print"/>
          <a:stretch>
            <a:fillRect/>
          </a:stretch>
        </p:blipFill>
        <p:spPr>
          <a:xfrm>
            <a:off x="8835938" y="3249429"/>
            <a:ext cx="858925" cy="659653"/>
          </a:xfrm>
          <a:prstGeom prst="rect">
            <a:avLst/>
          </a:prstGeom>
        </p:spPr>
      </p:pic>
      <p:pic>
        <p:nvPicPr>
          <p:cNvPr id="47" name="图片 46" descr="PC.png"/>
          <p:cNvPicPr>
            <a:picLocks noChangeAspect="1"/>
          </p:cNvPicPr>
          <p:nvPr/>
        </p:nvPicPr>
        <p:blipFill>
          <a:blip r:embed="rId4" cstate="print"/>
          <a:stretch>
            <a:fillRect/>
          </a:stretch>
        </p:blipFill>
        <p:spPr>
          <a:xfrm>
            <a:off x="2465390" y="3248754"/>
            <a:ext cx="858925" cy="659653"/>
          </a:xfrm>
          <a:prstGeom prst="rect">
            <a:avLst/>
          </a:prstGeom>
        </p:spPr>
      </p:pic>
    </p:spTree>
    <p:extLst>
      <p:ext uri="{BB962C8B-B14F-4D97-AF65-F5344CB8AC3E}">
        <p14:creationId xmlns:p14="http://schemas.microsoft.com/office/powerpoint/2010/main" val="28371632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smtClean="0">
                <a:latin typeface="微软雅黑" panose="020B0503020204020204" pitchFamily="34" charset="-122"/>
                <a:ea typeface="微软雅黑" panose="020B0503020204020204" pitchFamily="34" charset="-122"/>
              </a:rPr>
              <a:t>最长匹配原则</a:t>
            </a:r>
          </a:p>
        </p:txBody>
      </p:sp>
      <p:sp>
        <p:nvSpPr>
          <p:cNvPr id="4" name="文本占位符 3"/>
          <p:cNvSpPr>
            <a:spLocks noGrp="1"/>
          </p:cNvSpPr>
          <p:nvPr>
            <p:ph type="body" sz="quarter" idx="10"/>
          </p:nvPr>
        </p:nvSpPr>
        <p:spPr>
          <a:xfrm>
            <a:off x="912285" y="1088740"/>
            <a:ext cx="10560048" cy="4680000"/>
          </a:xfrm>
        </p:spPr>
        <p:txBody>
          <a:bodyPr/>
          <a:lstStyle/>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路由表中如果有多个匹配目的网络的路由条目，则路由器会选择掩码最长的条目。</a:t>
            </a:r>
            <a:endParaRPr lang="en-US" altLang="zh-CN" dirty="0" smtClean="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grpSp>
        <p:nvGrpSpPr>
          <p:cNvPr id="14340" name="Group 19"/>
          <p:cNvGrpSpPr>
            <a:grpSpLocks/>
          </p:cNvGrpSpPr>
          <p:nvPr/>
        </p:nvGrpSpPr>
        <p:grpSpPr bwMode="auto">
          <a:xfrm>
            <a:off x="3071813" y="1700213"/>
            <a:ext cx="5639929" cy="957064"/>
            <a:chOff x="1547813" y="1700213"/>
            <a:chExt cx="5639929" cy="957064"/>
          </a:xfrm>
        </p:grpSpPr>
        <p:cxnSp>
          <p:nvCxnSpPr>
            <p:cNvPr id="14343" name="直接连接符 25"/>
            <p:cNvCxnSpPr>
              <a:cxnSpLocks noChangeShapeType="1"/>
            </p:cNvCxnSpPr>
            <p:nvPr/>
          </p:nvCxnSpPr>
          <p:spPr bwMode="auto">
            <a:xfrm>
              <a:off x="2117725" y="2343150"/>
              <a:ext cx="2016125"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4345" name="直接连接符 30"/>
            <p:cNvCxnSpPr>
              <a:cxnSpLocks noChangeShapeType="1"/>
            </p:cNvCxnSpPr>
            <p:nvPr/>
          </p:nvCxnSpPr>
          <p:spPr bwMode="auto">
            <a:xfrm>
              <a:off x="4852988" y="2343150"/>
              <a:ext cx="2016125"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14348" name="TextBox 31"/>
            <p:cNvSpPr txBox="1">
              <a:spLocks noChangeArrowheads="1"/>
            </p:cNvSpPr>
            <p:nvPr/>
          </p:nvSpPr>
          <p:spPr bwMode="auto">
            <a:xfrm>
              <a:off x="2627313" y="1989138"/>
              <a:ext cx="113204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a:latin typeface="微软雅黑" panose="020B0503020204020204" pitchFamily="34" charset="-122"/>
                  <a:ea typeface="微软雅黑" panose="020B0503020204020204" pitchFamily="34" charset="-122"/>
                </a:rPr>
                <a:t>20.1.1.0/30</a:t>
              </a:r>
              <a:endParaRPr lang="zh-CN" altLang="en-US" sz="1400">
                <a:latin typeface="微软雅黑" panose="020B0503020204020204" pitchFamily="34" charset="-122"/>
                <a:ea typeface="微软雅黑" panose="020B0503020204020204" pitchFamily="34" charset="-122"/>
              </a:endParaRPr>
            </a:p>
          </p:txBody>
        </p:sp>
        <p:sp>
          <p:nvSpPr>
            <p:cNvPr id="14349" name="TextBox 32"/>
            <p:cNvSpPr txBox="1">
              <a:spLocks noChangeArrowheads="1"/>
            </p:cNvSpPr>
            <p:nvPr/>
          </p:nvSpPr>
          <p:spPr bwMode="auto">
            <a:xfrm>
              <a:off x="5219700" y="1989138"/>
              <a:ext cx="113204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a:latin typeface="微软雅黑" panose="020B0503020204020204" pitchFamily="34" charset="-122"/>
                  <a:ea typeface="微软雅黑" panose="020B0503020204020204" pitchFamily="34" charset="-122"/>
                </a:rPr>
                <a:t>10.1.1.0/30</a:t>
              </a:r>
              <a:endParaRPr lang="zh-CN" altLang="en-US" sz="1400">
                <a:latin typeface="微软雅黑" panose="020B0503020204020204" pitchFamily="34" charset="-122"/>
                <a:ea typeface="微软雅黑" panose="020B0503020204020204" pitchFamily="34" charset="-122"/>
              </a:endParaRPr>
            </a:p>
          </p:txBody>
        </p:sp>
        <p:sp>
          <p:nvSpPr>
            <p:cNvPr id="14350" name="TextBox 35"/>
            <p:cNvSpPr txBox="1">
              <a:spLocks noChangeArrowheads="1"/>
            </p:cNvSpPr>
            <p:nvPr/>
          </p:nvSpPr>
          <p:spPr bwMode="auto">
            <a:xfrm>
              <a:off x="1547813" y="1700213"/>
              <a:ext cx="4778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微软雅黑" panose="020B0503020204020204" pitchFamily="34" charset="-122"/>
                  <a:ea typeface="微软雅黑" panose="020B0503020204020204" pitchFamily="34" charset="-122"/>
                </a:rPr>
                <a:t>RTA</a:t>
              </a:r>
              <a:endParaRPr lang="zh-CN" altLang="en-US" sz="1200">
                <a:latin typeface="微软雅黑" panose="020B0503020204020204" pitchFamily="34" charset="-122"/>
                <a:ea typeface="微软雅黑" panose="020B0503020204020204" pitchFamily="34" charset="-122"/>
              </a:endParaRPr>
            </a:p>
          </p:txBody>
        </p:sp>
        <p:sp>
          <p:nvSpPr>
            <p:cNvPr id="14351" name="TextBox 37"/>
            <p:cNvSpPr txBox="1">
              <a:spLocks noChangeArrowheads="1"/>
            </p:cNvSpPr>
            <p:nvPr/>
          </p:nvSpPr>
          <p:spPr bwMode="auto">
            <a:xfrm>
              <a:off x="4284663" y="1700213"/>
              <a:ext cx="46570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微软雅黑" panose="020B0503020204020204" pitchFamily="34" charset="-122"/>
                  <a:ea typeface="微软雅黑" panose="020B0503020204020204" pitchFamily="34" charset="-122"/>
                </a:rPr>
                <a:t>RTB</a:t>
              </a:r>
              <a:endParaRPr lang="zh-CN" altLang="en-US" sz="1200">
                <a:latin typeface="微软雅黑" panose="020B0503020204020204" pitchFamily="34" charset="-122"/>
                <a:ea typeface="微软雅黑" panose="020B0503020204020204" pitchFamily="34" charset="-122"/>
              </a:endParaRPr>
            </a:p>
          </p:txBody>
        </p:sp>
        <p:sp>
          <p:nvSpPr>
            <p:cNvPr id="14352" name="TextBox 39"/>
            <p:cNvSpPr txBox="1">
              <a:spLocks noChangeArrowheads="1"/>
            </p:cNvSpPr>
            <p:nvPr/>
          </p:nvSpPr>
          <p:spPr bwMode="auto">
            <a:xfrm>
              <a:off x="6723063" y="1700213"/>
              <a:ext cx="46467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微软雅黑" panose="020B0503020204020204" pitchFamily="34" charset="-122"/>
                  <a:ea typeface="微软雅黑" panose="020B0503020204020204" pitchFamily="34" charset="-122"/>
                </a:rPr>
                <a:t>RTC</a:t>
              </a:r>
              <a:endParaRPr lang="zh-CN" altLang="en-US" sz="1200">
                <a:latin typeface="微软雅黑" panose="020B0503020204020204" pitchFamily="34" charset="-122"/>
                <a:ea typeface="微软雅黑" panose="020B0503020204020204" pitchFamily="34" charset="-122"/>
              </a:endParaRPr>
            </a:p>
          </p:txBody>
        </p:sp>
        <p:sp>
          <p:nvSpPr>
            <p:cNvPr id="14353" name="TextBox 42"/>
            <p:cNvSpPr txBox="1">
              <a:spLocks noChangeArrowheads="1"/>
            </p:cNvSpPr>
            <p:nvPr/>
          </p:nvSpPr>
          <p:spPr bwMode="auto">
            <a:xfrm>
              <a:off x="2195513" y="1989138"/>
              <a:ext cx="3333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a:latin typeface="微软雅黑" panose="020B0503020204020204" pitchFamily="34" charset="-122"/>
                  <a:ea typeface="微软雅黑" panose="020B0503020204020204" pitchFamily="34" charset="-122"/>
                </a:rPr>
                <a:t>.1</a:t>
              </a:r>
              <a:endParaRPr lang="zh-CN" altLang="en-US" sz="1400">
                <a:latin typeface="微软雅黑" panose="020B0503020204020204" pitchFamily="34" charset="-122"/>
                <a:ea typeface="微软雅黑" panose="020B0503020204020204" pitchFamily="34" charset="-122"/>
              </a:endParaRPr>
            </a:p>
          </p:txBody>
        </p:sp>
        <p:sp>
          <p:nvSpPr>
            <p:cNvPr id="14354" name="TextBox 43"/>
            <p:cNvSpPr txBox="1">
              <a:spLocks noChangeArrowheads="1"/>
            </p:cNvSpPr>
            <p:nvPr/>
          </p:nvSpPr>
          <p:spPr bwMode="auto">
            <a:xfrm>
              <a:off x="6227763" y="1989138"/>
              <a:ext cx="3333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a:latin typeface="微软雅黑" panose="020B0503020204020204" pitchFamily="34" charset="-122"/>
                  <a:ea typeface="微软雅黑" panose="020B0503020204020204" pitchFamily="34" charset="-122"/>
                </a:rPr>
                <a:t>.1</a:t>
              </a:r>
              <a:endParaRPr lang="zh-CN" altLang="en-US" sz="1400">
                <a:latin typeface="微软雅黑" panose="020B0503020204020204" pitchFamily="34" charset="-122"/>
                <a:ea typeface="微软雅黑" panose="020B0503020204020204" pitchFamily="34" charset="-122"/>
              </a:endParaRPr>
            </a:p>
          </p:txBody>
        </p:sp>
        <p:sp>
          <p:nvSpPr>
            <p:cNvPr id="14355" name="TextBox 44"/>
            <p:cNvSpPr txBox="1">
              <a:spLocks noChangeArrowheads="1"/>
            </p:cNvSpPr>
            <p:nvPr/>
          </p:nvSpPr>
          <p:spPr bwMode="auto">
            <a:xfrm>
              <a:off x="3779838" y="1989138"/>
              <a:ext cx="3333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a:latin typeface="微软雅黑" panose="020B0503020204020204" pitchFamily="34" charset="-122"/>
                  <a:ea typeface="微软雅黑" panose="020B0503020204020204" pitchFamily="34" charset="-122"/>
                </a:rPr>
                <a:t>.2</a:t>
              </a:r>
              <a:endParaRPr lang="zh-CN" altLang="en-US" sz="1400">
                <a:latin typeface="微软雅黑" panose="020B0503020204020204" pitchFamily="34" charset="-122"/>
                <a:ea typeface="微软雅黑" panose="020B0503020204020204" pitchFamily="34" charset="-122"/>
              </a:endParaRPr>
            </a:p>
          </p:txBody>
        </p:sp>
        <p:sp>
          <p:nvSpPr>
            <p:cNvPr id="14356" name="TextBox 45"/>
            <p:cNvSpPr txBox="1">
              <a:spLocks noChangeArrowheads="1"/>
            </p:cNvSpPr>
            <p:nvPr/>
          </p:nvSpPr>
          <p:spPr bwMode="auto">
            <a:xfrm>
              <a:off x="4932363" y="1989138"/>
              <a:ext cx="3333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a:latin typeface="微软雅黑" panose="020B0503020204020204" pitchFamily="34" charset="-122"/>
                  <a:ea typeface="微软雅黑" panose="020B0503020204020204" pitchFamily="34" charset="-122"/>
                </a:rPr>
                <a:t>.2</a:t>
              </a:r>
              <a:endParaRPr lang="zh-CN" altLang="en-US" sz="1400">
                <a:latin typeface="微软雅黑" panose="020B0503020204020204" pitchFamily="34" charset="-122"/>
                <a:ea typeface="微软雅黑" panose="020B0503020204020204" pitchFamily="34" charset="-122"/>
              </a:endParaRPr>
            </a:p>
          </p:txBody>
        </p:sp>
        <p:sp>
          <p:nvSpPr>
            <p:cNvPr id="14357" name="TextBox 47"/>
            <p:cNvSpPr txBox="1">
              <a:spLocks noChangeArrowheads="1"/>
            </p:cNvSpPr>
            <p:nvPr/>
          </p:nvSpPr>
          <p:spPr bwMode="auto">
            <a:xfrm>
              <a:off x="2123728" y="2349500"/>
              <a:ext cx="78899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a:latin typeface="微软雅黑" panose="020B0503020204020204" pitchFamily="34" charset="-122"/>
                  <a:ea typeface="微软雅黑" panose="020B0503020204020204" pitchFamily="34" charset="-122"/>
                  <a:cs typeface="Arial" panose="020B0604020202020204" pitchFamily="34" charset="0"/>
                </a:rPr>
                <a:t>G0/0/0</a:t>
              </a:r>
              <a:endParaRPr lang="zh-CN" altLang="en-US" sz="1400">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22" name="Rectangle 4"/>
          <p:cNvSpPr>
            <a:spLocks noChangeArrowheads="1"/>
          </p:cNvSpPr>
          <p:nvPr/>
        </p:nvSpPr>
        <p:spPr bwMode="auto">
          <a:xfrm>
            <a:off x="2279650" y="3215308"/>
            <a:ext cx="7632700" cy="1293812"/>
          </a:xfrm>
          <a:prstGeom prst="rect">
            <a:avLst/>
          </a:prstGeom>
          <a:solidFill>
            <a:schemeClr val="bg1">
              <a:lumMod val="85000"/>
            </a:schemeClr>
          </a:solidFill>
          <a:ln w="9525" algn="ctr">
            <a:noFill/>
            <a:miter lim="800000"/>
            <a:headEnd/>
            <a:tailEnd/>
          </a:ln>
          <a:effectLst/>
        </p:spPr>
        <p:txBody>
          <a:bodyPr lIns="0" tIns="0" rIns="0" bIns="0">
            <a:spAutoFit/>
          </a:bodyPr>
          <a:lstStyle/>
          <a:p>
            <a:pPr marL="72000" defTabSz="784225">
              <a:lnSpc>
                <a:spcPct val="150000"/>
              </a:lnSpc>
              <a:defRPr/>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[RTA]display </a:t>
            </a:r>
            <a:r>
              <a:rPr lang="en-US" altLang="zh-CN" sz="1400" dirty="0" err="1">
                <a:latin typeface="Courier New" panose="02070309020205020404" pitchFamily="49" charset="0"/>
                <a:ea typeface="微软雅黑" panose="020B0503020204020204" pitchFamily="34" charset="-122"/>
                <a:cs typeface="Courier New" panose="02070309020205020404" pitchFamily="49" charset="0"/>
              </a:rPr>
              <a:t>ip</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 routing-table </a:t>
            </a:r>
            <a:endParaRPr lang="zh-CN" altLang="en-US" sz="1400" dirty="0">
              <a:latin typeface="Courier New" panose="02070309020205020404" pitchFamily="49" charset="0"/>
              <a:ea typeface="微软雅黑" panose="020B0503020204020204" pitchFamily="34" charset="-122"/>
              <a:cs typeface="Courier New" panose="02070309020205020404" pitchFamily="49" charset="0"/>
            </a:endParaRPr>
          </a:p>
          <a:p>
            <a:pPr marL="72000" defTabSz="784225">
              <a:lnSpc>
                <a:spcPct val="150000"/>
              </a:lnSpc>
              <a:defRPr/>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Destination/Mask Proto  Pre  Cost Flags </a:t>
            </a:r>
            <a:r>
              <a:rPr lang="en-US" altLang="zh-CN" sz="1400" dirty="0" err="1">
                <a:latin typeface="Courier New" panose="02070309020205020404" pitchFamily="49" charset="0"/>
                <a:ea typeface="微软雅黑" panose="020B0503020204020204" pitchFamily="34" charset="-122"/>
                <a:cs typeface="Courier New" panose="02070309020205020404" pitchFamily="49" charset="0"/>
              </a:rPr>
              <a:t>NextHop</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    Interface</a:t>
            </a:r>
            <a:endParaRPr lang="zh-CN" altLang="en-US" sz="1400" dirty="0">
              <a:latin typeface="Courier New" panose="02070309020205020404" pitchFamily="49" charset="0"/>
              <a:ea typeface="微软雅黑" panose="020B0503020204020204" pitchFamily="34" charset="-122"/>
              <a:cs typeface="Courier New" panose="02070309020205020404" pitchFamily="49" charset="0"/>
            </a:endParaRPr>
          </a:p>
          <a:p>
            <a:pPr marL="72000" defTabSz="784225">
              <a:lnSpc>
                <a:spcPct val="150000"/>
              </a:lnSpc>
              <a:defRPr/>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10.1.1.0/24      Static  60   0   RD   20.1.1.2 </a:t>
            </a:r>
            <a:r>
              <a:rPr lang="en-US" altLang="zh-CN" sz="1400" dirty="0" err="1">
                <a:latin typeface="Courier New" panose="02070309020205020404" pitchFamily="49" charset="0"/>
                <a:ea typeface="微软雅黑" panose="020B0503020204020204" pitchFamily="34" charset="-122"/>
                <a:cs typeface="Courier New" panose="02070309020205020404" pitchFamily="49" charset="0"/>
              </a:rPr>
              <a:t>GigabitEthernet</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 0/0/0</a:t>
            </a:r>
            <a:endParaRPr lang="zh-CN" altLang="en-US" sz="1400" dirty="0">
              <a:latin typeface="Courier New" panose="02070309020205020404" pitchFamily="49" charset="0"/>
              <a:ea typeface="微软雅黑" panose="020B0503020204020204" pitchFamily="34" charset="-122"/>
              <a:cs typeface="Courier New" panose="02070309020205020404" pitchFamily="49" charset="0"/>
            </a:endParaRPr>
          </a:p>
          <a:p>
            <a:pPr marL="72000" defTabSz="784225">
              <a:lnSpc>
                <a:spcPct val="150000"/>
              </a:lnSpc>
              <a:defRPr/>
            </a:pPr>
            <a:r>
              <a:rPr lang="en-US" altLang="zh-CN" sz="1400" dirty="0">
                <a:solidFill>
                  <a:srgbClr val="C00000"/>
                </a:solidFill>
                <a:latin typeface="Courier New" panose="02070309020205020404" pitchFamily="49" charset="0"/>
                <a:ea typeface="微软雅黑" panose="020B0503020204020204" pitchFamily="34" charset="-122"/>
                <a:cs typeface="Courier New" panose="02070309020205020404" pitchFamily="49" charset="0"/>
              </a:rPr>
              <a:t>10.1.1.0/30      Static  60   0   RD   20.1.1.2 </a:t>
            </a:r>
            <a:r>
              <a:rPr lang="en-US" altLang="zh-CN" sz="1400" dirty="0" err="1">
                <a:solidFill>
                  <a:srgbClr val="C00000"/>
                </a:solidFill>
                <a:latin typeface="Courier New" panose="02070309020205020404" pitchFamily="49" charset="0"/>
                <a:ea typeface="微软雅黑" panose="020B0503020204020204" pitchFamily="34" charset="-122"/>
                <a:cs typeface="Courier New" panose="02070309020205020404" pitchFamily="49" charset="0"/>
              </a:rPr>
              <a:t>GigabitEthernet</a:t>
            </a:r>
            <a:r>
              <a:rPr lang="en-US" altLang="zh-CN" sz="1400" dirty="0">
                <a:solidFill>
                  <a:srgbClr val="C00000"/>
                </a:solidFill>
                <a:latin typeface="Courier New" panose="02070309020205020404" pitchFamily="49" charset="0"/>
                <a:ea typeface="微软雅黑" panose="020B0503020204020204" pitchFamily="34" charset="-122"/>
                <a:cs typeface="Courier New" panose="02070309020205020404" pitchFamily="49" charset="0"/>
              </a:rPr>
              <a:t> 0/0/0</a:t>
            </a:r>
            <a:endParaRPr lang="zh-CN" altLang="en-US" sz="1400" dirty="0">
              <a:solidFill>
                <a:srgbClr val="C00000"/>
              </a:solidFill>
              <a:latin typeface="Courier New" panose="02070309020205020404" pitchFamily="49" charset="0"/>
              <a:ea typeface="微软雅黑" panose="020B0503020204020204" pitchFamily="34" charset="-122"/>
              <a:cs typeface="Courier New" panose="02070309020205020404" pitchFamily="49" charset="0"/>
            </a:endParaRPr>
          </a:p>
        </p:txBody>
      </p:sp>
      <p:pic>
        <p:nvPicPr>
          <p:cNvPr id="29" name="图片 28"/>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828578" y="2041386"/>
            <a:ext cx="839701" cy="616228"/>
          </a:xfrm>
          <a:prstGeom prst="rect">
            <a:avLst/>
          </a:prstGeom>
          <a:effectLst>
            <a:outerShdw dist="50800" dir="5400000" algn="ctr" rotWithShape="0">
              <a:srgbClr val="000000">
                <a:alpha val="0"/>
              </a:srgbClr>
            </a:outerShdw>
          </a:effectLst>
        </p:spPr>
      </p:pic>
      <p:pic>
        <p:nvPicPr>
          <p:cNvPr id="30" name="图片 29"/>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662016" y="2041386"/>
            <a:ext cx="839701" cy="616228"/>
          </a:xfrm>
          <a:prstGeom prst="rect">
            <a:avLst/>
          </a:prstGeom>
          <a:effectLst>
            <a:outerShdw dist="50800" dir="5400000" algn="ctr" rotWithShape="0">
              <a:srgbClr val="000000">
                <a:alpha val="0"/>
              </a:srgbClr>
            </a:outerShdw>
          </a:effectLst>
        </p:spPr>
      </p:pic>
      <p:pic>
        <p:nvPicPr>
          <p:cNvPr id="31" name="图片 30"/>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105775" y="2043541"/>
            <a:ext cx="839701" cy="616228"/>
          </a:xfrm>
          <a:prstGeom prst="rect">
            <a:avLst/>
          </a:prstGeom>
          <a:effectLst>
            <a:outerShdw dist="50800" dir="5400000" algn="ctr" rotWithShape="0">
              <a:srgbClr val="000000">
                <a:alpha val="0"/>
              </a:srgbClr>
            </a:outerShdw>
          </a:effectLst>
        </p:spPr>
      </p:pic>
    </p:spTree>
    <p:extLst>
      <p:ext uri="{BB962C8B-B14F-4D97-AF65-F5344CB8AC3E}">
        <p14:creationId xmlns:p14="http://schemas.microsoft.com/office/powerpoint/2010/main" val="36887840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smtClean="0">
                <a:latin typeface="微软雅黑" panose="020B0503020204020204" pitchFamily="34" charset="-122"/>
                <a:ea typeface="微软雅黑" panose="020B0503020204020204" pitchFamily="34" charset="-122"/>
              </a:rPr>
              <a:t>路由器转发数据包</a:t>
            </a:r>
          </a:p>
        </p:txBody>
      </p:sp>
      <p:sp>
        <p:nvSpPr>
          <p:cNvPr id="4" name="文本占位符 3"/>
          <p:cNvSpPr>
            <a:spLocks noGrp="1"/>
          </p:cNvSpPr>
          <p:nvPr>
            <p:ph type="body" sz="quarter" idx="10"/>
          </p:nvPr>
        </p:nvSpPr>
        <p:spPr>
          <a:xfrm>
            <a:off x="815976" y="1124744"/>
            <a:ext cx="10560048" cy="4680000"/>
          </a:xfrm>
        </p:spPr>
        <p:txBody>
          <a:bodyPr/>
          <a:lstStyle/>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路由器需要知道下一跳和出接口才能将数据转发出去。</a:t>
            </a:r>
            <a:endParaRPr lang="en-US" altLang="zh-CN" dirty="0" smtClean="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grpSp>
        <p:nvGrpSpPr>
          <p:cNvPr id="7" name="组合 6"/>
          <p:cNvGrpSpPr/>
          <p:nvPr/>
        </p:nvGrpSpPr>
        <p:grpSpPr>
          <a:xfrm>
            <a:off x="2165076" y="1988840"/>
            <a:ext cx="7861848" cy="2663551"/>
            <a:chOff x="3045174" y="2133601"/>
            <a:chExt cx="6588138" cy="2232025"/>
          </a:xfrm>
        </p:grpSpPr>
        <p:grpSp>
          <p:nvGrpSpPr>
            <p:cNvPr id="17412" name="Group 27"/>
            <p:cNvGrpSpPr>
              <a:grpSpLocks/>
            </p:cNvGrpSpPr>
            <p:nvPr/>
          </p:nvGrpSpPr>
          <p:grpSpPr bwMode="auto">
            <a:xfrm>
              <a:off x="3216276" y="2133601"/>
              <a:ext cx="6417036" cy="2232025"/>
              <a:chOff x="1692275" y="2132856"/>
              <a:chExt cx="6417036" cy="2232248"/>
            </a:xfrm>
          </p:grpSpPr>
          <p:cxnSp>
            <p:nvCxnSpPr>
              <p:cNvPr id="17414" name="直接连接符 29"/>
              <p:cNvCxnSpPr>
                <a:cxnSpLocks noChangeShapeType="1"/>
              </p:cNvCxnSpPr>
              <p:nvPr/>
            </p:nvCxnSpPr>
            <p:spPr bwMode="auto">
              <a:xfrm flipH="1">
                <a:off x="2195513" y="3357563"/>
                <a:ext cx="2376487"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7416" name="直接连接符 18"/>
              <p:cNvCxnSpPr>
                <a:cxnSpLocks noChangeShapeType="1"/>
              </p:cNvCxnSpPr>
              <p:nvPr/>
            </p:nvCxnSpPr>
            <p:spPr bwMode="auto">
              <a:xfrm flipH="1">
                <a:off x="4716463" y="3357563"/>
                <a:ext cx="2376487"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17418" name="TextBox 8"/>
              <p:cNvSpPr txBox="1">
                <a:spLocks noChangeArrowheads="1"/>
              </p:cNvSpPr>
              <p:nvPr/>
            </p:nvSpPr>
            <p:spPr bwMode="auto">
              <a:xfrm>
                <a:off x="1692275" y="2708275"/>
                <a:ext cx="4778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微软雅黑" panose="020B0503020204020204" pitchFamily="34" charset="-122"/>
                    <a:ea typeface="微软雅黑" panose="020B0503020204020204" pitchFamily="34" charset="-122"/>
                  </a:rPr>
                  <a:t>RTA</a:t>
                </a:r>
                <a:endParaRPr lang="zh-CN" altLang="en-US" sz="1200">
                  <a:latin typeface="微软雅黑" panose="020B0503020204020204" pitchFamily="34" charset="-122"/>
                  <a:ea typeface="微软雅黑" panose="020B0503020204020204" pitchFamily="34" charset="-122"/>
                </a:endParaRPr>
              </a:p>
            </p:txBody>
          </p:sp>
          <p:sp>
            <p:nvSpPr>
              <p:cNvPr id="17419" name="TextBox 9"/>
              <p:cNvSpPr txBox="1">
                <a:spLocks noChangeArrowheads="1"/>
              </p:cNvSpPr>
              <p:nvPr/>
            </p:nvSpPr>
            <p:spPr bwMode="auto">
              <a:xfrm>
                <a:off x="6327775" y="2708275"/>
                <a:ext cx="464679" cy="27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微软雅黑" panose="020B0503020204020204" pitchFamily="34" charset="-122"/>
                    <a:ea typeface="微软雅黑" panose="020B0503020204020204" pitchFamily="34" charset="-122"/>
                  </a:rPr>
                  <a:t>RTC</a:t>
                </a:r>
                <a:endParaRPr lang="zh-CN" altLang="en-US" sz="1200">
                  <a:latin typeface="微软雅黑" panose="020B0503020204020204" pitchFamily="34" charset="-122"/>
                  <a:ea typeface="微软雅黑" panose="020B0503020204020204" pitchFamily="34" charset="-122"/>
                </a:endParaRPr>
              </a:p>
            </p:txBody>
          </p:sp>
          <p:sp>
            <p:nvSpPr>
              <p:cNvPr id="17420" name="TextBox 10"/>
              <p:cNvSpPr txBox="1">
                <a:spLocks noChangeArrowheads="1"/>
              </p:cNvSpPr>
              <p:nvPr/>
            </p:nvSpPr>
            <p:spPr bwMode="auto">
              <a:xfrm>
                <a:off x="4278313" y="2708275"/>
                <a:ext cx="465705" cy="27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微软雅黑" panose="020B0503020204020204" pitchFamily="34" charset="-122"/>
                    <a:ea typeface="微软雅黑" panose="020B0503020204020204" pitchFamily="34" charset="-122"/>
                  </a:rPr>
                  <a:t>RTB</a:t>
                </a:r>
                <a:endParaRPr lang="zh-CN" altLang="en-US" sz="1200">
                  <a:latin typeface="微软雅黑" panose="020B0503020204020204" pitchFamily="34" charset="-122"/>
                  <a:ea typeface="微软雅黑" panose="020B0503020204020204" pitchFamily="34" charset="-122"/>
                </a:endParaRPr>
              </a:p>
            </p:txBody>
          </p:sp>
          <p:sp>
            <p:nvSpPr>
              <p:cNvPr id="17421" name="TextBox 11"/>
              <p:cNvSpPr txBox="1">
                <a:spLocks noChangeArrowheads="1"/>
              </p:cNvSpPr>
              <p:nvPr/>
            </p:nvSpPr>
            <p:spPr bwMode="auto">
              <a:xfrm>
                <a:off x="2264334" y="3367088"/>
                <a:ext cx="699230" cy="27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微软雅黑" panose="020B0503020204020204" pitchFamily="34" charset="-122"/>
                    <a:ea typeface="微软雅黑" panose="020B0503020204020204" pitchFamily="34" charset="-122"/>
                  </a:rPr>
                  <a:t>G0/0/0</a:t>
                </a:r>
                <a:endParaRPr lang="zh-CN" altLang="en-US" sz="1200">
                  <a:latin typeface="微软雅黑" panose="020B0503020204020204" pitchFamily="34" charset="-122"/>
                  <a:ea typeface="微软雅黑" panose="020B0503020204020204" pitchFamily="34" charset="-122"/>
                </a:endParaRPr>
              </a:p>
            </p:txBody>
          </p:sp>
          <p:sp>
            <p:nvSpPr>
              <p:cNvPr id="17422" name="TextBox 12"/>
              <p:cNvSpPr txBox="1">
                <a:spLocks noChangeArrowheads="1"/>
              </p:cNvSpPr>
              <p:nvPr/>
            </p:nvSpPr>
            <p:spPr bwMode="auto">
              <a:xfrm>
                <a:off x="3570638" y="3357563"/>
                <a:ext cx="699230" cy="27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微软雅黑" panose="020B0503020204020204" pitchFamily="34" charset="-122"/>
                    <a:ea typeface="微软雅黑" panose="020B0503020204020204" pitchFamily="34" charset="-122"/>
                  </a:rPr>
                  <a:t>G0/0/0</a:t>
                </a:r>
                <a:endParaRPr lang="zh-CN" altLang="en-US" sz="1200">
                  <a:latin typeface="微软雅黑" panose="020B0503020204020204" pitchFamily="34" charset="-122"/>
                  <a:ea typeface="微软雅黑" panose="020B0503020204020204" pitchFamily="34" charset="-122"/>
                </a:endParaRPr>
              </a:p>
            </p:txBody>
          </p:sp>
          <p:sp>
            <p:nvSpPr>
              <p:cNvPr id="17423" name="TextBox 13"/>
              <p:cNvSpPr txBox="1">
                <a:spLocks noChangeArrowheads="1"/>
              </p:cNvSpPr>
              <p:nvPr/>
            </p:nvSpPr>
            <p:spPr bwMode="auto">
              <a:xfrm>
                <a:off x="3284538" y="3068638"/>
                <a:ext cx="989373" cy="27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微软雅黑" panose="020B0503020204020204" pitchFamily="34" charset="-122"/>
                    <a:ea typeface="微软雅黑" panose="020B0503020204020204" pitchFamily="34" charset="-122"/>
                  </a:rPr>
                  <a:t>20.1.1.2/30</a:t>
                </a:r>
                <a:endParaRPr lang="zh-CN" altLang="en-US" sz="1200" dirty="0">
                  <a:latin typeface="微软雅黑" panose="020B0503020204020204" pitchFamily="34" charset="-122"/>
                  <a:ea typeface="微软雅黑" panose="020B0503020204020204" pitchFamily="34" charset="-122"/>
                </a:endParaRPr>
              </a:p>
            </p:txBody>
          </p:sp>
          <p:sp>
            <p:nvSpPr>
              <p:cNvPr id="17424" name="TextBox 14"/>
              <p:cNvSpPr txBox="1">
                <a:spLocks noChangeArrowheads="1"/>
              </p:cNvSpPr>
              <p:nvPr/>
            </p:nvSpPr>
            <p:spPr bwMode="auto">
              <a:xfrm>
                <a:off x="7119938" y="3213100"/>
                <a:ext cx="989373" cy="27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微软雅黑" panose="020B0503020204020204" pitchFamily="34" charset="-122"/>
                    <a:ea typeface="微软雅黑" panose="020B0503020204020204" pitchFamily="34" charset="-122"/>
                  </a:rPr>
                  <a:t>10.1.1.0/30</a:t>
                </a:r>
                <a:endParaRPr lang="zh-CN" altLang="en-US" sz="1200">
                  <a:latin typeface="微软雅黑" panose="020B0503020204020204" pitchFamily="34" charset="-122"/>
                  <a:ea typeface="微软雅黑" panose="020B0503020204020204" pitchFamily="34" charset="-122"/>
                </a:endParaRPr>
              </a:p>
            </p:txBody>
          </p:sp>
          <p:cxnSp>
            <p:nvCxnSpPr>
              <p:cNvPr id="17425" name="直接连接符 16"/>
              <p:cNvCxnSpPr>
                <a:cxnSpLocks noChangeShapeType="1"/>
              </p:cNvCxnSpPr>
              <p:nvPr/>
            </p:nvCxnSpPr>
            <p:spPr bwMode="auto">
              <a:xfrm flipV="1">
                <a:off x="6254750" y="3357563"/>
                <a:ext cx="865188"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7426" name="直接连接符 19"/>
              <p:cNvCxnSpPr>
                <a:cxnSpLocks noChangeShapeType="1"/>
              </p:cNvCxnSpPr>
              <p:nvPr/>
            </p:nvCxnSpPr>
            <p:spPr bwMode="auto">
              <a:xfrm>
                <a:off x="7119938" y="3141663"/>
                <a:ext cx="0" cy="43180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27" name="TextBox 26"/>
              <p:cNvSpPr txBox="1"/>
              <p:nvPr/>
            </p:nvSpPr>
            <p:spPr>
              <a:xfrm>
                <a:off x="2326305" y="3933056"/>
                <a:ext cx="1059393" cy="338554"/>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B/>
              </a:sp3d>
            </p:spPr>
            <p:txBody>
              <a:bodyPr anchor="ctr"/>
              <a:lstStyle/>
              <a:p>
                <a:pPr algn="ctr" defTabSz="784225">
                  <a:defRPr/>
                </a:pPr>
                <a:r>
                  <a:rPr lang="en-US" altLang="zh-CN" sz="1600" dirty="0">
                    <a:solidFill>
                      <a:schemeClr val="bg1"/>
                    </a:solidFill>
                    <a:latin typeface="微软雅黑" panose="020B0503020204020204" pitchFamily="34" charset="-122"/>
                    <a:ea typeface="微软雅黑" panose="020B0503020204020204" pitchFamily="34" charset="-122"/>
                  </a:rPr>
                  <a:t>IP </a:t>
                </a:r>
                <a:r>
                  <a:rPr lang="zh-CN" altLang="en-US" sz="1600" dirty="0">
                    <a:solidFill>
                      <a:schemeClr val="bg1"/>
                    </a:solidFill>
                    <a:latin typeface="微软雅黑" panose="020B0503020204020204" pitchFamily="34" charset="-122"/>
                    <a:ea typeface="微软雅黑" panose="020B0503020204020204" pitchFamily="34" charset="-122"/>
                  </a:rPr>
                  <a:t>包</a:t>
                </a:r>
              </a:p>
            </p:txBody>
          </p:sp>
          <p:cxnSp>
            <p:nvCxnSpPr>
              <p:cNvPr id="17431" name="直接箭头连接符 28"/>
              <p:cNvCxnSpPr>
                <a:cxnSpLocks noChangeShapeType="1"/>
              </p:cNvCxnSpPr>
              <p:nvPr/>
            </p:nvCxnSpPr>
            <p:spPr bwMode="auto">
              <a:xfrm>
                <a:off x="2136552" y="4364583"/>
                <a:ext cx="1440061" cy="521"/>
              </a:xfrm>
              <a:prstGeom prst="straightConnector1">
                <a:avLst/>
              </a:prstGeom>
              <a:noFill/>
              <a:ln w="28575" algn="ctr">
                <a:solidFill>
                  <a:srgbClr val="C00000"/>
                </a:solidFill>
                <a:round/>
                <a:headEnd/>
                <a:tailEnd type="arrow" w="med" len="med"/>
              </a:ln>
              <a:extLst>
                <a:ext uri="{909E8E84-426E-40DD-AFC4-6F175D3DCCD1}">
                  <a14:hiddenFill xmlns:a14="http://schemas.microsoft.com/office/drawing/2010/main">
                    <a:noFill/>
                  </a14:hiddenFill>
                </a:ext>
              </a:extLst>
            </p:spPr>
          </p:cxnSp>
          <p:sp>
            <p:nvSpPr>
              <p:cNvPr id="32" name="TextBox 31"/>
              <p:cNvSpPr txBox="1"/>
              <p:nvPr/>
            </p:nvSpPr>
            <p:spPr>
              <a:xfrm>
                <a:off x="1979712" y="2132856"/>
                <a:ext cx="880369" cy="327077"/>
              </a:xfrm>
              <a:prstGeom prst="rect">
                <a:avLst/>
              </a:prstGeom>
              <a:solidFill>
                <a:srgbClr val="0091C8"/>
              </a:solidFill>
              <a:ln w="19050" algn="ctr">
                <a:solidFill>
                  <a:schemeClr val="bg1">
                    <a:lumMod val="50000"/>
                  </a:schemeClr>
                </a:solidFill>
                <a:miter lim="800000"/>
                <a:headEnd/>
                <a:tailEnd/>
              </a:ln>
              <a:scene3d>
                <a:camera prst="orthographicFront"/>
                <a:lightRig rig="chilly" dir="t"/>
              </a:scene3d>
              <a:sp3d prstMaterial="powder">
                <a:bevelT w="38100" h="38100"/>
                <a:bevelB/>
              </a:sp3d>
            </p:spPr>
            <p:txBody>
              <a:bodyPr wrap="none" lIns="91364" tIns="0" rIns="91364" bIns="45680" anchor="ctr"/>
              <a:lstStyle/>
              <a:p>
                <a:pPr algn="ctr" defTabSz="784225">
                  <a:lnSpc>
                    <a:spcPct val="120000"/>
                  </a:lnSpc>
                  <a:buClr>
                    <a:srgbClr val="990000"/>
                  </a:buClr>
                  <a:buSzPct val="85000"/>
                  <a:defRPr/>
                </a:pPr>
                <a:r>
                  <a:rPr kumimoji="1" lang="zh-CN" altLang="en-US" sz="1400" dirty="0">
                    <a:solidFill>
                      <a:schemeClr val="bg1"/>
                    </a:solidFill>
                    <a:latin typeface="微软雅黑" panose="020B0503020204020204" pitchFamily="34" charset="-122"/>
                    <a:ea typeface="微软雅黑" panose="020B0503020204020204" pitchFamily="34" charset="-122"/>
                    <a:cs typeface="Arial" pitchFamily="34" charset="0"/>
                  </a:rPr>
                  <a:t>出接口</a:t>
                </a:r>
              </a:p>
            </p:txBody>
          </p:sp>
          <p:sp>
            <p:nvSpPr>
              <p:cNvPr id="33" name="TextBox 32"/>
              <p:cNvSpPr txBox="1"/>
              <p:nvPr/>
            </p:nvSpPr>
            <p:spPr>
              <a:xfrm>
                <a:off x="3491880" y="2132856"/>
                <a:ext cx="931665" cy="327077"/>
              </a:xfrm>
              <a:prstGeom prst="rect">
                <a:avLst/>
              </a:prstGeom>
              <a:solidFill>
                <a:srgbClr val="0091C8"/>
              </a:solidFill>
              <a:ln w="19050" algn="ctr">
                <a:solidFill>
                  <a:schemeClr val="bg1">
                    <a:lumMod val="50000"/>
                  </a:schemeClr>
                </a:solidFill>
                <a:miter lim="800000"/>
                <a:headEnd/>
                <a:tailEnd/>
              </a:ln>
              <a:scene3d>
                <a:camera prst="orthographicFront"/>
                <a:lightRig rig="chilly" dir="t"/>
              </a:scene3d>
              <a:sp3d prstMaterial="powder">
                <a:bevelT w="38100" h="38100"/>
                <a:bevelB/>
              </a:sp3d>
            </p:spPr>
            <p:txBody>
              <a:bodyPr wrap="none" lIns="91364" tIns="0" rIns="91364" bIns="45680" anchor="ctr"/>
              <a:lstStyle/>
              <a:p>
                <a:pPr algn="ctr" defTabSz="784225">
                  <a:lnSpc>
                    <a:spcPct val="120000"/>
                  </a:lnSpc>
                  <a:buClr>
                    <a:srgbClr val="990000"/>
                  </a:buClr>
                  <a:buSzPct val="85000"/>
                  <a:defRPr/>
                </a:pPr>
                <a:r>
                  <a:rPr kumimoji="1" lang="zh-CN" altLang="en-US" sz="1400" dirty="0">
                    <a:solidFill>
                      <a:schemeClr val="bg1"/>
                    </a:solidFill>
                    <a:latin typeface="微软雅黑" panose="020B0503020204020204" pitchFamily="34" charset="-122"/>
                    <a:ea typeface="微软雅黑" panose="020B0503020204020204" pitchFamily="34" charset="-122"/>
                    <a:cs typeface="Arial" pitchFamily="34" charset="0"/>
                  </a:rPr>
                  <a:t>下一跳</a:t>
                </a:r>
              </a:p>
            </p:txBody>
          </p:sp>
          <p:cxnSp>
            <p:nvCxnSpPr>
              <p:cNvPr id="17434" name="直接箭头连接符 34"/>
              <p:cNvCxnSpPr>
                <a:cxnSpLocks noChangeShapeType="1"/>
              </p:cNvCxnSpPr>
              <p:nvPr/>
            </p:nvCxnSpPr>
            <p:spPr bwMode="auto">
              <a:xfrm>
                <a:off x="2411413" y="2465388"/>
                <a:ext cx="0" cy="431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7435" name="直接箭头连接符 38"/>
              <p:cNvCxnSpPr>
                <a:cxnSpLocks noChangeShapeType="1"/>
              </p:cNvCxnSpPr>
              <p:nvPr/>
            </p:nvCxnSpPr>
            <p:spPr bwMode="auto">
              <a:xfrm>
                <a:off x="3924300" y="2452688"/>
                <a:ext cx="0" cy="431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7436" name="TextBox 13"/>
              <p:cNvSpPr txBox="1">
                <a:spLocks noChangeArrowheads="1"/>
              </p:cNvSpPr>
              <p:nvPr/>
            </p:nvSpPr>
            <p:spPr bwMode="auto">
              <a:xfrm>
                <a:off x="2241550" y="3068638"/>
                <a:ext cx="989373" cy="27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微软雅黑" panose="020B0503020204020204" pitchFamily="34" charset="-122"/>
                    <a:ea typeface="微软雅黑" panose="020B0503020204020204" pitchFamily="34" charset="-122"/>
                  </a:rPr>
                  <a:t>20.1.1.1/30</a:t>
                </a:r>
                <a:endParaRPr lang="zh-CN" altLang="en-US" sz="1200">
                  <a:latin typeface="微软雅黑" panose="020B0503020204020204" pitchFamily="34" charset="-122"/>
                  <a:ea typeface="微软雅黑" panose="020B0503020204020204" pitchFamily="34" charset="-122"/>
                </a:endParaRPr>
              </a:p>
            </p:txBody>
          </p:sp>
          <p:sp>
            <p:nvSpPr>
              <p:cNvPr id="24" name="TextBox 23"/>
              <p:cNvSpPr txBox="1"/>
              <p:nvPr/>
            </p:nvSpPr>
            <p:spPr>
              <a:xfrm>
                <a:off x="6947640" y="2132856"/>
                <a:ext cx="1080744" cy="327077"/>
              </a:xfrm>
              <a:prstGeom prst="rect">
                <a:avLst/>
              </a:prstGeom>
              <a:solidFill>
                <a:srgbClr val="0091C8"/>
              </a:solidFill>
              <a:ln w="19050" algn="ctr">
                <a:solidFill>
                  <a:schemeClr val="bg1">
                    <a:lumMod val="50000"/>
                  </a:schemeClr>
                </a:solidFill>
                <a:miter lim="800000"/>
                <a:headEnd/>
                <a:tailEnd/>
              </a:ln>
              <a:scene3d>
                <a:camera prst="orthographicFront"/>
                <a:lightRig rig="chilly" dir="t"/>
              </a:scene3d>
              <a:sp3d prstMaterial="powder">
                <a:bevelT w="38100" h="38100"/>
                <a:bevelB/>
              </a:sp3d>
            </p:spPr>
            <p:txBody>
              <a:bodyPr wrap="none" lIns="91364" tIns="0" rIns="91364" bIns="45680" anchor="ctr"/>
              <a:lstStyle/>
              <a:p>
                <a:pPr algn="ctr" defTabSz="784225">
                  <a:lnSpc>
                    <a:spcPct val="120000"/>
                  </a:lnSpc>
                  <a:buClr>
                    <a:srgbClr val="990000"/>
                  </a:buClr>
                  <a:buSzPct val="85000"/>
                  <a:defRPr/>
                </a:pPr>
                <a:r>
                  <a:rPr kumimoji="1" lang="zh-CN" altLang="en-US" sz="1400" dirty="0">
                    <a:solidFill>
                      <a:schemeClr val="bg1"/>
                    </a:solidFill>
                    <a:latin typeface="微软雅黑" panose="020B0503020204020204" pitchFamily="34" charset="-122"/>
                    <a:ea typeface="微软雅黑" panose="020B0503020204020204" pitchFamily="34" charset="-122"/>
                    <a:cs typeface="Arial" pitchFamily="34" charset="0"/>
                  </a:rPr>
                  <a:t>目的网络</a:t>
                </a:r>
              </a:p>
            </p:txBody>
          </p:sp>
          <p:cxnSp>
            <p:nvCxnSpPr>
              <p:cNvPr id="17438" name="直接箭头连接符 38"/>
              <p:cNvCxnSpPr>
                <a:cxnSpLocks noChangeShapeType="1"/>
              </p:cNvCxnSpPr>
              <p:nvPr/>
            </p:nvCxnSpPr>
            <p:spPr bwMode="auto">
              <a:xfrm>
                <a:off x="7451725" y="2452688"/>
                <a:ext cx="0" cy="431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pSp>
        <p:pic>
          <p:nvPicPr>
            <p:cNvPr id="36" name="图片 35"/>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716838" y="3083706"/>
              <a:ext cx="773993" cy="568007"/>
            </a:xfrm>
            <a:prstGeom prst="rect">
              <a:avLst/>
            </a:prstGeom>
            <a:effectLst>
              <a:outerShdw dist="50800" dir="5400000" algn="ctr" rotWithShape="0">
                <a:srgbClr val="000000">
                  <a:alpha val="0"/>
                </a:srgbClr>
              </a:outerShdw>
            </a:effectLst>
          </p:spPr>
        </p:pic>
        <p:pic>
          <p:nvPicPr>
            <p:cNvPr id="37" name="图片 3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709005" y="3097045"/>
              <a:ext cx="773993" cy="568007"/>
            </a:xfrm>
            <a:prstGeom prst="rect">
              <a:avLst/>
            </a:prstGeom>
            <a:effectLst>
              <a:outerShdw dist="50800" dir="5400000" algn="ctr" rotWithShape="0">
                <a:srgbClr val="000000">
                  <a:alpha val="0"/>
                </a:srgbClr>
              </a:outerShdw>
            </a:effectLst>
          </p:spPr>
        </p:pic>
        <p:pic>
          <p:nvPicPr>
            <p:cNvPr id="38" name="图片 3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045174" y="3055273"/>
              <a:ext cx="773993" cy="568007"/>
            </a:xfrm>
            <a:prstGeom prst="rect">
              <a:avLst/>
            </a:prstGeom>
            <a:effectLst>
              <a:outerShdw dist="50800" dir="5400000" algn="ctr" rotWithShape="0">
                <a:srgbClr val="000000">
                  <a:alpha val="0"/>
                </a:srgbClr>
              </a:outerShdw>
            </a:effectLst>
          </p:spPr>
        </p:pic>
      </p:grpSp>
    </p:spTree>
    <p:extLst>
      <p:ext uri="{BB962C8B-B14F-4D97-AF65-F5344CB8AC3E}">
        <p14:creationId xmlns:p14="http://schemas.microsoft.com/office/powerpoint/2010/main" val="11404587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3"/>
          <p:cNvSpPr>
            <a:spLocks noGrp="1" noChangeArrowheads="1"/>
          </p:cNvSpPr>
          <p:nvPr>
            <p:ph type="body" sz="quarter" idx="11"/>
          </p:nvPr>
        </p:nvSpPr>
        <p:spPr/>
        <p:txBody>
          <a:bodyPr/>
          <a:lstStyle/>
          <a:p>
            <a:pPr lvl="1"/>
            <a:r>
              <a:rPr lang="zh-CN" altLang="en-US" smtClean="0"/>
              <a:t>路由器选择最优路由的顺序是什么</a:t>
            </a:r>
            <a:r>
              <a:rPr lang="en-US" altLang="zh-CN" smtClean="0"/>
              <a:t>?</a:t>
            </a:r>
          </a:p>
          <a:p>
            <a:pPr lvl="1"/>
            <a:r>
              <a:rPr lang="en-US" altLang="zh-CN" smtClean="0"/>
              <a:t>Preference</a:t>
            </a:r>
            <a:r>
              <a:rPr lang="zh-CN" altLang="en-US" smtClean="0"/>
              <a:t>字段在路由表中代表什么含义</a:t>
            </a:r>
            <a:r>
              <a:rPr lang="en-US" altLang="zh-CN" smtClean="0"/>
              <a:t>?</a:t>
            </a:r>
          </a:p>
          <a:p>
            <a:pPr lvl="1"/>
            <a:endParaRPr lang="en-US" altLang="zh-CN"/>
          </a:p>
        </p:txBody>
      </p:sp>
    </p:spTree>
    <p:extLst>
      <p:ext uri="{BB962C8B-B14F-4D97-AF65-F5344CB8AC3E}">
        <p14:creationId xmlns:p14="http://schemas.microsoft.com/office/powerpoint/2010/main" val="4271477788"/>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5993185"/>
      </p:ext>
    </p:extLst>
  </p:cSld>
  <p:clrMapOvr>
    <a:masterClrMapping/>
  </p:clrMapOvr>
  <p:transition advClick="0" advTm="800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0"/>
          </p:nvPr>
        </p:nvSpPr>
        <p:spPr/>
        <p:txBody>
          <a:bodyPr/>
          <a:lstStyle/>
          <a:p>
            <a:r>
              <a:rPr lang="zh-CN" altLang="en-US" dirty="0" smtClean="0"/>
              <a:t>以太网交换机工作在数据链路层，用于在网络内进行数据转发。而企业网络的拓扑结构一般会比较复杂，不同的部门，或者总部和分支可能处在不同的网络中，此时就需要使用路由器来连接不同的网络，实现网络之间的数据转发。</a:t>
            </a:r>
            <a:endParaRPr lang="en-US" altLang="zh-CN" dirty="0" smtClean="0"/>
          </a:p>
          <a:p>
            <a:endParaRPr lang="zh-CN" altLang="en-US" dirty="0" smtClean="0"/>
          </a:p>
          <a:p>
            <a:endParaRPr lang="zh-CN" altLang="en-US" dirty="0" smtClean="0"/>
          </a:p>
        </p:txBody>
      </p:sp>
    </p:spTree>
    <p:extLst>
      <p:ext uri="{BB962C8B-B14F-4D97-AF65-F5344CB8AC3E}">
        <p14:creationId xmlns:p14="http://schemas.microsoft.com/office/powerpoint/2010/main" val="35667005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学完本课程后，您将能够：</a:t>
            </a:r>
          </a:p>
          <a:p>
            <a:pPr lvl="1"/>
            <a:r>
              <a:rPr lang="zh-CN" altLang="en-US" dirty="0"/>
              <a:t>掌握路由器的基本工作原理</a:t>
            </a:r>
          </a:p>
          <a:p>
            <a:pPr lvl="1"/>
            <a:r>
              <a:rPr lang="zh-CN" altLang="en-US" dirty="0"/>
              <a:t>掌握路由器选择最优路由的方法</a:t>
            </a:r>
            <a:endParaRPr lang="en-US" altLang="zh-CN" dirty="0" smtClean="0"/>
          </a:p>
          <a:p>
            <a:pPr lvl="1"/>
            <a:endParaRPr lang="en-US" altLang="zh-CN" dirty="0" smtClean="0"/>
          </a:p>
        </p:txBody>
      </p:sp>
    </p:spTree>
    <p:extLst>
      <p:ext uri="{BB962C8B-B14F-4D97-AF65-F5344CB8AC3E}">
        <p14:creationId xmlns:p14="http://schemas.microsoft.com/office/powerpoint/2010/main" val="11324091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zh-CN" altLang="en-US" smtClean="0"/>
              <a:t>自治系统</a:t>
            </a:r>
            <a:endParaRPr lang="en-US" altLang="zh-CN" smtClean="0"/>
          </a:p>
        </p:txBody>
      </p:sp>
      <p:sp>
        <p:nvSpPr>
          <p:cNvPr id="4" name="文本占位符 3"/>
          <p:cNvSpPr>
            <a:spLocks noGrp="1"/>
          </p:cNvSpPr>
          <p:nvPr>
            <p:ph type="body" sz="quarter" idx="10"/>
          </p:nvPr>
        </p:nvSpPr>
        <p:spPr>
          <a:xfrm>
            <a:off x="912285" y="1124744"/>
            <a:ext cx="10560048" cy="4680000"/>
          </a:xfrm>
        </p:spPr>
        <p:txBody>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zh-CN" altLang="en-US" dirty="0" smtClean="0"/>
              <a:t>自治系统（</a:t>
            </a:r>
            <a:r>
              <a:rPr lang="en-US" altLang="zh-CN" dirty="0" smtClean="0"/>
              <a:t>AS</a:t>
            </a:r>
            <a:r>
              <a:rPr lang="zh-CN" altLang="en-US" dirty="0" smtClean="0"/>
              <a:t>）：由同一个管理机构管理、使用统一路由策略的路由器的集合。</a:t>
            </a:r>
            <a:endParaRPr lang="en-US" altLang="zh-CN" dirty="0" smtClean="0"/>
          </a:p>
          <a:p>
            <a:endParaRPr lang="zh-CN" altLang="en-US" dirty="0"/>
          </a:p>
        </p:txBody>
      </p:sp>
      <p:grpSp>
        <p:nvGrpSpPr>
          <p:cNvPr id="9221" name="组合 43"/>
          <p:cNvGrpSpPr>
            <a:grpSpLocks noChangeAspect="1"/>
          </p:cNvGrpSpPr>
          <p:nvPr/>
        </p:nvGrpSpPr>
        <p:grpSpPr bwMode="auto">
          <a:xfrm>
            <a:off x="2640014" y="1844676"/>
            <a:ext cx="7272337" cy="3014651"/>
            <a:chOff x="1115616" y="1858381"/>
            <a:chExt cx="5903498" cy="2446397"/>
          </a:xfrm>
        </p:grpSpPr>
        <p:grpSp>
          <p:nvGrpSpPr>
            <p:cNvPr id="9222" name="Group 16"/>
            <p:cNvGrpSpPr>
              <a:grpSpLocks noChangeAspect="1"/>
            </p:cNvGrpSpPr>
            <p:nvPr/>
          </p:nvGrpSpPr>
          <p:grpSpPr bwMode="auto">
            <a:xfrm>
              <a:off x="1115616" y="1916353"/>
              <a:ext cx="3571450" cy="1922084"/>
              <a:chOff x="1646238" y="953640"/>
              <a:chExt cx="7716364" cy="4471651"/>
            </a:xfrm>
          </p:grpSpPr>
          <p:cxnSp>
            <p:nvCxnSpPr>
              <p:cNvPr id="9231" name="直接连接符 18"/>
              <p:cNvCxnSpPr>
                <a:cxnSpLocks noChangeShapeType="1"/>
              </p:cNvCxnSpPr>
              <p:nvPr/>
            </p:nvCxnSpPr>
            <p:spPr bwMode="auto">
              <a:xfrm flipH="1">
                <a:off x="7076602" y="2314595"/>
                <a:ext cx="2286000"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20" name="云形 6"/>
              <p:cNvSpPr>
                <a:spLocks noChangeAspect="1"/>
              </p:cNvSpPr>
              <p:nvPr/>
            </p:nvSpPr>
            <p:spPr bwMode="auto">
              <a:xfrm>
                <a:off x="1646238" y="953640"/>
                <a:ext cx="5883242" cy="4471651"/>
              </a:xfrm>
              <a:prstGeom prst="cloud">
                <a:avLst/>
              </a:prstGeom>
              <a:solidFill>
                <a:schemeClr val="bg2"/>
              </a:solidFill>
              <a:ln w="9525" cap="flat" cmpd="sng" algn="ctr">
                <a:noFill/>
                <a:prstDash val="solid"/>
                <a:round/>
                <a:headEnd type="none" w="med" len="med"/>
                <a:tailEnd type="none" w="med" len="med"/>
              </a:ln>
              <a:effectLst/>
            </p:spPr>
            <p:txBody>
              <a:bodyPr/>
              <a:lstStyle/>
              <a:p>
                <a:pPr defTabSz="784225">
                  <a:defRPr/>
                </a:pPr>
                <a:endParaRPr lang="zh-CN" altLang="en-US">
                  <a:latin typeface="Arial" charset="0"/>
                </a:endParaRPr>
              </a:p>
            </p:txBody>
          </p:sp>
          <p:cxnSp>
            <p:nvCxnSpPr>
              <p:cNvPr id="9233" name="直接连接符 18"/>
              <p:cNvCxnSpPr>
                <a:cxnSpLocks noChangeShapeType="1"/>
              </p:cNvCxnSpPr>
              <p:nvPr/>
            </p:nvCxnSpPr>
            <p:spPr bwMode="auto">
              <a:xfrm flipH="1">
                <a:off x="3544888" y="3344863"/>
                <a:ext cx="2286000"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9234" name="直接连接符 29"/>
              <p:cNvCxnSpPr>
                <a:cxnSpLocks noChangeShapeType="1"/>
              </p:cNvCxnSpPr>
              <p:nvPr/>
            </p:nvCxnSpPr>
            <p:spPr bwMode="auto">
              <a:xfrm flipV="1">
                <a:off x="2249488" y="3416300"/>
                <a:ext cx="1295400" cy="107950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9235" name="直接连接符 29"/>
              <p:cNvCxnSpPr>
                <a:cxnSpLocks noChangeShapeType="1"/>
              </p:cNvCxnSpPr>
              <p:nvPr/>
            </p:nvCxnSpPr>
            <p:spPr bwMode="auto">
              <a:xfrm flipV="1">
                <a:off x="5634038" y="2192338"/>
                <a:ext cx="1295400" cy="107950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9236" name="直接连接符 29"/>
              <p:cNvCxnSpPr>
                <a:cxnSpLocks noChangeShapeType="1"/>
              </p:cNvCxnSpPr>
              <p:nvPr/>
            </p:nvCxnSpPr>
            <p:spPr bwMode="auto">
              <a:xfrm flipH="1" flipV="1">
                <a:off x="2320925" y="2263775"/>
                <a:ext cx="1296988" cy="1081088"/>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grpSp>
        <p:sp>
          <p:nvSpPr>
            <p:cNvPr id="9223" name="Text Box 38"/>
            <p:cNvSpPr txBox="1">
              <a:spLocks noChangeArrowheads="1"/>
            </p:cNvSpPr>
            <p:nvPr/>
          </p:nvSpPr>
          <p:spPr bwMode="auto">
            <a:xfrm>
              <a:off x="1907704" y="3933056"/>
              <a:ext cx="712059" cy="299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800" dirty="0">
                  <a:latin typeface="微软雅黑" panose="020B0503020204020204" pitchFamily="34" charset="-122"/>
                  <a:ea typeface="微软雅黑" panose="020B0503020204020204" pitchFamily="34" charset="-122"/>
                </a:rPr>
                <a:t>AS100</a:t>
              </a:r>
            </a:p>
          </p:txBody>
        </p:sp>
        <p:sp>
          <p:nvSpPr>
            <p:cNvPr id="21" name="云形 6"/>
            <p:cNvSpPr>
              <a:spLocks noChangeAspect="1"/>
            </p:cNvSpPr>
            <p:nvPr/>
          </p:nvSpPr>
          <p:spPr bwMode="auto">
            <a:xfrm>
              <a:off x="4369563" y="1858381"/>
              <a:ext cx="2649551" cy="2111459"/>
            </a:xfrm>
            <a:prstGeom prst="cloud">
              <a:avLst/>
            </a:prstGeom>
            <a:solidFill>
              <a:schemeClr val="bg2"/>
            </a:solidFill>
            <a:ln w="9525" cap="flat" cmpd="sng" algn="ctr">
              <a:noFill/>
              <a:prstDash val="solid"/>
              <a:round/>
              <a:headEnd type="none" w="med" len="med"/>
              <a:tailEnd type="none" w="med" len="med"/>
            </a:ln>
            <a:effectLst/>
          </p:spPr>
          <p:txBody>
            <a:bodyPr/>
            <a:lstStyle/>
            <a:p>
              <a:pPr defTabSz="784225">
                <a:defRPr/>
              </a:pPr>
              <a:endParaRPr lang="zh-CN" altLang="en-US">
                <a:latin typeface="Arial" charset="0"/>
              </a:endParaRPr>
            </a:p>
          </p:txBody>
        </p:sp>
        <p:cxnSp>
          <p:nvCxnSpPr>
            <p:cNvPr id="9225" name="直接连接符 29"/>
            <p:cNvCxnSpPr>
              <a:cxnSpLocks noChangeShapeType="1"/>
            </p:cNvCxnSpPr>
            <p:nvPr/>
          </p:nvCxnSpPr>
          <p:spPr bwMode="auto">
            <a:xfrm flipH="1" flipV="1">
              <a:off x="5733251" y="2910500"/>
              <a:ext cx="350918" cy="590509"/>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9226" name="直接连接符 29"/>
            <p:cNvCxnSpPr>
              <a:cxnSpLocks noChangeShapeType="1"/>
            </p:cNvCxnSpPr>
            <p:nvPr/>
          </p:nvCxnSpPr>
          <p:spPr bwMode="auto">
            <a:xfrm flipH="1" flipV="1">
              <a:off x="4856485" y="2559795"/>
              <a:ext cx="818314" cy="292255"/>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9230" name="Text Box 38"/>
            <p:cNvSpPr txBox="1">
              <a:spLocks noChangeArrowheads="1"/>
            </p:cNvSpPr>
            <p:nvPr/>
          </p:nvSpPr>
          <p:spPr bwMode="auto">
            <a:xfrm>
              <a:off x="5364088" y="4005064"/>
              <a:ext cx="712059" cy="299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800" dirty="0">
                  <a:latin typeface="微软雅黑" panose="020B0503020204020204" pitchFamily="34" charset="-122"/>
                  <a:ea typeface="微软雅黑" panose="020B0503020204020204" pitchFamily="34" charset="-122"/>
                </a:rPr>
                <a:t>AS200</a:t>
              </a:r>
            </a:p>
          </p:txBody>
        </p:sp>
      </p:grpSp>
      <p:pic>
        <p:nvPicPr>
          <p:cNvPr id="31" name="图片 30"/>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737316" y="2466029"/>
            <a:ext cx="537644" cy="394558"/>
          </a:xfrm>
          <a:prstGeom prst="rect">
            <a:avLst/>
          </a:prstGeom>
          <a:effectLst>
            <a:outerShdw dist="50800" dir="5400000" algn="ctr" rotWithShape="0">
              <a:srgbClr val="000000">
                <a:alpha val="0"/>
              </a:srgbClr>
            </a:outerShdw>
          </a:effectLst>
        </p:spPr>
      </p:pic>
      <p:pic>
        <p:nvPicPr>
          <p:cNvPr id="32" name="图片 31"/>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737316" y="3519059"/>
            <a:ext cx="537644" cy="394558"/>
          </a:xfrm>
          <a:prstGeom prst="rect">
            <a:avLst/>
          </a:prstGeom>
          <a:effectLst>
            <a:outerShdw dist="50800" dir="5400000" algn="ctr" rotWithShape="0">
              <a:srgbClr val="000000">
                <a:alpha val="0"/>
              </a:srgbClr>
            </a:outerShdw>
          </a:effectLst>
        </p:spPr>
      </p:pic>
      <p:pic>
        <p:nvPicPr>
          <p:cNvPr id="33" name="图片 32"/>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448904" y="2972552"/>
            <a:ext cx="537644" cy="394558"/>
          </a:xfrm>
          <a:prstGeom prst="rect">
            <a:avLst/>
          </a:prstGeom>
          <a:effectLst>
            <a:outerShdw dist="50800" dir="5400000" algn="ctr" rotWithShape="0">
              <a:srgbClr val="000000">
                <a:alpha val="0"/>
              </a:srgbClr>
            </a:outerShdw>
          </a:effectLst>
        </p:spPr>
      </p:pic>
      <p:pic>
        <p:nvPicPr>
          <p:cNvPr id="34" name="图片 3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662976" y="2943904"/>
            <a:ext cx="537644" cy="394558"/>
          </a:xfrm>
          <a:prstGeom prst="rect">
            <a:avLst/>
          </a:prstGeom>
          <a:effectLst>
            <a:outerShdw dist="50800" dir="5400000" algn="ctr" rotWithShape="0">
              <a:srgbClr val="000000">
                <a:alpha val="0"/>
              </a:srgbClr>
            </a:outerShdw>
          </a:effectLst>
        </p:spPr>
      </p:pic>
      <p:pic>
        <p:nvPicPr>
          <p:cNvPr id="35" name="图片 34"/>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436054" y="2494528"/>
            <a:ext cx="537644" cy="394558"/>
          </a:xfrm>
          <a:prstGeom prst="rect">
            <a:avLst/>
          </a:prstGeom>
          <a:effectLst>
            <a:outerShdw dist="50800" dir="5400000" algn="ctr" rotWithShape="0">
              <a:srgbClr val="000000">
                <a:alpha val="0"/>
              </a:srgbClr>
            </a:outerShdw>
          </a:effectLst>
        </p:spPr>
      </p:pic>
      <p:pic>
        <p:nvPicPr>
          <p:cNvPr id="36" name="图片 35"/>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854658" y="2494528"/>
            <a:ext cx="537644" cy="394558"/>
          </a:xfrm>
          <a:prstGeom prst="rect">
            <a:avLst/>
          </a:prstGeom>
          <a:effectLst>
            <a:outerShdw dist="50800" dir="5400000" algn="ctr" rotWithShape="0">
              <a:srgbClr val="000000">
                <a:alpha val="0"/>
              </a:srgbClr>
            </a:outerShdw>
          </a:effectLst>
        </p:spPr>
      </p:pic>
      <p:pic>
        <p:nvPicPr>
          <p:cNvPr id="37" name="图片 3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059514" y="2978178"/>
            <a:ext cx="537644" cy="394558"/>
          </a:xfrm>
          <a:prstGeom prst="rect">
            <a:avLst/>
          </a:prstGeom>
          <a:effectLst>
            <a:outerShdw dist="50800" dir="5400000" algn="ctr" rotWithShape="0">
              <a:srgbClr val="000000">
                <a:alpha val="0"/>
              </a:srgbClr>
            </a:outerShdw>
          </a:effectLst>
        </p:spPr>
      </p:pic>
      <p:pic>
        <p:nvPicPr>
          <p:cNvPr id="38" name="图片 3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481918" y="3716338"/>
            <a:ext cx="537644" cy="394558"/>
          </a:xfrm>
          <a:prstGeom prst="rect">
            <a:avLst/>
          </a:prstGeom>
          <a:effectLst>
            <a:outerShdw dist="50800" dir="5400000" algn="ctr" rotWithShape="0">
              <a:srgbClr val="000000">
                <a:alpha val="0"/>
              </a:srgbClr>
            </a:outerShdw>
          </a:effectLst>
        </p:spPr>
      </p:pic>
    </p:spTree>
    <p:extLst>
      <p:ext uri="{BB962C8B-B14F-4D97-AF65-F5344CB8AC3E}">
        <p14:creationId xmlns:p14="http://schemas.microsoft.com/office/powerpoint/2010/main" val="36351433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9"/>
          <p:cNvSpPr>
            <a:spLocks noGrp="1"/>
          </p:cNvSpPr>
          <p:nvPr>
            <p:ph type="title"/>
          </p:nvPr>
        </p:nvSpPr>
        <p:spPr/>
        <p:txBody>
          <a:bodyPr/>
          <a:lstStyle/>
          <a:p>
            <a:r>
              <a:rPr lang="en-US" altLang="zh-CN" smtClean="0">
                <a:latin typeface="微软雅黑" panose="020B0503020204020204" pitchFamily="34" charset="-122"/>
                <a:ea typeface="微软雅黑" panose="020B0503020204020204" pitchFamily="34" charset="-122"/>
              </a:rPr>
              <a:t>LAN</a:t>
            </a:r>
            <a:r>
              <a:rPr lang="zh-CN" altLang="en-US" smtClean="0">
                <a:latin typeface="微软雅黑" panose="020B0503020204020204" pitchFamily="34" charset="-122"/>
                <a:ea typeface="微软雅黑" panose="020B0503020204020204" pitchFamily="34" charset="-122"/>
              </a:rPr>
              <a:t>和广播域</a:t>
            </a:r>
          </a:p>
        </p:txBody>
      </p:sp>
      <p:grpSp>
        <p:nvGrpSpPr>
          <p:cNvPr id="10244" name="Group 33"/>
          <p:cNvGrpSpPr>
            <a:grpSpLocks/>
          </p:cNvGrpSpPr>
          <p:nvPr/>
        </p:nvGrpSpPr>
        <p:grpSpPr bwMode="auto">
          <a:xfrm>
            <a:off x="2279650" y="1812925"/>
            <a:ext cx="7632700" cy="4137025"/>
            <a:chOff x="755650" y="1812925"/>
            <a:chExt cx="7632700" cy="4137025"/>
          </a:xfrm>
        </p:grpSpPr>
        <p:cxnSp>
          <p:nvCxnSpPr>
            <p:cNvPr id="10245" name="直接连接符 17"/>
            <p:cNvCxnSpPr>
              <a:cxnSpLocks noChangeShapeType="1"/>
            </p:cNvCxnSpPr>
            <p:nvPr/>
          </p:nvCxnSpPr>
          <p:spPr bwMode="auto">
            <a:xfrm flipV="1">
              <a:off x="1835150" y="2349500"/>
              <a:ext cx="576263" cy="86360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0246" name="直接连接符 18"/>
            <p:cNvCxnSpPr>
              <a:cxnSpLocks noChangeShapeType="1"/>
            </p:cNvCxnSpPr>
            <p:nvPr/>
          </p:nvCxnSpPr>
          <p:spPr bwMode="auto">
            <a:xfrm flipH="1">
              <a:off x="2627313" y="2205038"/>
              <a:ext cx="3816350"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0247" name="直接连接符 19"/>
            <p:cNvCxnSpPr>
              <a:cxnSpLocks noChangeShapeType="1"/>
            </p:cNvCxnSpPr>
            <p:nvPr/>
          </p:nvCxnSpPr>
          <p:spPr bwMode="auto">
            <a:xfrm flipV="1">
              <a:off x="5940425" y="2349500"/>
              <a:ext cx="503238" cy="935038"/>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0248" name="直接连接符 20"/>
            <p:cNvCxnSpPr>
              <a:cxnSpLocks noChangeShapeType="1"/>
            </p:cNvCxnSpPr>
            <p:nvPr/>
          </p:nvCxnSpPr>
          <p:spPr bwMode="auto">
            <a:xfrm flipH="1" flipV="1">
              <a:off x="2843213" y="2349500"/>
              <a:ext cx="576262" cy="935038"/>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0249" name="直接连接符 21"/>
            <p:cNvCxnSpPr>
              <a:cxnSpLocks noChangeShapeType="1"/>
            </p:cNvCxnSpPr>
            <p:nvPr/>
          </p:nvCxnSpPr>
          <p:spPr bwMode="auto">
            <a:xfrm flipH="1">
              <a:off x="2130425" y="3502025"/>
              <a:ext cx="928688"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0250" name="直接连接符 22"/>
            <p:cNvCxnSpPr>
              <a:cxnSpLocks noChangeShapeType="1"/>
            </p:cNvCxnSpPr>
            <p:nvPr/>
          </p:nvCxnSpPr>
          <p:spPr bwMode="auto">
            <a:xfrm flipV="1">
              <a:off x="1692275" y="3644900"/>
              <a:ext cx="0" cy="107950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0251" name="直接连接符 23"/>
            <p:cNvCxnSpPr>
              <a:cxnSpLocks noChangeShapeType="1"/>
            </p:cNvCxnSpPr>
            <p:nvPr/>
          </p:nvCxnSpPr>
          <p:spPr bwMode="auto">
            <a:xfrm flipH="1" flipV="1">
              <a:off x="6804025" y="2276475"/>
              <a:ext cx="576263" cy="1008063"/>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0252" name="直接连接符 28"/>
            <p:cNvCxnSpPr>
              <a:cxnSpLocks noChangeShapeType="1"/>
            </p:cNvCxnSpPr>
            <p:nvPr/>
          </p:nvCxnSpPr>
          <p:spPr bwMode="auto">
            <a:xfrm flipV="1">
              <a:off x="3492500" y="3644900"/>
              <a:ext cx="0" cy="107950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0253" name="直接连接符 29"/>
            <p:cNvCxnSpPr>
              <a:cxnSpLocks noChangeShapeType="1"/>
            </p:cNvCxnSpPr>
            <p:nvPr/>
          </p:nvCxnSpPr>
          <p:spPr bwMode="auto">
            <a:xfrm flipV="1">
              <a:off x="7451725" y="3716338"/>
              <a:ext cx="0" cy="1081087"/>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0254" name="直接连接符 30"/>
            <p:cNvCxnSpPr>
              <a:cxnSpLocks noChangeShapeType="1"/>
            </p:cNvCxnSpPr>
            <p:nvPr/>
          </p:nvCxnSpPr>
          <p:spPr bwMode="auto">
            <a:xfrm flipV="1">
              <a:off x="5724525" y="3789363"/>
              <a:ext cx="0" cy="107950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0255" name="直接连接符 36"/>
            <p:cNvCxnSpPr>
              <a:cxnSpLocks noChangeShapeType="1"/>
            </p:cNvCxnSpPr>
            <p:nvPr/>
          </p:nvCxnSpPr>
          <p:spPr bwMode="auto">
            <a:xfrm flipH="1">
              <a:off x="6162675" y="3486150"/>
              <a:ext cx="930275"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10266" name="TextBox 50"/>
            <p:cNvSpPr txBox="1">
              <a:spLocks noChangeArrowheads="1"/>
            </p:cNvSpPr>
            <p:nvPr/>
          </p:nvSpPr>
          <p:spPr bwMode="auto">
            <a:xfrm>
              <a:off x="2239480" y="4149725"/>
              <a:ext cx="72327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400" dirty="0">
                  <a:latin typeface="微软雅黑" panose="020B0503020204020204" pitchFamily="34" charset="-122"/>
                  <a:ea typeface="微软雅黑" panose="020B0503020204020204" pitchFamily="34" charset="-122"/>
                </a:rPr>
                <a:t>广播域</a:t>
              </a:r>
            </a:p>
          </p:txBody>
        </p:sp>
        <p:sp>
          <p:nvSpPr>
            <p:cNvPr id="10267" name="TextBox 51"/>
            <p:cNvSpPr txBox="1">
              <a:spLocks noChangeArrowheads="1"/>
            </p:cNvSpPr>
            <p:nvPr/>
          </p:nvSpPr>
          <p:spPr bwMode="auto">
            <a:xfrm>
              <a:off x="6263000" y="4149725"/>
              <a:ext cx="72327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400">
                  <a:latin typeface="微软雅黑" panose="020B0503020204020204" pitchFamily="34" charset="-122"/>
                  <a:ea typeface="微软雅黑" panose="020B0503020204020204" pitchFamily="34" charset="-122"/>
                </a:rPr>
                <a:t>广播域</a:t>
              </a:r>
            </a:p>
          </p:txBody>
        </p:sp>
        <p:sp>
          <p:nvSpPr>
            <p:cNvPr id="10268" name="TextBox 54"/>
            <p:cNvSpPr txBox="1">
              <a:spLocks noChangeArrowheads="1"/>
            </p:cNvSpPr>
            <p:nvPr/>
          </p:nvSpPr>
          <p:spPr bwMode="auto">
            <a:xfrm>
              <a:off x="4284663" y="1844675"/>
              <a:ext cx="71288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a:latin typeface="微软雅黑" panose="020B0503020204020204" pitchFamily="34" charset="-122"/>
                  <a:ea typeface="微软雅黑" panose="020B0503020204020204" pitchFamily="34" charset="-122"/>
                </a:rPr>
                <a:t>LAN 3</a:t>
              </a:r>
              <a:endParaRPr lang="zh-CN" altLang="en-US" sz="1400">
                <a:latin typeface="微软雅黑" panose="020B0503020204020204" pitchFamily="34" charset="-122"/>
                <a:ea typeface="微软雅黑" panose="020B0503020204020204" pitchFamily="34" charset="-122"/>
              </a:endParaRPr>
            </a:p>
          </p:txBody>
        </p:sp>
        <p:sp>
          <p:nvSpPr>
            <p:cNvPr id="10269" name="TextBox 55"/>
            <p:cNvSpPr txBox="1">
              <a:spLocks noChangeArrowheads="1"/>
            </p:cNvSpPr>
            <p:nvPr/>
          </p:nvSpPr>
          <p:spPr bwMode="auto">
            <a:xfrm>
              <a:off x="6300192" y="5445224"/>
              <a:ext cx="71288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a:latin typeface="微软雅黑" panose="020B0503020204020204" pitchFamily="34" charset="-122"/>
                  <a:ea typeface="微软雅黑" panose="020B0503020204020204" pitchFamily="34" charset="-122"/>
                </a:rPr>
                <a:t>LAN 2</a:t>
              </a:r>
              <a:endParaRPr lang="zh-CN" altLang="en-US" sz="1400">
                <a:latin typeface="微软雅黑" panose="020B0503020204020204" pitchFamily="34" charset="-122"/>
                <a:ea typeface="微软雅黑" panose="020B0503020204020204" pitchFamily="34" charset="-122"/>
              </a:endParaRPr>
            </a:p>
          </p:txBody>
        </p:sp>
        <p:sp>
          <p:nvSpPr>
            <p:cNvPr id="10270" name="TextBox 56"/>
            <p:cNvSpPr txBox="1">
              <a:spLocks noChangeArrowheads="1"/>
            </p:cNvSpPr>
            <p:nvPr/>
          </p:nvSpPr>
          <p:spPr bwMode="auto">
            <a:xfrm>
              <a:off x="2267744" y="5373216"/>
              <a:ext cx="71288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a:latin typeface="微软雅黑" panose="020B0503020204020204" pitchFamily="34" charset="-122"/>
                  <a:ea typeface="微软雅黑" panose="020B0503020204020204" pitchFamily="34" charset="-122"/>
                </a:rPr>
                <a:t>LAN 1</a:t>
              </a:r>
              <a:endParaRPr lang="zh-CN" altLang="en-US" sz="1400">
                <a:latin typeface="微软雅黑" panose="020B0503020204020204" pitchFamily="34" charset="-122"/>
                <a:ea typeface="微软雅黑" panose="020B0503020204020204" pitchFamily="34" charset="-122"/>
              </a:endParaRPr>
            </a:p>
          </p:txBody>
        </p:sp>
        <p:sp>
          <p:nvSpPr>
            <p:cNvPr id="10271" name="TextBox 56"/>
            <p:cNvSpPr txBox="1">
              <a:spLocks noChangeArrowheads="1"/>
            </p:cNvSpPr>
            <p:nvPr/>
          </p:nvSpPr>
          <p:spPr bwMode="auto">
            <a:xfrm>
              <a:off x="1732987" y="1916832"/>
              <a:ext cx="5271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a:latin typeface="微软雅黑" panose="020B0503020204020204" pitchFamily="34" charset="-122"/>
                  <a:ea typeface="微软雅黑" panose="020B0503020204020204" pitchFamily="34" charset="-122"/>
                </a:rPr>
                <a:t>RTA</a:t>
              </a:r>
              <a:endParaRPr lang="zh-CN" altLang="en-US" sz="1400">
                <a:latin typeface="微软雅黑" panose="020B0503020204020204" pitchFamily="34" charset="-122"/>
                <a:ea typeface="微软雅黑" panose="020B0503020204020204" pitchFamily="34" charset="-122"/>
              </a:endParaRPr>
            </a:p>
          </p:txBody>
        </p:sp>
        <p:sp>
          <p:nvSpPr>
            <p:cNvPr id="10272" name="TextBox 56"/>
            <p:cNvSpPr txBox="1">
              <a:spLocks noChangeArrowheads="1"/>
            </p:cNvSpPr>
            <p:nvPr/>
          </p:nvSpPr>
          <p:spPr bwMode="auto">
            <a:xfrm>
              <a:off x="7028888" y="1916832"/>
              <a:ext cx="51148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a:latin typeface="微软雅黑" panose="020B0503020204020204" pitchFamily="34" charset="-122"/>
                  <a:ea typeface="微软雅黑" panose="020B0503020204020204" pitchFamily="34" charset="-122"/>
                </a:rPr>
                <a:t>RTB</a:t>
              </a:r>
              <a:endParaRPr lang="zh-CN" altLang="en-US" sz="1400">
                <a:latin typeface="微软雅黑" panose="020B0503020204020204" pitchFamily="34" charset="-122"/>
                <a:ea typeface="微软雅黑" panose="020B0503020204020204" pitchFamily="34" charset="-122"/>
              </a:endParaRPr>
            </a:p>
          </p:txBody>
        </p:sp>
        <p:sp>
          <p:nvSpPr>
            <p:cNvPr id="10273" name="椭圆 53"/>
            <p:cNvSpPr>
              <a:spLocks noChangeArrowheads="1"/>
            </p:cNvSpPr>
            <p:nvPr/>
          </p:nvSpPr>
          <p:spPr bwMode="auto">
            <a:xfrm>
              <a:off x="2987824" y="1812925"/>
              <a:ext cx="3312368" cy="719138"/>
            </a:xfrm>
            <a:prstGeom prst="ellipse">
              <a:avLst/>
            </a:prstGeom>
            <a:noFill/>
            <a:ln w="9525" algn="ctr">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lstStyle>
              <a:lvl1pPr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endParaRPr lang="zh-CN" altLang="en-US">
                <a:latin typeface="微软雅黑" panose="020B0503020204020204" pitchFamily="34" charset="-122"/>
                <a:ea typeface="微软雅黑" panose="020B0503020204020204" pitchFamily="34" charset="-122"/>
              </a:endParaRPr>
            </a:p>
          </p:txBody>
        </p:sp>
        <p:sp>
          <p:nvSpPr>
            <p:cNvPr id="10274" name="椭圆 49"/>
            <p:cNvSpPr>
              <a:spLocks noChangeArrowheads="1"/>
            </p:cNvSpPr>
            <p:nvPr/>
          </p:nvSpPr>
          <p:spPr bwMode="auto">
            <a:xfrm>
              <a:off x="4643438" y="2348880"/>
              <a:ext cx="3744912" cy="3599483"/>
            </a:xfrm>
            <a:prstGeom prst="ellipse">
              <a:avLst/>
            </a:prstGeom>
            <a:noFill/>
            <a:ln w="9525" algn="ctr">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lstStyle>
              <a:lvl1pPr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endParaRPr lang="zh-CN" altLang="en-US">
                <a:latin typeface="微软雅黑" panose="020B0503020204020204" pitchFamily="34" charset="-122"/>
                <a:ea typeface="微软雅黑" panose="020B0503020204020204" pitchFamily="34" charset="-122"/>
              </a:endParaRPr>
            </a:p>
          </p:txBody>
        </p:sp>
        <p:sp>
          <p:nvSpPr>
            <p:cNvPr id="10275" name="椭圆 47"/>
            <p:cNvSpPr>
              <a:spLocks noChangeArrowheads="1"/>
            </p:cNvSpPr>
            <p:nvPr/>
          </p:nvSpPr>
          <p:spPr bwMode="auto">
            <a:xfrm>
              <a:off x="755650" y="2348880"/>
              <a:ext cx="3744913" cy="3601070"/>
            </a:xfrm>
            <a:prstGeom prst="ellipse">
              <a:avLst/>
            </a:prstGeom>
            <a:noFill/>
            <a:ln w="9525" algn="ctr">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lstStyle>
              <a:lvl1pPr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endParaRPr lang="zh-CN" altLang="en-US">
                <a:latin typeface="微软雅黑" panose="020B0503020204020204" pitchFamily="34" charset="-122"/>
                <a:ea typeface="微软雅黑" panose="020B0503020204020204" pitchFamily="34" charset="-122"/>
              </a:endParaRPr>
            </a:p>
          </p:txBody>
        </p:sp>
      </p:grpSp>
      <p:pic>
        <p:nvPicPr>
          <p:cNvPr id="37" name="图片 3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743411" y="1893959"/>
            <a:ext cx="839701" cy="616228"/>
          </a:xfrm>
          <a:prstGeom prst="rect">
            <a:avLst/>
          </a:prstGeom>
          <a:effectLst>
            <a:outerShdw dist="50800" dir="5400000" algn="ctr" rotWithShape="0">
              <a:srgbClr val="000000">
                <a:alpha val="0"/>
              </a:srgbClr>
            </a:outerShdw>
          </a:effectLst>
        </p:spPr>
      </p:pic>
      <p:pic>
        <p:nvPicPr>
          <p:cNvPr id="38" name="图片 3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740257" y="1884030"/>
            <a:ext cx="883040" cy="648033"/>
          </a:xfrm>
          <a:prstGeom prst="rect">
            <a:avLst/>
          </a:prstGeom>
          <a:effectLst>
            <a:outerShdw dist="50800" dir="5400000" algn="ctr" rotWithShape="0">
              <a:srgbClr val="000000">
                <a:alpha val="0"/>
              </a:srgbClr>
            </a:outerShdw>
          </a:effectLst>
        </p:spPr>
      </p:pic>
      <p:pic>
        <p:nvPicPr>
          <p:cNvPr id="40" name="图片 39" descr="PC.png"/>
          <p:cNvPicPr>
            <a:picLocks noChangeAspect="1"/>
          </p:cNvPicPr>
          <p:nvPr/>
        </p:nvPicPr>
        <p:blipFill>
          <a:blip r:embed="rId4" cstate="print"/>
          <a:stretch>
            <a:fillRect/>
          </a:stretch>
        </p:blipFill>
        <p:spPr>
          <a:xfrm>
            <a:off x="2772112" y="4665747"/>
            <a:ext cx="962315" cy="739057"/>
          </a:xfrm>
          <a:prstGeom prst="rect">
            <a:avLst/>
          </a:prstGeom>
        </p:spPr>
      </p:pic>
      <p:pic>
        <p:nvPicPr>
          <p:cNvPr id="45" name="图片 44" descr="接入交换机.png"/>
          <p:cNvPicPr>
            <a:picLocks noChangeAspect="1"/>
          </p:cNvPicPr>
          <p:nvPr/>
        </p:nvPicPr>
        <p:blipFill>
          <a:blip r:embed="rId5" cstate="print"/>
          <a:stretch>
            <a:fillRect/>
          </a:stretch>
        </p:blipFill>
        <p:spPr>
          <a:xfrm>
            <a:off x="2831143" y="3130400"/>
            <a:ext cx="858865" cy="702707"/>
          </a:xfrm>
          <a:prstGeom prst="rect">
            <a:avLst/>
          </a:prstGeom>
        </p:spPr>
      </p:pic>
      <p:pic>
        <p:nvPicPr>
          <p:cNvPr id="46" name="图片 45" descr="PC.png"/>
          <p:cNvPicPr>
            <a:picLocks noChangeAspect="1"/>
          </p:cNvPicPr>
          <p:nvPr/>
        </p:nvPicPr>
        <p:blipFill>
          <a:blip r:embed="rId4" cstate="print"/>
          <a:stretch>
            <a:fillRect/>
          </a:stretch>
        </p:blipFill>
        <p:spPr>
          <a:xfrm>
            <a:off x="4571610" y="4665190"/>
            <a:ext cx="962315" cy="739057"/>
          </a:xfrm>
          <a:prstGeom prst="rect">
            <a:avLst/>
          </a:prstGeom>
        </p:spPr>
      </p:pic>
      <p:pic>
        <p:nvPicPr>
          <p:cNvPr id="47" name="图片 46" descr="PC.png"/>
          <p:cNvPicPr>
            <a:picLocks noChangeAspect="1"/>
          </p:cNvPicPr>
          <p:nvPr/>
        </p:nvPicPr>
        <p:blipFill>
          <a:blip r:embed="rId4" cstate="print"/>
          <a:stretch>
            <a:fillRect/>
          </a:stretch>
        </p:blipFill>
        <p:spPr>
          <a:xfrm>
            <a:off x="8423130" y="4663363"/>
            <a:ext cx="962315" cy="739057"/>
          </a:xfrm>
          <a:prstGeom prst="rect">
            <a:avLst/>
          </a:prstGeom>
        </p:spPr>
      </p:pic>
      <p:pic>
        <p:nvPicPr>
          <p:cNvPr id="48" name="图片 47" descr="PC.png"/>
          <p:cNvPicPr>
            <a:picLocks noChangeAspect="1"/>
          </p:cNvPicPr>
          <p:nvPr/>
        </p:nvPicPr>
        <p:blipFill>
          <a:blip r:embed="rId4" cstate="print"/>
          <a:stretch>
            <a:fillRect/>
          </a:stretch>
        </p:blipFill>
        <p:spPr>
          <a:xfrm>
            <a:off x="6710047" y="4665190"/>
            <a:ext cx="962315" cy="739057"/>
          </a:xfrm>
          <a:prstGeom prst="rect">
            <a:avLst/>
          </a:prstGeom>
        </p:spPr>
      </p:pic>
      <p:pic>
        <p:nvPicPr>
          <p:cNvPr id="49" name="图片 48" descr="接入交换机.png"/>
          <p:cNvPicPr>
            <a:picLocks noChangeAspect="1"/>
          </p:cNvPicPr>
          <p:nvPr/>
        </p:nvPicPr>
        <p:blipFill>
          <a:blip r:embed="rId5" cstate="print"/>
          <a:stretch>
            <a:fillRect/>
          </a:stretch>
        </p:blipFill>
        <p:spPr>
          <a:xfrm>
            <a:off x="8544272" y="3124868"/>
            <a:ext cx="858865" cy="702707"/>
          </a:xfrm>
          <a:prstGeom prst="rect">
            <a:avLst/>
          </a:prstGeom>
        </p:spPr>
      </p:pic>
      <p:pic>
        <p:nvPicPr>
          <p:cNvPr id="50" name="图片 49" descr="接入交换机.png"/>
          <p:cNvPicPr>
            <a:picLocks noChangeAspect="1"/>
          </p:cNvPicPr>
          <p:nvPr/>
        </p:nvPicPr>
        <p:blipFill>
          <a:blip r:embed="rId5" cstate="print"/>
          <a:stretch>
            <a:fillRect/>
          </a:stretch>
        </p:blipFill>
        <p:spPr>
          <a:xfrm>
            <a:off x="6847523" y="3150671"/>
            <a:ext cx="858865" cy="702707"/>
          </a:xfrm>
          <a:prstGeom prst="rect">
            <a:avLst/>
          </a:prstGeom>
        </p:spPr>
      </p:pic>
      <p:pic>
        <p:nvPicPr>
          <p:cNvPr id="51" name="图片 50" descr="接入交换机.png"/>
          <p:cNvPicPr>
            <a:picLocks noChangeAspect="1"/>
          </p:cNvPicPr>
          <p:nvPr/>
        </p:nvPicPr>
        <p:blipFill>
          <a:blip r:embed="rId5" cstate="print"/>
          <a:stretch>
            <a:fillRect/>
          </a:stretch>
        </p:blipFill>
        <p:spPr>
          <a:xfrm>
            <a:off x="4553059" y="3152440"/>
            <a:ext cx="858865" cy="702707"/>
          </a:xfrm>
          <a:prstGeom prst="rect">
            <a:avLst/>
          </a:prstGeom>
        </p:spPr>
      </p:pic>
    </p:spTree>
    <p:extLst>
      <p:ext uri="{BB962C8B-B14F-4D97-AF65-F5344CB8AC3E}">
        <p14:creationId xmlns:p14="http://schemas.microsoft.com/office/powerpoint/2010/main" val="31674075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smtClean="0">
                <a:latin typeface="微软雅黑" panose="020B0503020204020204" pitchFamily="34" charset="-122"/>
                <a:ea typeface="微软雅黑" panose="020B0503020204020204" pitchFamily="34" charset="-122"/>
              </a:rPr>
              <a:t>路由选路</a:t>
            </a:r>
          </a:p>
        </p:txBody>
      </p:sp>
      <p:sp>
        <p:nvSpPr>
          <p:cNvPr id="4" name="文本占位符 3"/>
          <p:cNvSpPr>
            <a:spLocks noGrp="1"/>
          </p:cNvSpPr>
          <p:nvPr>
            <p:ph type="body" sz="quarter" idx="10"/>
          </p:nvPr>
        </p:nvSpPr>
        <p:spPr/>
        <p:txBody>
          <a:bodyPr/>
          <a:lstStyle/>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路由器负责为数据包选择一条最优路径，并进行转发。</a:t>
            </a:r>
            <a:endParaRPr lang="en-US" altLang="zh-CN" dirty="0" smtClean="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grpSp>
        <p:nvGrpSpPr>
          <p:cNvPr id="11268" name="Group 15"/>
          <p:cNvGrpSpPr>
            <a:grpSpLocks/>
          </p:cNvGrpSpPr>
          <p:nvPr/>
        </p:nvGrpSpPr>
        <p:grpSpPr bwMode="auto">
          <a:xfrm>
            <a:off x="2944814" y="2205038"/>
            <a:ext cx="6175375" cy="2592387"/>
            <a:chOff x="1421331" y="2205038"/>
            <a:chExt cx="6175487" cy="2592387"/>
          </a:xfrm>
        </p:grpSpPr>
        <p:cxnSp>
          <p:nvCxnSpPr>
            <p:cNvPr id="11274" name="直接连接符 25"/>
            <p:cNvCxnSpPr>
              <a:cxnSpLocks noChangeShapeType="1"/>
            </p:cNvCxnSpPr>
            <p:nvPr/>
          </p:nvCxnSpPr>
          <p:spPr bwMode="auto">
            <a:xfrm flipV="1">
              <a:off x="2338388" y="2276475"/>
              <a:ext cx="1873250" cy="936625"/>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1275" name="直接连接符 27"/>
            <p:cNvCxnSpPr>
              <a:cxnSpLocks noChangeShapeType="1"/>
            </p:cNvCxnSpPr>
            <p:nvPr/>
          </p:nvCxnSpPr>
          <p:spPr bwMode="auto">
            <a:xfrm>
              <a:off x="2195513" y="3573463"/>
              <a:ext cx="2087562" cy="1008062"/>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1276" name="直接连接符 28"/>
            <p:cNvCxnSpPr>
              <a:cxnSpLocks noChangeShapeType="1"/>
            </p:cNvCxnSpPr>
            <p:nvPr/>
          </p:nvCxnSpPr>
          <p:spPr bwMode="auto">
            <a:xfrm flipV="1">
              <a:off x="4859338" y="3573463"/>
              <a:ext cx="1871662" cy="935037"/>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1277" name="直接连接符 29"/>
            <p:cNvCxnSpPr>
              <a:cxnSpLocks noChangeShapeType="1"/>
            </p:cNvCxnSpPr>
            <p:nvPr/>
          </p:nvCxnSpPr>
          <p:spPr bwMode="auto">
            <a:xfrm flipH="1" flipV="1">
              <a:off x="4714875" y="2276475"/>
              <a:ext cx="2016125" cy="1008063"/>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1282" name="直接箭头连接符 36"/>
            <p:cNvCxnSpPr>
              <a:cxnSpLocks noChangeShapeType="1"/>
            </p:cNvCxnSpPr>
            <p:nvPr/>
          </p:nvCxnSpPr>
          <p:spPr bwMode="auto">
            <a:xfrm flipV="1">
              <a:off x="2482850" y="2205038"/>
              <a:ext cx="1223963" cy="576262"/>
            </a:xfrm>
            <a:prstGeom prst="straightConnector1">
              <a:avLst/>
            </a:prstGeom>
            <a:noFill/>
            <a:ln w="28575" algn="ctr">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11283" name="直接箭头连接符 38"/>
            <p:cNvCxnSpPr>
              <a:cxnSpLocks noChangeShapeType="1"/>
            </p:cNvCxnSpPr>
            <p:nvPr/>
          </p:nvCxnSpPr>
          <p:spPr bwMode="auto">
            <a:xfrm>
              <a:off x="2411413" y="4149725"/>
              <a:ext cx="1296987" cy="647700"/>
            </a:xfrm>
            <a:prstGeom prst="straightConnector1">
              <a:avLst/>
            </a:prstGeom>
            <a:noFill/>
            <a:ln w="28575" algn="ctr">
              <a:solidFill>
                <a:srgbClr val="C00000"/>
              </a:solidFill>
              <a:round/>
              <a:headEnd/>
              <a:tailEnd type="arrow" w="med" len="med"/>
            </a:ln>
            <a:extLst>
              <a:ext uri="{909E8E84-426E-40DD-AFC4-6F175D3DCCD1}">
                <a14:hiddenFill xmlns:a14="http://schemas.microsoft.com/office/drawing/2010/main">
                  <a:noFill/>
                </a14:hiddenFill>
              </a:ext>
            </a:extLst>
          </p:spPr>
        </p:cxnSp>
        <p:sp>
          <p:nvSpPr>
            <p:cNvPr id="11284" name="TextBox 40"/>
            <p:cNvSpPr txBox="1">
              <a:spLocks noChangeArrowheads="1"/>
            </p:cNvSpPr>
            <p:nvPr/>
          </p:nvSpPr>
          <p:spPr bwMode="auto">
            <a:xfrm>
              <a:off x="1692203" y="2348880"/>
              <a:ext cx="31451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1285" name="TextBox 41"/>
            <p:cNvSpPr txBox="1">
              <a:spLocks noChangeArrowheads="1"/>
            </p:cNvSpPr>
            <p:nvPr/>
          </p:nvSpPr>
          <p:spPr bwMode="auto">
            <a:xfrm>
              <a:off x="6514470" y="2781300"/>
              <a:ext cx="108234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400">
                  <a:latin typeface="微软雅黑" panose="020B0503020204020204" pitchFamily="34" charset="-122"/>
                  <a:ea typeface="微软雅黑" panose="020B0503020204020204" pitchFamily="34" charset="-122"/>
                </a:rPr>
                <a:t>目的路由器</a:t>
              </a:r>
            </a:p>
          </p:txBody>
        </p:sp>
        <p:sp>
          <p:nvSpPr>
            <p:cNvPr id="11286" name="TextBox 41"/>
            <p:cNvSpPr txBox="1">
              <a:spLocks noChangeArrowheads="1"/>
            </p:cNvSpPr>
            <p:nvPr/>
          </p:nvSpPr>
          <p:spPr bwMode="auto">
            <a:xfrm>
              <a:off x="1421331" y="2780928"/>
              <a:ext cx="90290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400" dirty="0">
                  <a:latin typeface="微软雅黑" panose="020B0503020204020204" pitchFamily="34" charset="-122"/>
                  <a:ea typeface="微软雅黑" panose="020B0503020204020204" pitchFamily="34" charset="-122"/>
                </a:rPr>
                <a:t>源路由器</a:t>
              </a:r>
            </a:p>
          </p:txBody>
        </p:sp>
      </p:grpSp>
      <p:sp>
        <p:nvSpPr>
          <p:cNvPr id="11270" name="TextBox 56"/>
          <p:cNvSpPr txBox="1">
            <a:spLocks noChangeArrowheads="1"/>
          </p:cNvSpPr>
          <p:nvPr/>
        </p:nvSpPr>
        <p:spPr bwMode="auto">
          <a:xfrm>
            <a:off x="2640013" y="3357564"/>
            <a:ext cx="527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dirty="0">
                <a:latin typeface="微软雅黑" panose="020B0503020204020204" pitchFamily="34" charset="-122"/>
                <a:ea typeface="微软雅黑" panose="020B0503020204020204" pitchFamily="34" charset="-122"/>
              </a:rPr>
              <a:t>RTA</a:t>
            </a:r>
            <a:endParaRPr lang="zh-CN" altLang="en-US" sz="1400" dirty="0">
              <a:latin typeface="微软雅黑" panose="020B0503020204020204" pitchFamily="34" charset="-122"/>
              <a:ea typeface="微软雅黑" panose="020B0503020204020204" pitchFamily="34" charset="-122"/>
            </a:endParaRPr>
          </a:p>
        </p:txBody>
      </p:sp>
      <p:sp>
        <p:nvSpPr>
          <p:cNvPr id="11271" name="TextBox 56"/>
          <p:cNvSpPr txBox="1">
            <a:spLocks noChangeArrowheads="1"/>
          </p:cNvSpPr>
          <p:nvPr/>
        </p:nvSpPr>
        <p:spPr bwMode="auto">
          <a:xfrm>
            <a:off x="5724525" y="1557339"/>
            <a:ext cx="51148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a:latin typeface="微软雅黑" panose="020B0503020204020204" pitchFamily="34" charset="-122"/>
                <a:ea typeface="微软雅黑" panose="020B0503020204020204" pitchFamily="34" charset="-122"/>
              </a:rPr>
              <a:t>RTB</a:t>
            </a:r>
            <a:endParaRPr lang="zh-CN" altLang="en-US" sz="1400">
              <a:latin typeface="微软雅黑" panose="020B0503020204020204" pitchFamily="34" charset="-122"/>
              <a:ea typeface="微软雅黑" panose="020B0503020204020204" pitchFamily="34" charset="-122"/>
            </a:endParaRPr>
          </a:p>
        </p:txBody>
      </p:sp>
      <p:sp>
        <p:nvSpPr>
          <p:cNvPr id="11272" name="TextBox 56"/>
          <p:cNvSpPr txBox="1">
            <a:spLocks noChangeArrowheads="1"/>
          </p:cNvSpPr>
          <p:nvPr/>
        </p:nvSpPr>
        <p:spPr bwMode="auto">
          <a:xfrm>
            <a:off x="5724526" y="4868864"/>
            <a:ext cx="51084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a:latin typeface="微软雅黑" panose="020B0503020204020204" pitchFamily="34" charset="-122"/>
                <a:ea typeface="微软雅黑" panose="020B0503020204020204" pitchFamily="34" charset="-122"/>
              </a:rPr>
              <a:t>RTC</a:t>
            </a:r>
            <a:endParaRPr lang="zh-CN" altLang="en-US" sz="1400">
              <a:latin typeface="微软雅黑" panose="020B0503020204020204" pitchFamily="34" charset="-122"/>
              <a:ea typeface="微软雅黑" panose="020B0503020204020204" pitchFamily="34" charset="-122"/>
            </a:endParaRPr>
          </a:p>
        </p:txBody>
      </p:sp>
      <p:sp>
        <p:nvSpPr>
          <p:cNvPr id="11273" name="TextBox 56"/>
          <p:cNvSpPr txBox="1">
            <a:spLocks noChangeArrowheads="1"/>
          </p:cNvSpPr>
          <p:nvPr/>
        </p:nvSpPr>
        <p:spPr bwMode="auto">
          <a:xfrm>
            <a:off x="8893176" y="3284539"/>
            <a:ext cx="549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a:latin typeface="微软雅黑" panose="020B0503020204020204" pitchFamily="34" charset="-122"/>
                <a:ea typeface="微软雅黑" panose="020B0503020204020204" pitchFamily="34" charset="-122"/>
              </a:rPr>
              <a:t>RTD</a:t>
            </a:r>
            <a:endParaRPr lang="zh-CN" altLang="en-US" sz="1400">
              <a:latin typeface="微软雅黑" panose="020B0503020204020204" pitchFamily="34" charset="-122"/>
              <a:ea typeface="微软雅黑" panose="020B0503020204020204" pitchFamily="34" charset="-122"/>
            </a:endParaRPr>
          </a:p>
        </p:txBody>
      </p:sp>
      <p:pic>
        <p:nvPicPr>
          <p:cNvPr id="31" name="图片 30"/>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623553" y="4239111"/>
            <a:ext cx="786148" cy="576927"/>
          </a:xfrm>
          <a:prstGeom prst="rect">
            <a:avLst/>
          </a:prstGeom>
          <a:effectLst>
            <a:outerShdw dist="50800" dir="5400000" algn="ctr" rotWithShape="0">
              <a:srgbClr val="000000">
                <a:alpha val="0"/>
              </a:srgbClr>
            </a:outerShdw>
          </a:effectLst>
        </p:spPr>
      </p:pic>
      <p:pic>
        <p:nvPicPr>
          <p:cNvPr id="32" name="图片 31"/>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124056" y="3182734"/>
            <a:ext cx="786148" cy="576927"/>
          </a:xfrm>
          <a:prstGeom prst="rect">
            <a:avLst/>
          </a:prstGeom>
          <a:effectLst>
            <a:outerShdw dist="50800" dir="5400000" algn="ctr" rotWithShape="0">
              <a:srgbClr val="000000">
                <a:alpha val="0"/>
              </a:srgbClr>
            </a:outerShdw>
          </a:effectLst>
        </p:spPr>
      </p:pic>
      <p:pic>
        <p:nvPicPr>
          <p:cNvPr id="33" name="图片 32"/>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119011" y="3178362"/>
            <a:ext cx="786148" cy="576927"/>
          </a:xfrm>
          <a:prstGeom prst="rect">
            <a:avLst/>
          </a:prstGeom>
          <a:effectLst>
            <a:outerShdw dist="50800" dir="5400000" algn="ctr" rotWithShape="0">
              <a:srgbClr val="000000">
                <a:alpha val="0"/>
              </a:srgbClr>
            </a:outerShdw>
          </a:effectLst>
        </p:spPr>
      </p:pic>
      <p:pic>
        <p:nvPicPr>
          <p:cNvPr id="34" name="图片 3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623553" y="1945854"/>
            <a:ext cx="786148" cy="576927"/>
          </a:xfrm>
          <a:prstGeom prst="rect">
            <a:avLst/>
          </a:prstGeom>
          <a:effectLst>
            <a:outerShdw dist="50800" dir="5400000" algn="ctr" rotWithShape="0">
              <a:srgbClr val="000000">
                <a:alpha val="0"/>
              </a:srgbClr>
            </a:outerShdw>
          </a:effectLst>
        </p:spPr>
      </p:pic>
    </p:spTree>
    <p:extLst>
      <p:ext uri="{BB962C8B-B14F-4D97-AF65-F5344CB8AC3E}">
        <p14:creationId xmlns:p14="http://schemas.microsoft.com/office/powerpoint/2010/main" val="7345649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en-US" altLang="zh-CN" smtClean="0"/>
              <a:t>IP</a:t>
            </a:r>
            <a:r>
              <a:rPr lang="zh-CN" altLang="en-US" smtClean="0"/>
              <a:t>路由表</a:t>
            </a:r>
          </a:p>
        </p:txBody>
      </p:sp>
      <p:sp>
        <p:nvSpPr>
          <p:cNvPr id="2" name="文本占位符 1"/>
          <p:cNvSpPr>
            <a:spLocks noGrp="1"/>
          </p:cNvSpPr>
          <p:nvPr>
            <p:ph type="body" sz="quarter" idx="10"/>
          </p:nvPr>
        </p:nvSpPr>
        <p:spPr>
          <a:xfrm>
            <a:off x="912285" y="1449300"/>
            <a:ext cx="10560048" cy="4680000"/>
          </a:xfrm>
        </p:spPr>
        <p:txBody>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smtClean="0"/>
              <a:t>路由表中包含了路由器可以到达的目的网络。目的网络在路由表中不存在的数据包会被丢弃。</a:t>
            </a:r>
            <a:endParaRPr lang="en-US" altLang="zh-CN" dirty="0" smtClean="0"/>
          </a:p>
          <a:p>
            <a:endParaRPr lang="zh-CN" altLang="en-US" dirty="0"/>
          </a:p>
        </p:txBody>
      </p:sp>
      <p:sp>
        <p:nvSpPr>
          <p:cNvPr id="5" name="Rectangle 4"/>
          <p:cNvSpPr>
            <a:spLocks noChangeArrowheads="1"/>
          </p:cNvSpPr>
          <p:nvPr/>
        </p:nvSpPr>
        <p:spPr bwMode="auto">
          <a:xfrm>
            <a:off x="2279650" y="1484313"/>
            <a:ext cx="7632700" cy="3727450"/>
          </a:xfrm>
          <a:prstGeom prst="rect">
            <a:avLst/>
          </a:prstGeom>
          <a:solidFill>
            <a:schemeClr val="bg1">
              <a:lumMod val="85000"/>
            </a:schemeClr>
          </a:solidFill>
          <a:ln w="9525" algn="ctr">
            <a:noFill/>
            <a:miter lim="800000"/>
            <a:headEnd/>
            <a:tailEnd/>
          </a:ln>
          <a:effectLst/>
        </p:spPr>
        <p:txBody>
          <a:bodyPr lIns="0" tIns="0" rIns="0" bIns="0">
            <a:spAutoFit/>
          </a:bodyPr>
          <a:lstStyle/>
          <a:p>
            <a:pPr marL="288000" defTabSz="784225">
              <a:lnSpc>
                <a:spcPct val="150000"/>
              </a:lnSpc>
              <a:defRPr/>
            </a:pPr>
            <a:r>
              <a:rPr lang="en-US" altLang="zh-CN" sz="1400" dirty="0">
                <a:latin typeface="Courier New" pitchFamily="49" charset="0"/>
                <a:ea typeface="宋体" pitchFamily="2" charset="-122"/>
              </a:rPr>
              <a:t>[</a:t>
            </a:r>
            <a:r>
              <a:rPr lang="en-US" altLang="zh-CN" sz="1400" dirty="0" err="1">
                <a:latin typeface="Courier New" pitchFamily="49" charset="0"/>
                <a:ea typeface="宋体" pitchFamily="2" charset="-122"/>
              </a:rPr>
              <a:t>Huawei</a:t>
            </a:r>
            <a:r>
              <a:rPr lang="en-US" altLang="zh-CN" sz="1400" dirty="0">
                <a:latin typeface="Courier New" pitchFamily="49" charset="0"/>
                <a:ea typeface="宋体" pitchFamily="2" charset="-122"/>
              </a:rPr>
              <a:t>]display </a:t>
            </a:r>
            <a:r>
              <a:rPr lang="en-US" altLang="zh-CN" sz="1400" dirty="0" err="1">
                <a:latin typeface="Courier New" pitchFamily="49" charset="0"/>
                <a:ea typeface="宋体" pitchFamily="2" charset="-122"/>
              </a:rPr>
              <a:t>ip</a:t>
            </a:r>
            <a:r>
              <a:rPr lang="en-US" altLang="zh-CN" sz="1400" dirty="0">
                <a:latin typeface="Courier New" pitchFamily="49" charset="0"/>
                <a:ea typeface="宋体" pitchFamily="2" charset="-122"/>
              </a:rPr>
              <a:t> routing-table </a:t>
            </a:r>
            <a:endParaRPr lang="zh-CN" altLang="en-US" sz="1400" dirty="0">
              <a:latin typeface="Courier New" pitchFamily="49" charset="0"/>
              <a:ea typeface="宋体" pitchFamily="2" charset="-122"/>
            </a:endParaRPr>
          </a:p>
          <a:p>
            <a:pPr marL="288000" defTabSz="784225">
              <a:lnSpc>
                <a:spcPct val="150000"/>
              </a:lnSpc>
              <a:defRPr/>
            </a:pPr>
            <a:r>
              <a:rPr lang="en-US" altLang="zh-CN" sz="1400" dirty="0">
                <a:latin typeface="Courier New" pitchFamily="49" charset="0"/>
                <a:ea typeface="宋体" pitchFamily="2" charset="-122"/>
              </a:rPr>
              <a:t>Route Flags: R - relay, D - download to fib</a:t>
            </a:r>
            <a:endParaRPr lang="zh-CN" altLang="en-US" sz="1400" dirty="0">
              <a:latin typeface="Courier New" pitchFamily="49" charset="0"/>
              <a:ea typeface="宋体" pitchFamily="2" charset="-122"/>
            </a:endParaRPr>
          </a:p>
          <a:p>
            <a:pPr marL="288000" defTabSz="784225">
              <a:lnSpc>
                <a:spcPct val="150000"/>
              </a:lnSpc>
              <a:defRPr/>
            </a:pPr>
            <a:r>
              <a:rPr lang="en-US" altLang="zh-CN" sz="1400" dirty="0">
                <a:latin typeface="Courier New" pitchFamily="49" charset="0"/>
                <a:ea typeface="宋体" pitchFamily="2" charset="-122"/>
              </a:rPr>
              <a:t>-------------------------------------------------------------</a:t>
            </a:r>
            <a:endParaRPr lang="zh-CN" altLang="en-US" sz="1400" dirty="0">
              <a:latin typeface="Courier New" pitchFamily="49" charset="0"/>
              <a:ea typeface="宋体" pitchFamily="2" charset="-122"/>
            </a:endParaRPr>
          </a:p>
          <a:p>
            <a:pPr marL="288000" defTabSz="784225">
              <a:lnSpc>
                <a:spcPct val="150000"/>
              </a:lnSpc>
              <a:defRPr/>
            </a:pPr>
            <a:r>
              <a:rPr lang="en-US" altLang="zh-CN" sz="1400" dirty="0">
                <a:latin typeface="Courier New" pitchFamily="49" charset="0"/>
                <a:ea typeface="宋体" pitchFamily="2" charset="-122"/>
              </a:rPr>
              <a:t>Routing Tables: Public</a:t>
            </a:r>
            <a:r>
              <a:rPr lang="zh-CN" altLang="en-US" sz="1400" dirty="0">
                <a:latin typeface="Courier New" pitchFamily="49" charset="0"/>
                <a:ea typeface="宋体" pitchFamily="2" charset="-122"/>
              </a:rPr>
              <a:t>  </a:t>
            </a:r>
            <a:r>
              <a:rPr lang="en-US" altLang="zh-CN" sz="1400" dirty="0">
                <a:latin typeface="Courier New" pitchFamily="49" charset="0"/>
                <a:ea typeface="宋体" pitchFamily="2" charset="-122"/>
              </a:rPr>
              <a:t>Destinations : 2        Routes : 2        </a:t>
            </a:r>
            <a:endParaRPr lang="zh-CN" altLang="en-US" sz="1400" dirty="0">
              <a:latin typeface="Courier New" pitchFamily="49" charset="0"/>
              <a:ea typeface="宋体" pitchFamily="2" charset="-122"/>
            </a:endParaRPr>
          </a:p>
          <a:p>
            <a:pPr marL="288000" defTabSz="784225">
              <a:lnSpc>
                <a:spcPct val="150000"/>
              </a:lnSpc>
              <a:defRPr/>
            </a:pPr>
            <a:r>
              <a:rPr lang="en-US" altLang="zh-CN" sz="1400" dirty="0">
                <a:latin typeface="Courier New" pitchFamily="49" charset="0"/>
                <a:ea typeface="宋体" pitchFamily="2" charset="-122"/>
              </a:rPr>
              <a:t>Destination/Mask  Proto  Pre  Cost  Flags </a:t>
            </a:r>
            <a:r>
              <a:rPr lang="en-US" altLang="zh-CN" sz="1400" dirty="0" err="1">
                <a:latin typeface="Courier New" pitchFamily="49" charset="0"/>
                <a:ea typeface="宋体" pitchFamily="2" charset="-122"/>
              </a:rPr>
              <a:t>NextHop</a:t>
            </a:r>
            <a:r>
              <a:rPr lang="en-US" altLang="zh-CN" sz="1400" dirty="0">
                <a:latin typeface="Courier New" pitchFamily="49" charset="0"/>
                <a:ea typeface="宋体" pitchFamily="2" charset="-122"/>
              </a:rPr>
              <a:t>   Interface</a:t>
            </a:r>
            <a:endParaRPr lang="zh-CN" altLang="en-US" sz="1400" dirty="0">
              <a:latin typeface="Courier New" pitchFamily="49" charset="0"/>
              <a:ea typeface="宋体" pitchFamily="2" charset="-122"/>
            </a:endParaRPr>
          </a:p>
          <a:p>
            <a:pPr marL="179388" lvl="1" defTabSz="784225">
              <a:lnSpc>
                <a:spcPct val="120000"/>
              </a:lnSpc>
              <a:spcBef>
                <a:spcPct val="20000"/>
              </a:spcBef>
              <a:defRPr/>
            </a:pPr>
            <a:r>
              <a:rPr lang="en-US" altLang="zh-CN" sz="1400" dirty="0">
                <a:latin typeface="Courier New" pitchFamily="49" charset="0"/>
                <a:ea typeface="宋体" pitchFamily="2" charset="-122"/>
              </a:rPr>
              <a:t>0.0.0.0/0         Static  60    0       D   120.0.0.2  Serial1/0/0</a:t>
            </a:r>
          </a:p>
          <a:p>
            <a:pPr marL="179388" lvl="1" defTabSz="784225">
              <a:lnSpc>
                <a:spcPct val="120000"/>
              </a:lnSpc>
              <a:spcBef>
                <a:spcPct val="20000"/>
              </a:spcBef>
              <a:defRPr/>
            </a:pPr>
            <a:r>
              <a:rPr lang="en-US" altLang="zh-CN" sz="1400" dirty="0">
                <a:latin typeface="Courier New" pitchFamily="49" charset="0"/>
                <a:ea typeface="宋体" pitchFamily="2" charset="-122"/>
              </a:rPr>
              <a:t>8.0.0.0/8         RIP     100   3       D   120.0.0.2  Serial1/0/0</a:t>
            </a:r>
          </a:p>
          <a:p>
            <a:pPr marL="179388" lvl="1" defTabSz="784225">
              <a:lnSpc>
                <a:spcPct val="120000"/>
              </a:lnSpc>
              <a:spcBef>
                <a:spcPct val="20000"/>
              </a:spcBef>
              <a:defRPr/>
            </a:pPr>
            <a:r>
              <a:rPr lang="en-US" altLang="zh-CN" sz="1400" dirty="0">
                <a:latin typeface="Courier New" pitchFamily="49" charset="0"/>
                <a:ea typeface="宋体" pitchFamily="2" charset="-122"/>
              </a:rPr>
              <a:t>9.0.0.0/8         OSPF    10    50      D   20.0.0.2   Ethernet2/0/0</a:t>
            </a:r>
          </a:p>
          <a:p>
            <a:pPr marL="179388" lvl="1" defTabSz="784225">
              <a:lnSpc>
                <a:spcPct val="120000"/>
              </a:lnSpc>
              <a:spcBef>
                <a:spcPct val="20000"/>
              </a:spcBef>
              <a:defRPr/>
            </a:pPr>
            <a:r>
              <a:rPr lang="en-US" altLang="zh-CN" sz="1400" dirty="0">
                <a:latin typeface="Courier New" pitchFamily="49" charset="0"/>
                <a:ea typeface="宋体" pitchFamily="2" charset="-122"/>
              </a:rPr>
              <a:t>9.1.0.0/16        RIP     100   4       D   120.0.0.2  Serial1/0/0</a:t>
            </a:r>
          </a:p>
          <a:p>
            <a:pPr marL="179388" lvl="1" defTabSz="784225">
              <a:lnSpc>
                <a:spcPct val="120000"/>
              </a:lnSpc>
              <a:spcBef>
                <a:spcPct val="20000"/>
              </a:spcBef>
              <a:defRPr/>
            </a:pPr>
            <a:r>
              <a:rPr lang="en-US" altLang="zh-CN" sz="1400" dirty="0">
                <a:latin typeface="Courier New" pitchFamily="49" charset="0"/>
                <a:ea typeface="宋体" pitchFamily="2" charset="-122"/>
              </a:rPr>
              <a:t>11.0.0.0/8        Static  60    0       D   120.0.0.2  Serial2/0/0</a:t>
            </a:r>
          </a:p>
          <a:p>
            <a:pPr marL="179388" lvl="1" defTabSz="784225">
              <a:lnSpc>
                <a:spcPct val="120000"/>
              </a:lnSpc>
              <a:spcBef>
                <a:spcPct val="20000"/>
              </a:spcBef>
              <a:defRPr/>
            </a:pPr>
            <a:r>
              <a:rPr lang="en-US" altLang="zh-CN" sz="1400" dirty="0">
                <a:latin typeface="Courier New" pitchFamily="49" charset="0"/>
                <a:ea typeface="宋体" pitchFamily="2" charset="-122"/>
              </a:rPr>
              <a:t>20.0.0.0/8        Direct  0     0       D   20.0.0.1   Ethernet2/0/0</a:t>
            </a:r>
          </a:p>
          <a:p>
            <a:pPr marL="179388" lvl="1" defTabSz="784225">
              <a:lnSpc>
                <a:spcPct val="120000"/>
              </a:lnSpc>
              <a:spcBef>
                <a:spcPct val="20000"/>
              </a:spcBef>
              <a:defRPr/>
            </a:pPr>
            <a:r>
              <a:rPr lang="en-US" altLang="zh-CN" sz="1400" dirty="0">
                <a:latin typeface="Courier New" pitchFamily="49" charset="0"/>
                <a:ea typeface="宋体" pitchFamily="2" charset="-122"/>
              </a:rPr>
              <a:t>20.0.0.1/32       Direct  0     0       D   127.0.0.1  LoopBack0</a:t>
            </a:r>
          </a:p>
        </p:txBody>
      </p:sp>
      <p:sp>
        <p:nvSpPr>
          <p:cNvPr id="6" name="Oval 4"/>
          <p:cNvSpPr>
            <a:spLocks noChangeArrowheads="1"/>
          </p:cNvSpPr>
          <p:nvPr/>
        </p:nvSpPr>
        <p:spPr bwMode="auto">
          <a:xfrm>
            <a:off x="2338389" y="2708275"/>
            <a:ext cx="2016125" cy="457200"/>
          </a:xfrm>
          <a:prstGeom prst="ellipse">
            <a:avLst/>
          </a:prstGeom>
          <a:noFill/>
          <a:ln w="9525" algn="ctr">
            <a:solidFill>
              <a:srgbClr val="99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endParaRPr lang="zh-CN" altLang="en-US">
              <a:solidFill>
                <a:srgbClr val="990000"/>
              </a:solidFill>
              <a:ea typeface="宋体" panose="02010600030101010101" pitchFamily="2" charset="-122"/>
            </a:endParaRPr>
          </a:p>
        </p:txBody>
      </p:sp>
      <p:sp>
        <p:nvSpPr>
          <p:cNvPr id="7" name="Oval 5"/>
          <p:cNvSpPr>
            <a:spLocks noChangeArrowheads="1"/>
          </p:cNvSpPr>
          <p:nvPr/>
        </p:nvSpPr>
        <p:spPr bwMode="auto">
          <a:xfrm>
            <a:off x="4379914" y="2708275"/>
            <a:ext cx="708025" cy="433388"/>
          </a:xfrm>
          <a:prstGeom prst="ellipse">
            <a:avLst/>
          </a:prstGeom>
          <a:noFill/>
          <a:ln w="9525" algn="ctr">
            <a:solidFill>
              <a:srgbClr val="99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endParaRPr lang="zh-CN" altLang="en-US">
              <a:solidFill>
                <a:srgbClr val="990000"/>
              </a:solidFill>
              <a:ea typeface="宋体" panose="02010600030101010101" pitchFamily="2" charset="-122"/>
            </a:endParaRPr>
          </a:p>
        </p:txBody>
      </p:sp>
      <p:sp>
        <p:nvSpPr>
          <p:cNvPr id="8" name="Oval 6"/>
          <p:cNvSpPr>
            <a:spLocks noChangeArrowheads="1"/>
          </p:cNvSpPr>
          <p:nvPr/>
        </p:nvSpPr>
        <p:spPr bwMode="auto">
          <a:xfrm>
            <a:off x="5100638" y="2708275"/>
            <a:ext cx="563562" cy="431800"/>
          </a:xfrm>
          <a:prstGeom prst="ellipse">
            <a:avLst/>
          </a:prstGeom>
          <a:noFill/>
          <a:ln w="9525" algn="ctr">
            <a:solidFill>
              <a:srgbClr val="99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endParaRPr lang="zh-CN" altLang="en-US">
              <a:solidFill>
                <a:srgbClr val="990000"/>
              </a:solidFill>
              <a:ea typeface="宋体" panose="02010600030101010101" pitchFamily="2" charset="-122"/>
            </a:endParaRPr>
          </a:p>
        </p:txBody>
      </p:sp>
      <p:sp>
        <p:nvSpPr>
          <p:cNvPr id="9" name="Oval 7"/>
          <p:cNvSpPr>
            <a:spLocks noChangeArrowheads="1"/>
          </p:cNvSpPr>
          <p:nvPr/>
        </p:nvSpPr>
        <p:spPr bwMode="auto">
          <a:xfrm>
            <a:off x="5664200" y="2708275"/>
            <a:ext cx="647700" cy="431800"/>
          </a:xfrm>
          <a:prstGeom prst="ellipse">
            <a:avLst/>
          </a:prstGeom>
          <a:noFill/>
          <a:ln w="9525" algn="ctr">
            <a:solidFill>
              <a:srgbClr val="99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endParaRPr lang="zh-CN" altLang="en-US">
              <a:solidFill>
                <a:srgbClr val="990000"/>
              </a:solidFill>
              <a:ea typeface="宋体" panose="02010600030101010101" pitchFamily="2" charset="-122"/>
            </a:endParaRPr>
          </a:p>
        </p:txBody>
      </p:sp>
      <p:sp>
        <p:nvSpPr>
          <p:cNvPr id="10" name="Oval 8"/>
          <p:cNvSpPr>
            <a:spLocks noChangeArrowheads="1"/>
          </p:cNvSpPr>
          <p:nvPr/>
        </p:nvSpPr>
        <p:spPr bwMode="auto">
          <a:xfrm>
            <a:off x="6905626" y="2662239"/>
            <a:ext cx="1008063" cy="503237"/>
          </a:xfrm>
          <a:prstGeom prst="ellipse">
            <a:avLst/>
          </a:prstGeom>
          <a:noFill/>
          <a:ln w="9525" algn="ctr">
            <a:solidFill>
              <a:srgbClr val="99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endParaRPr lang="zh-CN" altLang="en-US">
              <a:solidFill>
                <a:srgbClr val="990000"/>
              </a:solidFill>
              <a:ea typeface="宋体" panose="02010600030101010101" pitchFamily="2" charset="-122"/>
            </a:endParaRPr>
          </a:p>
        </p:txBody>
      </p:sp>
      <p:sp>
        <p:nvSpPr>
          <p:cNvPr id="11" name="Oval 9"/>
          <p:cNvSpPr>
            <a:spLocks noChangeArrowheads="1"/>
          </p:cNvSpPr>
          <p:nvPr/>
        </p:nvSpPr>
        <p:spPr bwMode="auto">
          <a:xfrm>
            <a:off x="7929564" y="2662239"/>
            <a:ext cx="1368425" cy="503237"/>
          </a:xfrm>
          <a:prstGeom prst="ellipse">
            <a:avLst/>
          </a:prstGeom>
          <a:noFill/>
          <a:ln w="9525" algn="ctr">
            <a:solidFill>
              <a:srgbClr val="99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endParaRPr lang="zh-CN" altLang="en-US">
              <a:solidFill>
                <a:srgbClr val="990000"/>
              </a:solidFill>
              <a:ea typeface="宋体" panose="02010600030101010101" pitchFamily="2" charset="-122"/>
            </a:endParaRPr>
          </a:p>
        </p:txBody>
      </p:sp>
    </p:spTree>
    <p:extLst>
      <p:ext uri="{BB962C8B-B14F-4D97-AF65-F5344CB8AC3E}">
        <p14:creationId xmlns:p14="http://schemas.microsoft.com/office/powerpoint/2010/main" val="38123573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zh-CN" altLang="en-US" smtClean="0">
                <a:latin typeface="微软雅黑" panose="020B0503020204020204" pitchFamily="34" charset="-122"/>
                <a:ea typeface="微软雅黑" panose="020B0503020204020204" pitchFamily="34" charset="-122"/>
              </a:rPr>
              <a:t>路由优先级</a:t>
            </a:r>
          </a:p>
        </p:txBody>
      </p:sp>
      <p:graphicFrame>
        <p:nvGraphicFramePr>
          <p:cNvPr id="66" name="表格 65"/>
          <p:cNvGraphicFramePr>
            <a:graphicFrameLocks noGrp="1"/>
          </p:cNvGraphicFramePr>
          <p:nvPr>
            <p:extLst>
              <p:ext uri="{D42A27DB-BD31-4B8C-83A1-F6EECF244321}">
                <p14:modId xmlns:p14="http://schemas.microsoft.com/office/powerpoint/2010/main" val="3554007642"/>
              </p:ext>
            </p:extLst>
          </p:nvPr>
        </p:nvGraphicFramePr>
        <p:xfrm>
          <a:off x="3040767" y="5229200"/>
          <a:ext cx="6096000" cy="949762"/>
        </p:xfrm>
        <a:graphic>
          <a:graphicData uri="http://schemas.openxmlformats.org/drawingml/2006/table">
            <a:tbl>
              <a:tblPr firstRow="1" bandRow="1">
                <a:tableStyleId>{5C22544A-7EE6-4342-B048-85BDC9FD1C3A}</a:tableStyleId>
              </a:tblPr>
              <a:tblGrid>
                <a:gridCol w="1151409"/>
                <a:gridCol w="1286991"/>
                <a:gridCol w="1219200"/>
                <a:gridCol w="1219200"/>
                <a:gridCol w="1219200"/>
              </a:tblGrid>
              <a:tr h="370682">
                <a:tc>
                  <a:txBody>
                    <a:bodyPr/>
                    <a:lstStyle/>
                    <a:p>
                      <a:pPr algn="ctr"/>
                      <a:r>
                        <a:rPr lang="zh-CN" altLang="en-US" sz="1600" b="0" kern="1200" dirty="0" smtClean="0">
                          <a:solidFill>
                            <a:schemeClr val="bg1"/>
                          </a:solidFill>
                          <a:latin typeface="微软雅黑" panose="020B0503020204020204" pitchFamily="34" charset="-122"/>
                          <a:ea typeface="微软雅黑" panose="020B0503020204020204" pitchFamily="34" charset="-122"/>
                          <a:cs typeface="Arial" charset="0"/>
                        </a:rPr>
                        <a:t>路由类型</a:t>
                      </a:r>
                    </a:p>
                  </a:txBody>
                  <a:tcPr marT="45700" marB="457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99CC"/>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kern="1200" dirty="0" smtClean="0">
                          <a:solidFill>
                            <a:schemeClr val="dk1"/>
                          </a:solidFill>
                          <a:latin typeface="微软雅黑" panose="020B0503020204020204" pitchFamily="34" charset="-122"/>
                          <a:ea typeface="微软雅黑" panose="020B0503020204020204" pitchFamily="34" charset="-122"/>
                          <a:cs typeface="Arial" pitchFamily="34" charset="0"/>
                        </a:rPr>
                        <a:t>Direct</a:t>
                      </a:r>
                      <a:endParaRPr lang="zh-CN" altLang="en-US" sz="1600" b="0" kern="1200" dirty="0" smtClean="0">
                        <a:solidFill>
                          <a:schemeClr val="dk1"/>
                        </a:solidFill>
                        <a:latin typeface="微软雅黑" panose="020B0503020204020204" pitchFamily="34" charset="-122"/>
                        <a:ea typeface="微软雅黑" panose="020B0503020204020204" pitchFamily="34" charset="-122"/>
                        <a:cs typeface="Arial" pitchFamily="34" charset="0"/>
                      </a:endParaRPr>
                    </a:p>
                  </a:txBody>
                  <a:tcPr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altLang="zh-CN" sz="1600" b="0" kern="1200" dirty="0" smtClean="0">
                          <a:solidFill>
                            <a:schemeClr val="dk1"/>
                          </a:solidFill>
                          <a:latin typeface="微软雅黑" panose="020B0503020204020204" pitchFamily="34" charset="-122"/>
                          <a:ea typeface="微软雅黑" panose="020B0503020204020204" pitchFamily="34" charset="-122"/>
                          <a:cs typeface="Arial" pitchFamily="34" charset="0"/>
                        </a:rPr>
                        <a:t>OSPF</a:t>
                      </a:r>
                      <a:endParaRPr lang="zh-CN" altLang="en-US" sz="1600" b="0" kern="1200" dirty="0" smtClean="0">
                        <a:solidFill>
                          <a:schemeClr val="dk1"/>
                        </a:solidFill>
                        <a:latin typeface="微软雅黑" panose="020B0503020204020204" pitchFamily="34" charset="-122"/>
                        <a:ea typeface="微软雅黑" panose="020B0503020204020204" pitchFamily="34" charset="-122"/>
                        <a:cs typeface="Arial" pitchFamily="34" charset="0"/>
                      </a:endParaRPr>
                    </a:p>
                  </a:txBody>
                  <a:tcPr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altLang="zh-CN" sz="1600" b="0" kern="1200" dirty="0" smtClean="0">
                          <a:solidFill>
                            <a:schemeClr val="dk1"/>
                          </a:solidFill>
                          <a:latin typeface="微软雅黑" panose="020B0503020204020204" pitchFamily="34" charset="-122"/>
                          <a:ea typeface="微软雅黑" panose="020B0503020204020204" pitchFamily="34" charset="-122"/>
                          <a:cs typeface="Arial" pitchFamily="34" charset="0"/>
                        </a:rPr>
                        <a:t>Static</a:t>
                      </a:r>
                      <a:endParaRPr lang="zh-CN" altLang="en-US" sz="1600" b="0" kern="1200" dirty="0" smtClean="0">
                        <a:solidFill>
                          <a:schemeClr val="dk1"/>
                        </a:solidFill>
                        <a:latin typeface="微软雅黑" panose="020B0503020204020204" pitchFamily="34" charset="-122"/>
                        <a:ea typeface="微软雅黑" panose="020B0503020204020204" pitchFamily="34" charset="-122"/>
                        <a:cs typeface="Arial" pitchFamily="34" charset="0"/>
                      </a:endParaRPr>
                    </a:p>
                  </a:txBody>
                  <a:tcPr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altLang="zh-CN" sz="1600" b="0" kern="1200" dirty="0" smtClean="0">
                          <a:solidFill>
                            <a:schemeClr val="dk1"/>
                          </a:solidFill>
                          <a:latin typeface="微软雅黑" panose="020B0503020204020204" pitchFamily="34" charset="-122"/>
                          <a:ea typeface="微软雅黑" panose="020B0503020204020204" pitchFamily="34" charset="-122"/>
                          <a:cs typeface="Arial" pitchFamily="34" charset="0"/>
                        </a:rPr>
                        <a:t>RIP</a:t>
                      </a:r>
                      <a:endParaRPr lang="zh-CN" altLang="en-US" sz="1600" b="0" kern="1200" dirty="0" smtClean="0">
                        <a:solidFill>
                          <a:schemeClr val="dk1"/>
                        </a:solidFill>
                        <a:latin typeface="微软雅黑" panose="020B0503020204020204" pitchFamily="34" charset="-122"/>
                        <a:ea typeface="微软雅黑" panose="020B0503020204020204" pitchFamily="34" charset="-122"/>
                        <a:cs typeface="Arial" pitchFamily="34" charset="0"/>
                      </a:endParaRPr>
                    </a:p>
                  </a:txBody>
                  <a:tcPr marT="45700" marB="457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68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kern="1200" dirty="0" smtClean="0">
                          <a:solidFill>
                            <a:schemeClr val="bg1"/>
                          </a:solidFill>
                          <a:latin typeface="微软雅黑" panose="020B0503020204020204" pitchFamily="34" charset="-122"/>
                          <a:ea typeface="微软雅黑" panose="020B0503020204020204" pitchFamily="34" charset="-122"/>
                          <a:cs typeface="Arial" charset="0"/>
                        </a:rPr>
                        <a:t>路由协议优先级</a:t>
                      </a:r>
                    </a:p>
                  </a:txBody>
                  <a:tcPr marT="45700" marB="457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99CC"/>
                    </a:solidFill>
                  </a:tcPr>
                </a:tc>
                <a:tc>
                  <a:txBody>
                    <a:bodyPr/>
                    <a:lstStyle/>
                    <a:p>
                      <a:pPr algn="ctr"/>
                      <a:r>
                        <a:rPr lang="en-US" altLang="zh-CN" sz="1600" dirty="0" smtClean="0">
                          <a:latin typeface="微软雅黑" panose="020B0503020204020204" pitchFamily="34" charset="-122"/>
                          <a:ea typeface="微软雅黑" panose="020B0503020204020204" pitchFamily="34" charset="-122"/>
                          <a:cs typeface="Arial" pitchFamily="34" charset="0"/>
                        </a:rPr>
                        <a:t>0</a:t>
                      </a:r>
                      <a:endParaRPr lang="zh-CN" altLang="en-US" sz="1600" dirty="0">
                        <a:latin typeface="微软雅黑" panose="020B0503020204020204" pitchFamily="34" charset="-122"/>
                        <a:ea typeface="微软雅黑" panose="020B0503020204020204" pitchFamily="34" charset="-122"/>
                        <a:cs typeface="Arial" pitchFamily="34" charset="0"/>
                      </a:endParaRPr>
                    </a:p>
                  </a:txBody>
                  <a:tcPr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dirty="0" smtClean="0">
                          <a:latin typeface="微软雅黑" panose="020B0503020204020204" pitchFamily="34" charset="-122"/>
                          <a:ea typeface="微软雅黑" panose="020B0503020204020204" pitchFamily="34" charset="-122"/>
                          <a:cs typeface="Arial" pitchFamily="34" charset="0"/>
                        </a:rPr>
                        <a:t>10</a:t>
                      </a:r>
                      <a:endParaRPr lang="zh-CN" altLang="en-US" sz="1600" dirty="0">
                        <a:latin typeface="微软雅黑" panose="020B0503020204020204" pitchFamily="34" charset="-122"/>
                        <a:ea typeface="微软雅黑" panose="020B0503020204020204" pitchFamily="34" charset="-122"/>
                        <a:cs typeface="Arial" pitchFamily="34" charset="0"/>
                      </a:endParaRPr>
                    </a:p>
                  </a:txBody>
                  <a:tcPr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dirty="0" smtClean="0">
                          <a:latin typeface="微软雅黑" panose="020B0503020204020204" pitchFamily="34" charset="-122"/>
                          <a:ea typeface="微软雅黑" panose="020B0503020204020204" pitchFamily="34" charset="-122"/>
                          <a:cs typeface="Arial" pitchFamily="34" charset="0"/>
                        </a:rPr>
                        <a:t>60</a:t>
                      </a:r>
                      <a:endParaRPr lang="zh-CN" altLang="en-US" sz="1600" dirty="0">
                        <a:latin typeface="微软雅黑" panose="020B0503020204020204" pitchFamily="34" charset="-122"/>
                        <a:ea typeface="微软雅黑" panose="020B0503020204020204" pitchFamily="34" charset="-122"/>
                        <a:cs typeface="Arial" pitchFamily="34" charset="0"/>
                      </a:endParaRPr>
                    </a:p>
                  </a:txBody>
                  <a:tcPr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dirty="0" smtClean="0">
                          <a:latin typeface="微软雅黑" panose="020B0503020204020204" pitchFamily="34" charset="-122"/>
                          <a:ea typeface="微软雅黑" panose="020B0503020204020204" pitchFamily="34" charset="-122"/>
                          <a:cs typeface="Arial" pitchFamily="34" charset="0"/>
                        </a:rPr>
                        <a:t>100</a:t>
                      </a:r>
                      <a:endParaRPr lang="zh-CN" altLang="en-US" sz="1600" dirty="0">
                        <a:latin typeface="微软雅黑" panose="020B0503020204020204" pitchFamily="34" charset="-122"/>
                        <a:ea typeface="微软雅黑" panose="020B0503020204020204" pitchFamily="34" charset="-122"/>
                        <a:cs typeface="Arial" pitchFamily="34" charset="0"/>
                      </a:endParaRPr>
                    </a:p>
                  </a:txBody>
                  <a:tcPr marT="45700" marB="457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pSp>
        <p:nvGrpSpPr>
          <p:cNvPr id="15384" name="Group 27"/>
          <p:cNvGrpSpPr>
            <a:grpSpLocks/>
          </p:cNvGrpSpPr>
          <p:nvPr/>
        </p:nvGrpSpPr>
        <p:grpSpPr bwMode="auto">
          <a:xfrm>
            <a:off x="2927621" y="1628800"/>
            <a:ext cx="6961113" cy="1603921"/>
            <a:chOff x="1403350" y="1628800"/>
            <a:chExt cx="6961385" cy="1603921"/>
          </a:xfrm>
        </p:grpSpPr>
        <p:cxnSp>
          <p:nvCxnSpPr>
            <p:cNvPr id="15386" name="直接连接符 28"/>
            <p:cNvCxnSpPr>
              <a:cxnSpLocks noChangeShapeType="1"/>
            </p:cNvCxnSpPr>
            <p:nvPr/>
          </p:nvCxnSpPr>
          <p:spPr bwMode="auto">
            <a:xfrm>
              <a:off x="2051720" y="2708920"/>
              <a:ext cx="1944018" cy="21843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5387" name="直接连接符 25"/>
            <p:cNvCxnSpPr>
              <a:cxnSpLocks noChangeShapeType="1"/>
            </p:cNvCxnSpPr>
            <p:nvPr/>
          </p:nvCxnSpPr>
          <p:spPr bwMode="auto">
            <a:xfrm flipV="1">
              <a:off x="2051050" y="1916832"/>
              <a:ext cx="1728862" cy="373932"/>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5389" name="直接连接符 30"/>
            <p:cNvCxnSpPr>
              <a:cxnSpLocks noChangeShapeType="1"/>
            </p:cNvCxnSpPr>
            <p:nvPr/>
          </p:nvCxnSpPr>
          <p:spPr bwMode="auto">
            <a:xfrm>
              <a:off x="3851920" y="1916832"/>
              <a:ext cx="1524943" cy="422"/>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15391" name="TextBox 31"/>
            <p:cNvSpPr txBox="1">
              <a:spLocks noChangeArrowheads="1"/>
            </p:cNvSpPr>
            <p:nvPr/>
          </p:nvSpPr>
          <p:spPr bwMode="auto">
            <a:xfrm rot="20828394">
              <a:off x="2340179" y="1875341"/>
              <a:ext cx="9894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微软雅黑" panose="020B0503020204020204" pitchFamily="34" charset="-122"/>
                  <a:ea typeface="微软雅黑" panose="020B0503020204020204" pitchFamily="34" charset="-122"/>
                </a:rPr>
                <a:t>20.1.1.0/30</a:t>
              </a:r>
              <a:endParaRPr lang="zh-CN" altLang="en-US" sz="1200">
                <a:latin typeface="微软雅黑" panose="020B0503020204020204" pitchFamily="34" charset="-122"/>
                <a:ea typeface="微软雅黑" panose="020B0503020204020204" pitchFamily="34" charset="-122"/>
              </a:endParaRPr>
            </a:p>
          </p:txBody>
        </p:sp>
        <p:sp>
          <p:nvSpPr>
            <p:cNvPr id="15392" name="TextBox 32"/>
            <p:cNvSpPr txBox="1">
              <a:spLocks noChangeArrowheads="1"/>
            </p:cNvSpPr>
            <p:nvPr/>
          </p:nvSpPr>
          <p:spPr bwMode="auto">
            <a:xfrm>
              <a:off x="7232650" y="2306638"/>
              <a:ext cx="113208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a:latin typeface="微软雅黑" panose="020B0503020204020204" pitchFamily="34" charset="-122"/>
                  <a:ea typeface="微软雅黑" panose="020B0503020204020204" pitchFamily="34" charset="-122"/>
                </a:rPr>
                <a:t>10.1.1.0/30</a:t>
              </a:r>
              <a:endParaRPr lang="zh-CN" altLang="en-US" sz="1400">
                <a:latin typeface="微软雅黑" panose="020B0503020204020204" pitchFamily="34" charset="-122"/>
                <a:ea typeface="微软雅黑" panose="020B0503020204020204" pitchFamily="34" charset="-122"/>
              </a:endParaRPr>
            </a:p>
          </p:txBody>
        </p:sp>
        <p:sp>
          <p:nvSpPr>
            <p:cNvPr id="15393" name="TextBox 35"/>
            <p:cNvSpPr txBox="1">
              <a:spLocks noChangeArrowheads="1"/>
            </p:cNvSpPr>
            <p:nvPr/>
          </p:nvSpPr>
          <p:spPr bwMode="auto">
            <a:xfrm>
              <a:off x="1403350" y="1773238"/>
              <a:ext cx="4778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微软雅黑" panose="020B0503020204020204" pitchFamily="34" charset="-122"/>
                  <a:ea typeface="微软雅黑" panose="020B0503020204020204" pitchFamily="34" charset="-122"/>
                </a:rPr>
                <a:t>RTA</a:t>
              </a:r>
              <a:endParaRPr lang="zh-CN" altLang="en-US" sz="1200">
                <a:latin typeface="微软雅黑" panose="020B0503020204020204" pitchFamily="34" charset="-122"/>
                <a:ea typeface="微软雅黑" panose="020B0503020204020204" pitchFamily="34" charset="-122"/>
              </a:endParaRPr>
            </a:p>
          </p:txBody>
        </p:sp>
        <p:sp>
          <p:nvSpPr>
            <p:cNvPr id="15394" name="TextBox 39"/>
            <p:cNvSpPr txBox="1">
              <a:spLocks noChangeArrowheads="1"/>
            </p:cNvSpPr>
            <p:nvPr/>
          </p:nvSpPr>
          <p:spPr bwMode="auto">
            <a:xfrm>
              <a:off x="6489700" y="1773238"/>
              <a:ext cx="46572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微软雅黑" panose="020B0503020204020204" pitchFamily="34" charset="-122"/>
                  <a:ea typeface="微软雅黑" panose="020B0503020204020204" pitchFamily="34" charset="-122"/>
                </a:rPr>
                <a:t>RTB</a:t>
              </a:r>
              <a:endParaRPr lang="zh-CN" altLang="en-US" sz="1200">
                <a:latin typeface="微软雅黑" panose="020B0503020204020204" pitchFamily="34" charset="-122"/>
                <a:ea typeface="微软雅黑" panose="020B0503020204020204" pitchFamily="34" charset="-122"/>
              </a:endParaRPr>
            </a:p>
          </p:txBody>
        </p:sp>
        <p:sp>
          <p:nvSpPr>
            <p:cNvPr id="15395" name="TextBox 42"/>
            <p:cNvSpPr txBox="1">
              <a:spLocks noChangeArrowheads="1"/>
            </p:cNvSpPr>
            <p:nvPr/>
          </p:nvSpPr>
          <p:spPr bwMode="auto">
            <a:xfrm rot="444855">
              <a:off x="2580243" y="2570754"/>
              <a:ext cx="9894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微软雅黑" panose="020B0503020204020204" pitchFamily="34" charset="-122"/>
                  <a:ea typeface="微软雅黑" panose="020B0503020204020204" pitchFamily="34" charset="-122"/>
                </a:rPr>
                <a:t>30.1.1.0/30</a:t>
              </a:r>
              <a:endParaRPr lang="zh-CN" altLang="en-US" sz="1200">
                <a:latin typeface="微软雅黑" panose="020B0503020204020204" pitchFamily="34" charset="-122"/>
                <a:ea typeface="微软雅黑" panose="020B0503020204020204" pitchFamily="34" charset="-122"/>
              </a:endParaRPr>
            </a:p>
          </p:txBody>
        </p:sp>
        <p:cxnSp>
          <p:nvCxnSpPr>
            <p:cNvPr id="15397" name="直接连接符 38"/>
            <p:cNvCxnSpPr>
              <a:cxnSpLocks noChangeShapeType="1"/>
            </p:cNvCxnSpPr>
            <p:nvPr/>
          </p:nvCxnSpPr>
          <p:spPr bwMode="auto">
            <a:xfrm flipH="1">
              <a:off x="4794250" y="2492375"/>
              <a:ext cx="2081213" cy="434975"/>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5398" name="直接连接符 49"/>
            <p:cNvCxnSpPr>
              <a:cxnSpLocks noChangeShapeType="1"/>
            </p:cNvCxnSpPr>
            <p:nvPr/>
          </p:nvCxnSpPr>
          <p:spPr bwMode="auto">
            <a:xfrm flipH="1" flipV="1">
              <a:off x="5435600" y="1844675"/>
              <a:ext cx="1368425" cy="43180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5400" name="直接连接符 54"/>
            <p:cNvCxnSpPr>
              <a:cxnSpLocks noChangeShapeType="1"/>
            </p:cNvCxnSpPr>
            <p:nvPr/>
          </p:nvCxnSpPr>
          <p:spPr bwMode="auto">
            <a:xfrm>
              <a:off x="6804025" y="2492375"/>
              <a:ext cx="503238"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5401" name="直接连接符 57"/>
            <p:cNvCxnSpPr>
              <a:cxnSpLocks noChangeShapeType="1"/>
            </p:cNvCxnSpPr>
            <p:nvPr/>
          </p:nvCxnSpPr>
          <p:spPr bwMode="auto">
            <a:xfrm>
              <a:off x="7307263" y="2276475"/>
              <a:ext cx="0" cy="43180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15403" name="TextBox 59"/>
            <p:cNvSpPr txBox="1">
              <a:spLocks noChangeArrowheads="1"/>
            </p:cNvSpPr>
            <p:nvPr/>
          </p:nvSpPr>
          <p:spPr bwMode="auto">
            <a:xfrm rot="20988892">
              <a:off x="2414004" y="1638896"/>
              <a:ext cx="64154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a:latin typeface="微软雅黑" panose="020B0503020204020204" pitchFamily="34" charset="-122"/>
                  <a:ea typeface="微软雅黑" panose="020B0503020204020204" pitchFamily="34" charset="-122"/>
                </a:rPr>
                <a:t>OSPF</a:t>
              </a:r>
              <a:endParaRPr lang="zh-CN" altLang="en-US" sz="1400">
                <a:latin typeface="微软雅黑" panose="020B0503020204020204" pitchFamily="34" charset="-122"/>
                <a:ea typeface="微软雅黑" panose="020B0503020204020204" pitchFamily="34" charset="-122"/>
              </a:endParaRPr>
            </a:p>
          </p:txBody>
        </p:sp>
        <p:sp>
          <p:nvSpPr>
            <p:cNvPr id="15404" name="TextBox 60"/>
            <p:cNvSpPr txBox="1">
              <a:spLocks noChangeArrowheads="1"/>
            </p:cNvSpPr>
            <p:nvPr/>
          </p:nvSpPr>
          <p:spPr bwMode="auto">
            <a:xfrm>
              <a:off x="5796136" y="1700808"/>
              <a:ext cx="64154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a:latin typeface="微软雅黑" panose="020B0503020204020204" pitchFamily="34" charset="-122"/>
                  <a:ea typeface="微软雅黑" panose="020B0503020204020204" pitchFamily="34" charset="-122"/>
                </a:rPr>
                <a:t>OSPF</a:t>
              </a:r>
              <a:endParaRPr lang="zh-CN" altLang="en-US" sz="1400">
                <a:latin typeface="微软雅黑" panose="020B0503020204020204" pitchFamily="34" charset="-122"/>
                <a:ea typeface="微软雅黑" panose="020B0503020204020204" pitchFamily="34" charset="-122"/>
              </a:endParaRPr>
            </a:p>
          </p:txBody>
        </p:sp>
        <p:sp>
          <p:nvSpPr>
            <p:cNvPr id="15405" name="TextBox 61"/>
            <p:cNvSpPr txBox="1">
              <a:spLocks noChangeArrowheads="1"/>
            </p:cNvSpPr>
            <p:nvPr/>
          </p:nvSpPr>
          <p:spPr bwMode="auto">
            <a:xfrm>
              <a:off x="4391826" y="1628800"/>
              <a:ext cx="64154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dirty="0">
                  <a:latin typeface="微软雅黑" panose="020B0503020204020204" pitchFamily="34" charset="-122"/>
                  <a:ea typeface="微软雅黑" panose="020B0503020204020204" pitchFamily="34" charset="-122"/>
                </a:rPr>
                <a:t>OSPF</a:t>
              </a:r>
              <a:endParaRPr lang="zh-CN" altLang="en-US" sz="1400" dirty="0">
                <a:latin typeface="微软雅黑" panose="020B0503020204020204" pitchFamily="34" charset="-122"/>
                <a:ea typeface="微软雅黑" panose="020B0503020204020204" pitchFamily="34" charset="-122"/>
              </a:endParaRPr>
            </a:p>
          </p:txBody>
        </p:sp>
        <p:sp>
          <p:nvSpPr>
            <p:cNvPr id="15406" name="TextBox 62"/>
            <p:cNvSpPr txBox="1">
              <a:spLocks noChangeArrowheads="1"/>
            </p:cNvSpPr>
            <p:nvPr/>
          </p:nvSpPr>
          <p:spPr bwMode="auto">
            <a:xfrm>
              <a:off x="5486400" y="2781300"/>
              <a:ext cx="46521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a:latin typeface="微软雅黑" panose="020B0503020204020204" pitchFamily="34" charset="-122"/>
                  <a:ea typeface="微软雅黑" panose="020B0503020204020204" pitchFamily="34" charset="-122"/>
                </a:rPr>
                <a:t>RIP</a:t>
              </a:r>
              <a:endParaRPr lang="zh-CN" altLang="en-US" sz="1400">
                <a:latin typeface="微软雅黑" panose="020B0503020204020204" pitchFamily="34" charset="-122"/>
                <a:ea typeface="微软雅黑" panose="020B0503020204020204" pitchFamily="34" charset="-122"/>
              </a:endParaRPr>
            </a:p>
          </p:txBody>
        </p:sp>
        <p:sp>
          <p:nvSpPr>
            <p:cNvPr id="15407" name="TextBox 63"/>
            <p:cNvSpPr txBox="1">
              <a:spLocks noChangeArrowheads="1"/>
            </p:cNvSpPr>
            <p:nvPr/>
          </p:nvSpPr>
          <p:spPr bwMode="auto">
            <a:xfrm>
              <a:off x="2987824" y="2924944"/>
              <a:ext cx="46521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a:latin typeface="微软雅黑" panose="020B0503020204020204" pitchFamily="34" charset="-122"/>
                  <a:ea typeface="微软雅黑" panose="020B0503020204020204" pitchFamily="34" charset="-122"/>
                </a:rPr>
                <a:t>RIP</a:t>
              </a:r>
              <a:endParaRPr lang="zh-CN" altLang="en-US" sz="1400">
                <a:latin typeface="微软雅黑" panose="020B0503020204020204" pitchFamily="34" charset="-122"/>
                <a:ea typeface="微软雅黑" panose="020B0503020204020204" pitchFamily="34" charset="-122"/>
              </a:endParaRPr>
            </a:p>
          </p:txBody>
        </p:sp>
        <p:sp>
          <p:nvSpPr>
            <p:cNvPr id="15408" name="TextBox 31"/>
            <p:cNvSpPr txBox="1">
              <a:spLocks noChangeArrowheads="1"/>
            </p:cNvSpPr>
            <p:nvPr/>
          </p:nvSpPr>
          <p:spPr bwMode="auto">
            <a:xfrm rot="-771606">
              <a:off x="2007499" y="1996674"/>
              <a:ext cx="42351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微软雅黑" panose="020B0503020204020204" pitchFamily="34" charset="-122"/>
                  <a:ea typeface="微软雅黑" panose="020B0503020204020204" pitchFamily="34" charset="-122"/>
                </a:rPr>
                <a:t>.1</a:t>
              </a:r>
              <a:endParaRPr lang="zh-CN" altLang="en-US" sz="1200">
                <a:latin typeface="微软雅黑" panose="020B0503020204020204" pitchFamily="34" charset="-122"/>
                <a:ea typeface="微软雅黑" panose="020B0503020204020204" pitchFamily="34" charset="-122"/>
              </a:endParaRPr>
            </a:p>
          </p:txBody>
        </p:sp>
        <p:sp>
          <p:nvSpPr>
            <p:cNvPr id="15409" name="TextBox 31"/>
            <p:cNvSpPr txBox="1">
              <a:spLocks noChangeArrowheads="1"/>
            </p:cNvSpPr>
            <p:nvPr/>
          </p:nvSpPr>
          <p:spPr bwMode="auto">
            <a:xfrm rot="-771606">
              <a:off x="3229363" y="1672458"/>
              <a:ext cx="42351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微软雅黑" panose="020B0503020204020204" pitchFamily="34" charset="-122"/>
                  <a:ea typeface="微软雅黑" panose="020B0503020204020204" pitchFamily="34" charset="-122"/>
                </a:rPr>
                <a:t>.2</a:t>
              </a:r>
              <a:endParaRPr lang="zh-CN" altLang="en-US" sz="1200">
                <a:latin typeface="微软雅黑" panose="020B0503020204020204" pitchFamily="34" charset="-122"/>
                <a:ea typeface="微软雅黑" panose="020B0503020204020204" pitchFamily="34" charset="-122"/>
              </a:endParaRPr>
            </a:p>
          </p:txBody>
        </p:sp>
        <p:sp>
          <p:nvSpPr>
            <p:cNvPr id="15410" name="TextBox 31"/>
            <p:cNvSpPr txBox="1">
              <a:spLocks noChangeArrowheads="1"/>
            </p:cNvSpPr>
            <p:nvPr/>
          </p:nvSpPr>
          <p:spPr bwMode="auto">
            <a:xfrm rot="625293">
              <a:off x="2073280" y="2456908"/>
              <a:ext cx="42351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微软雅黑" panose="020B0503020204020204" pitchFamily="34" charset="-122"/>
                  <a:ea typeface="微软雅黑" panose="020B0503020204020204" pitchFamily="34" charset="-122"/>
                </a:rPr>
                <a:t>.1</a:t>
              </a:r>
              <a:endParaRPr lang="zh-CN" altLang="en-US" sz="1200">
                <a:latin typeface="微软雅黑" panose="020B0503020204020204" pitchFamily="34" charset="-122"/>
                <a:ea typeface="微软雅黑" panose="020B0503020204020204" pitchFamily="34" charset="-122"/>
              </a:endParaRPr>
            </a:p>
          </p:txBody>
        </p:sp>
        <p:sp>
          <p:nvSpPr>
            <p:cNvPr id="15411" name="TextBox 31"/>
            <p:cNvSpPr txBox="1">
              <a:spLocks noChangeArrowheads="1"/>
            </p:cNvSpPr>
            <p:nvPr/>
          </p:nvSpPr>
          <p:spPr bwMode="auto">
            <a:xfrm rot="438627">
              <a:off x="3669919" y="2637332"/>
              <a:ext cx="42351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微软雅黑" panose="020B0503020204020204" pitchFamily="34" charset="-122"/>
                  <a:ea typeface="微软雅黑" panose="020B0503020204020204" pitchFamily="34" charset="-122"/>
                </a:rPr>
                <a:t>.2</a:t>
              </a:r>
              <a:endParaRPr lang="zh-CN" altLang="en-US" sz="1200">
                <a:latin typeface="微软雅黑" panose="020B0503020204020204" pitchFamily="34" charset="-122"/>
                <a:ea typeface="微软雅黑" panose="020B0503020204020204" pitchFamily="34" charset="-122"/>
              </a:endParaRPr>
            </a:p>
          </p:txBody>
        </p:sp>
        <p:sp>
          <p:nvSpPr>
            <p:cNvPr id="15412" name="TextBox 42"/>
            <p:cNvSpPr txBox="1">
              <a:spLocks noChangeArrowheads="1"/>
            </p:cNvSpPr>
            <p:nvPr/>
          </p:nvSpPr>
          <p:spPr bwMode="auto">
            <a:xfrm rot="444855">
              <a:off x="1968418" y="2749464"/>
              <a:ext cx="69925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微软雅黑" panose="020B0503020204020204" pitchFamily="34" charset="-122"/>
                  <a:ea typeface="微软雅黑" panose="020B0503020204020204" pitchFamily="34" charset="-122"/>
                </a:rPr>
                <a:t>G0/0/1</a:t>
              </a:r>
              <a:endParaRPr lang="zh-CN" altLang="en-US" sz="1200">
                <a:latin typeface="微软雅黑" panose="020B0503020204020204" pitchFamily="34" charset="-122"/>
                <a:ea typeface="微软雅黑" panose="020B0503020204020204" pitchFamily="34" charset="-122"/>
              </a:endParaRPr>
            </a:p>
          </p:txBody>
        </p:sp>
        <p:sp>
          <p:nvSpPr>
            <p:cNvPr id="15413" name="TextBox 42"/>
            <p:cNvSpPr txBox="1">
              <a:spLocks noChangeArrowheads="1"/>
            </p:cNvSpPr>
            <p:nvPr/>
          </p:nvSpPr>
          <p:spPr bwMode="auto">
            <a:xfrm rot="21004526">
              <a:off x="2040429" y="2245408"/>
              <a:ext cx="69925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微软雅黑" panose="020B0503020204020204" pitchFamily="34" charset="-122"/>
                  <a:ea typeface="微软雅黑" panose="020B0503020204020204" pitchFamily="34" charset="-122"/>
                </a:rPr>
                <a:t>G0/0/0</a:t>
              </a:r>
              <a:endParaRPr lang="zh-CN" altLang="en-US" sz="1200">
                <a:latin typeface="微软雅黑" panose="020B0503020204020204" pitchFamily="34" charset="-122"/>
                <a:ea typeface="微软雅黑" panose="020B0503020204020204" pitchFamily="34" charset="-122"/>
              </a:endParaRPr>
            </a:p>
          </p:txBody>
        </p:sp>
      </p:grpSp>
      <p:sp>
        <p:nvSpPr>
          <p:cNvPr id="29" name="Rectangle 4"/>
          <p:cNvSpPr>
            <a:spLocks noChangeArrowheads="1"/>
          </p:cNvSpPr>
          <p:nvPr/>
        </p:nvSpPr>
        <p:spPr bwMode="auto">
          <a:xfrm>
            <a:off x="2279650" y="3504927"/>
            <a:ext cx="7632700" cy="1292225"/>
          </a:xfrm>
          <a:prstGeom prst="rect">
            <a:avLst/>
          </a:prstGeom>
          <a:solidFill>
            <a:schemeClr val="bg1">
              <a:lumMod val="85000"/>
            </a:schemeClr>
          </a:solidFill>
          <a:ln w="9525" algn="ctr">
            <a:noFill/>
            <a:miter lim="800000"/>
            <a:headEnd/>
            <a:tailEnd/>
          </a:ln>
          <a:effectLst/>
        </p:spPr>
        <p:txBody>
          <a:bodyPr lIns="0" tIns="0" rIns="0" bIns="0">
            <a:spAutoFit/>
          </a:bodyPr>
          <a:lstStyle/>
          <a:p>
            <a:pPr marL="287338" defTabSz="784225">
              <a:lnSpc>
                <a:spcPct val="150000"/>
              </a:lnSpc>
              <a:defRPr/>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[RTA]display </a:t>
            </a:r>
            <a:r>
              <a:rPr lang="en-US" altLang="zh-CN" sz="1400" dirty="0" err="1">
                <a:latin typeface="Courier New" panose="02070309020205020404" pitchFamily="49" charset="0"/>
                <a:ea typeface="微软雅黑" panose="020B0503020204020204" pitchFamily="34" charset="-122"/>
                <a:cs typeface="Courier New" panose="02070309020205020404" pitchFamily="49" charset="0"/>
              </a:rPr>
              <a:t>ip</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 routing-table </a:t>
            </a:r>
            <a:endParaRPr lang="zh-CN" altLang="en-US" sz="1400" dirty="0">
              <a:latin typeface="Courier New" panose="02070309020205020404" pitchFamily="49" charset="0"/>
              <a:ea typeface="微软雅黑" panose="020B0503020204020204" pitchFamily="34" charset="-122"/>
              <a:cs typeface="Courier New" panose="02070309020205020404" pitchFamily="49" charset="0"/>
            </a:endParaRPr>
          </a:p>
          <a:p>
            <a:pPr marL="287338" defTabSz="784225">
              <a:lnSpc>
                <a:spcPct val="150000"/>
              </a:lnSpc>
              <a:defRPr/>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Destination/Mask Proto Pre Cost Flags  </a:t>
            </a:r>
            <a:r>
              <a:rPr lang="en-US" altLang="zh-CN" sz="1400" dirty="0" err="1">
                <a:latin typeface="Courier New" panose="02070309020205020404" pitchFamily="49" charset="0"/>
                <a:ea typeface="微软雅黑" panose="020B0503020204020204" pitchFamily="34" charset="-122"/>
                <a:cs typeface="Courier New" panose="02070309020205020404" pitchFamily="49" charset="0"/>
              </a:rPr>
              <a:t>NextHop</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    Interface</a:t>
            </a:r>
            <a:endParaRPr lang="zh-CN" altLang="en-US" sz="1400" dirty="0">
              <a:latin typeface="Courier New" panose="02070309020205020404" pitchFamily="49" charset="0"/>
              <a:ea typeface="微软雅黑" panose="020B0503020204020204" pitchFamily="34" charset="-122"/>
              <a:cs typeface="Courier New" panose="02070309020205020404" pitchFamily="49" charset="0"/>
            </a:endParaRPr>
          </a:p>
          <a:p>
            <a:pPr marL="287338" defTabSz="784225">
              <a:lnSpc>
                <a:spcPct val="150000"/>
              </a:lnSpc>
              <a:defRPr/>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10.1.1.0/30      </a:t>
            </a:r>
            <a:r>
              <a:rPr lang="en-US" altLang="zh-CN" sz="1400" dirty="0">
                <a:solidFill>
                  <a:srgbClr val="C00000"/>
                </a:solidFill>
                <a:latin typeface="Courier New" panose="02070309020205020404" pitchFamily="49" charset="0"/>
                <a:ea typeface="微软雅黑" panose="020B0503020204020204" pitchFamily="34" charset="-122"/>
                <a:cs typeface="Courier New" panose="02070309020205020404" pitchFamily="49" charset="0"/>
              </a:rPr>
              <a:t>OSPF </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1400" dirty="0">
                <a:solidFill>
                  <a:srgbClr val="C00000"/>
                </a:solidFill>
                <a:latin typeface="Courier New" panose="02070309020205020404" pitchFamily="49" charset="0"/>
                <a:ea typeface="微软雅黑" panose="020B0503020204020204" pitchFamily="34" charset="-122"/>
                <a:cs typeface="Courier New" panose="02070309020205020404" pitchFamily="49" charset="0"/>
              </a:rPr>
              <a:t>10</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  3   RD   20.1.1.2 </a:t>
            </a:r>
            <a:r>
              <a:rPr lang="en-US" altLang="zh-CN" sz="1400" dirty="0" err="1">
                <a:latin typeface="Courier New" panose="02070309020205020404" pitchFamily="49" charset="0"/>
                <a:ea typeface="微软雅黑" panose="020B0503020204020204" pitchFamily="34" charset="-122"/>
                <a:cs typeface="Courier New" panose="02070309020205020404" pitchFamily="49" charset="0"/>
              </a:rPr>
              <a:t>GigabitEthernet</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 0/0/0</a:t>
            </a:r>
          </a:p>
          <a:p>
            <a:pPr marL="287338" defTabSz="784225">
              <a:lnSpc>
                <a:spcPct val="150000"/>
              </a:lnSpc>
              <a:defRPr/>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t>
            </a:r>
            <a:endParaRPr lang="zh-CN" altLang="en-US" sz="1400" dirty="0">
              <a:latin typeface="Courier New" panose="02070309020205020404" pitchFamily="49" charset="0"/>
              <a:ea typeface="微软雅黑" panose="020B0503020204020204" pitchFamily="34" charset="-122"/>
              <a:cs typeface="Courier New" panose="02070309020205020404" pitchFamily="49" charset="0"/>
            </a:endParaRPr>
          </a:p>
        </p:txBody>
      </p:sp>
      <p:pic>
        <p:nvPicPr>
          <p:cNvPr id="36" name="图片 35"/>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499780" y="1602959"/>
            <a:ext cx="839701" cy="616228"/>
          </a:xfrm>
          <a:prstGeom prst="rect">
            <a:avLst/>
          </a:prstGeom>
          <a:effectLst>
            <a:outerShdw dist="50800" dir="5400000" algn="ctr" rotWithShape="0">
              <a:srgbClr val="000000">
                <a:alpha val="0"/>
              </a:srgbClr>
            </a:outerShdw>
          </a:effectLst>
        </p:spPr>
      </p:pic>
      <p:pic>
        <p:nvPicPr>
          <p:cNvPr id="37" name="图片 3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057188" y="1610848"/>
            <a:ext cx="839701" cy="616228"/>
          </a:xfrm>
          <a:prstGeom prst="rect">
            <a:avLst/>
          </a:prstGeom>
          <a:effectLst>
            <a:outerShdw dist="50800" dir="5400000" algn="ctr" rotWithShape="0">
              <a:srgbClr val="000000">
                <a:alpha val="0"/>
              </a:srgbClr>
            </a:outerShdw>
          </a:effectLst>
        </p:spPr>
      </p:pic>
      <p:pic>
        <p:nvPicPr>
          <p:cNvPr id="38" name="图片 3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528726" y="2639188"/>
            <a:ext cx="839701" cy="616228"/>
          </a:xfrm>
          <a:prstGeom prst="rect">
            <a:avLst/>
          </a:prstGeom>
          <a:effectLst>
            <a:outerShdw dist="50800" dir="5400000" algn="ctr" rotWithShape="0">
              <a:srgbClr val="000000">
                <a:alpha val="0"/>
              </a:srgbClr>
            </a:outerShdw>
          </a:effectLst>
        </p:spPr>
      </p:pic>
      <p:pic>
        <p:nvPicPr>
          <p:cNvPr id="39" name="图片 38"/>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879687" y="2111924"/>
            <a:ext cx="839701" cy="616228"/>
          </a:xfrm>
          <a:prstGeom prst="rect">
            <a:avLst/>
          </a:prstGeom>
          <a:effectLst>
            <a:outerShdw dist="50800" dir="5400000" algn="ctr" rotWithShape="0">
              <a:srgbClr val="000000">
                <a:alpha val="0"/>
              </a:srgbClr>
            </a:outerShdw>
          </a:effectLst>
        </p:spPr>
      </p:pic>
      <p:pic>
        <p:nvPicPr>
          <p:cNvPr id="40" name="图片 39"/>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793875" y="2163387"/>
            <a:ext cx="839701" cy="616228"/>
          </a:xfrm>
          <a:prstGeom prst="rect">
            <a:avLst/>
          </a:prstGeom>
          <a:effectLst>
            <a:outerShdw dist="50800" dir="5400000" algn="ctr" rotWithShape="0">
              <a:srgbClr val="000000">
                <a:alpha val="0"/>
              </a:srgbClr>
            </a:outerShdw>
          </a:effectLst>
        </p:spPr>
      </p:pic>
    </p:spTree>
    <p:extLst>
      <p:ext uri="{BB962C8B-B14F-4D97-AF65-F5344CB8AC3E}">
        <p14:creationId xmlns:p14="http://schemas.microsoft.com/office/powerpoint/2010/main" val="19680335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zh-CN" altLang="en-US" smtClean="0"/>
              <a:t>路由度量</a:t>
            </a:r>
            <a:endParaRPr lang="en-US" altLang="zh-CN" smtClean="0"/>
          </a:p>
        </p:txBody>
      </p:sp>
      <p:grpSp>
        <p:nvGrpSpPr>
          <p:cNvPr id="16388" name="Group 28"/>
          <p:cNvGrpSpPr>
            <a:grpSpLocks/>
          </p:cNvGrpSpPr>
          <p:nvPr/>
        </p:nvGrpSpPr>
        <p:grpSpPr bwMode="auto">
          <a:xfrm>
            <a:off x="2927351" y="2156080"/>
            <a:ext cx="7037541" cy="1993002"/>
            <a:chOff x="1403350" y="2156738"/>
            <a:chExt cx="7037541" cy="1992500"/>
          </a:xfrm>
        </p:grpSpPr>
        <p:cxnSp>
          <p:nvCxnSpPr>
            <p:cNvPr id="16390" name="直接连接符 54"/>
            <p:cNvCxnSpPr>
              <a:cxnSpLocks noChangeShapeType="1"/>
            </p:cNvCxnSpPr>
            <p:nvPr/>
          </p:nvCxnSpPr>
          <p:spPr bwMode="auto">
            <a:xfrm>
              <a:off x="6880225" y="3040063"/>
              <a:ext cx="503238"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6391" name="直接连接符 8"/>
            <p:cNvCxnSpPr>
              <a:cxnSpLocks noChangeShapeType="1"/>
            </p:cNvCxnSpPr>
            <p:nvPr/>
          </p:nvCxnSpPr>
          <p:spPr bwMode="auto">
            <a:xfrm flipV="1">
              <a:off x="2051050" y="2416175"/>
              <a:ext cx="1927225" cy="436563"/>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6392" name="直接连接符 10"/>
            <p:cNvCxnSpPr>
              <a:cxnSpLocks noChangeShapeType="1"/>
            </p:cNvCxnSpPr>
            <p:nvPr/>
          </p:nvCxnSpPr>
          <p:spPr bwMode="auto">
            <a:xfrm>
              <a:off x="4427538" y="2349500"/>
              <a:ext cx="2305050" cy="503238"/>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16394" name="TextBox 12"/>
            <p:cNvSpPr txBox="1">
              <a:spLocks noChangeArrowheads="1"/>
            </p:cNvSpPr>
            <p:nvPr/>
          </p:nvSpPr>
          <p:spPr bwMode="auto">
            <a:xfrm>
              <a:off x="3059832" y="2564904"/>
              <a:ext cx="1132041" cy="30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a:latin typeface="+mn-ea"/>
                  <a:ea typeface="+mn-ea"/>
                </a:rPr>
                <a:t>20.1.1.2/30</a:t>
              </a:r>
              <a:endParaRPr lang="zh-CN" altLang="en-US" sz="1400">
                <a:latin typeface="+mn-ea"/>
                <a:ea typeface="+mn-ea"/>
              </a:endParaRPr>
            </a:p>
          </p:txBody>
        </p:sp>
        <p:sp>
          <p:nvSpPr>
            <p:cNvPr id="16395" name="TextBox 14"/>
            <p:cNvSpPr txBox="1">
              <a:spLocks noChangeArrowheads="1"/>
            </p:cNvSpPr>
            <p:nvPr/>
          </p:nvSpPr>
          <p:spPr bwMode="auto">
            <a:xfrm>
              <a:off x="1403350" y="2257425"/>
              <a:ext cx="4778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RTA</a:t>
              </a:r>
              <a:endParaRPr lang="zh-CN" altLang="en-US" sz="1200">
                <a:latin typeface="+mn-ea"/>
                <a:ea typeface="+mn-ea"/>
              </a:endParaRPr>
            </a:p>
          </p:txBody>
        </p:sp>
        <p:sp>
          <p:nvSpPr>
            <p:cNvPr id="16396" name="TextBox 15"/>
            <p:cNvSpPr txBox="1">
              <a:spLocks noChangeArrowheads="1"/>
            </p:cNvSpPr>
            <p:nvPr/>
          </p:nvSpPr>
          <p:spPr bwMode="auto">
            <a:xfrm>
              <a:off x="6659563" y="2276475"/>
              <a:ext cx="465705" cy="276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RTB</a:t>
              </a:r>
              <a:endParaRPr lang="zh-CN" altLang="en-US" sz="1200">
                <a:latin typeface="+mn-ea"/>
                <a:ea typeface="+mn-ea"/>
              </a:endParaRPr>
            </a:p>
          </p:txBody>
        </p:sp>
        <p:sp>
          <p:nvSpPr>
            <p:cNvPr id="16397" name="TextBox 16"/>
            <p:cNvSpPr txBox="1">
              <a:spLocks noChangeArrowheads="1"/>
            </p:cNvSpPr>
            <p:nvPr/>
          </p:nvSpPr>
          <p:spPr bwMode="auto">
            <a:xfrm>
              <a:off x="3059832" y="3177374"/>
              <a:ext cx="1132041" cy="30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dirty="0">
                  <a:latin typeface="+mn-ea"/>
                  <a:ea typeface="+mn-ea"/>
                </a:rPr>
                <a:t>30.1.1.2/30</a:t>
              </a:r>
              <a:endParaRPr lang="zh-CN" altLang="en-US" sz="1400" dirty="0">
                <a:latin typeface="+mn-ea"/>
                <a:ea typeface="+mn-ea"/>
              </a:endParaRPr>
            </a:p>
          </p:txBody>
        </p:sp>
        <p:cxnSp>
          <p:nvCxnSpPr>
            <p:cNvPr id="16399" name="直接连接符 18"/>
            <p:cNvCxnSpPr>
              <a:cxnSpLocks noChangeShapeType="1"/>
            </p:cNvCxnSpPr>
            <p:nvPr/>
          </p:nvCxnSpPr>
          <p:spPr bwMode="auto">
            <a:xfrm>
              <a:off x="2051050" y="3121025"/>
              <a:ext cx="1944886" cy="598711"/>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6400" name="直接连接符 19"/>
            <p:cNvCxnSpPr>
              <a:cxnSpLocks noChangeShapeType="1"/>
            </p:cNvCxnSpPr>
            <p:nvPr/>
          </p:nvCxnSpPr>
          <p:spPr bwMode="auto">
            <a:xfrm flipH="1">
              <a:off x="4794448" y="3049588"/>
              <a:ext cx="2081016" cy="670148"/>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16402" name="TextBox 27"/>
            <p:cNvSpPr txBox="1">
              <a:spLocks noChangeArrowheads="1"/>
            </p:cNvSpPr>
            <p:nvPr/>
          </p:nvSpPr>
          <p:spPr bwMode="auto">
            <a:xfrm>
              <a:off x="3995936" y="2852936"/>
              <a:ext cx="641522" cy="30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a:latin typeface="+mn-ea"/>
                  <a:ea typeface="+mn-ea"/>
                </a:rPr>
                <a:t>OSPF</a:t>
              </a:r>
              <a:endParaRPr lang="zh-CN" altLang="en-US" sz="1400">
                <a:latin typeface="+mn-ea"/>
                <a:ea typeface="+mn-ea"/>
              </a:endParaRPr>
            </a:p>
          </p:txBody>
        </p:sp>
        <p:sp>
          <p:nvSpPr>
            <p:cNvPr id="16404" name="TextBox 32"/>
            <p:cNvSpPr txBox="1">
              <a:spLocks noChangeArrowheads="1"/>
            </p:cNvSpPr>
            <p:nvPr/>
          </p:nvSpPr>
          <p:spPr bwMode="auto">
            <a:xfrm>
              <a:off x="7308850" y="2852738"/>
              <a:ext cx="1132041" cy="30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a:latin typeface="+mn-ea"/>
                  <a:ea typeface="+mn-ea"/>
                </a:rPr>
                <a:t>10.1.1.0/30</a:t>
              </a:r>
              <a:endParaRPr lang="zh-CN" altLang="en-US" sz="1400">
                <a:latin typeface="+mn-ea"/>
                <a:ea typeface="+mn-ea"/>
              </a:endParaRPr>
            </a:p>
          </p:txBody>
        </p:sp>
        <p:cxnSp>
          <p:nvCxnSpPr>
            <p:cNvPr id="16405" name="直接连接符 57"/>
            <p:cNvCxnSpPr>
              <a:cxnSpLocks noChangeShapeType="1"/>
            </p:cNvCxnSpPr>
            <p:nvPr/>
          </p:nvCxnSpPr>
          <p:spPr bwMode="auto">
            <a:xfrm>
              <a:off x="7383463" y="2824163"/>
              <a:ext cx="0" cy="43180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16406" name="TextBox 32"/>
            <p:cNvSpPr txBox="1">
              <a:spLocks noChangeArrowheads="1"/>
            </p:cNvSpPr>
            <p:nvPr/>
          </p:nvSpPr>
          <p:spPr bwMode="auto">
            <a:xfrm>
              <a:off x="1849328" y="3284538"/>
              <a:ext cx="7784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cs typeface="Arial" panose="020B0604020202020204" pitchFamily="34" charset="0"/>
                </a:rPr>
                <a:t>G0/0/0</a:t>
              </a:r>
              <a:endParaRPr lang="zh-CN" altLang="en-US" sz="1200">
                <a:latin typeface="+mn-ea"/>
                <a:ea typeface="+mn-ea"/>
                <a:cs typeface="Arial" panose="020B0604020202020204" pitchFamily="34" charset="0"/>
              </a:endParaRPr>
            </a:p>
            <a:p>
              <a:endParaRPr lang="zh-CN" altLang="en-US" sz="1200">
                <a:latin typeface="+mn-ea"/>
                <a:ea typeface="+mn-ea"/>
                <a:cs typeface="Arial" panose="020B0604020202020204" pitchFamily="34" charset="0"/>
              </a:endParaRPr>
            </a:p>
          </p:txBody>
        </p:sp>
        <p:sp>
          <p:nvSpPr>
            <p:cNvPr id="16407" name="TextBox 32"/>
            <p:cNvSpPr txBox="1">
              <a:spLocks noChangeArrowheads="1"/>
            </p:cNvSpPr>
            <p:nvPr/>
          </p:nvSpPr>
          <p:spPr bwMode="auto">
            <a:xfrm>
              <a:off x="1907704" y="2463279"/>
              <a:ext cx="7784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cs typeface="Arial" panose="020B0604020202020204" pitchFamily="34" charset="0"/>
                </a:rPr>
                <a:t>E1/0/0</a:t>
              </a:r>
              <a:endParaRPr lang="zh-CN" altLang="en-US" sz="1200">
                <a:latin typeface="+mn-ea"/>
                <a:ea typeface="+mn-ea"/>
                <a:cs typeface="Arial" panose="020B0604020202020204" pitchFamily="34" charset="0"/>
              </a:endParaRPr>
            </a:p>
            <a:p>
              <a:endParaRPr lang="zh-CN" altLang="en-US" sz="1200">
                <a:latin typeface="+mn-ea"/>
                <a:ea typeface="+mn-ea"/>
                <a:cs typeface="Arial" panose="020B0604020202020204" pitchFamily="34" charset="0"/>
              </a:endParaRPr>
            </a:p>
          </p:txBody>
        </p:sp>
        <p:sp>
          <p:nvSpPr>
            <p:cNvPr id="16408" name="TextBox 32"/>
            <p:cNvSpPr txBox="1">
              <a:spLocks noChangeArrowheads="1"/>
            </p:cNvSpPr>
            <p:nvPr/>
          </p:nvSpPr>
          <p:spPr bwMode="auto">
            <a:xfrm>
              <a:off x="4729647" y="2169515"/>
              <a:ext cx="7784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cs typeface="Arial" panose="020B0604020202020204" pitchFamily="34" charset="0"/>
                </a:rPr>
                <a:t>E1/0/0</a:t>
              </a:r>
              <a:endParaRPr lang="zh-CN" altLang="en-US" sz="1200" dirty="0">
                <a:latin typeface="+mn-ea"/>
                <a:ea typeface="+mn-ea"/>
                <a:cs typeface="Arial" panose="020B0604020202020204" pitchFamily="34" charset="0"/>
              </a:endParaRPr>
            </a:p>
            <a:p>
              <a:endParaRPr lang="zh-CN" altLang="en-US" sz="1200" dirty="0">
                <a:latin typeface="+mn-ea"/>
                <a:ea typeface="+mn-ea"/>
                <a:cs typeface="Arial" panose="020B0604020202020204" pitchFamily="34" charset="0"/>
              </a:endParaRPr>
            </a:p>
          </p:txBody>
        </p:sp>
        <p:sp>
          <p:nvSpPr>
            <p:cNvPr id="16409" name="TextBox 32"/>
            <p:cNvSpPr txBox="1">
              <a:spLocks noChangeArrowheads="1"/>
            </p:cNvSpPr>
            <p:nvPr/>
          </p:nvSpPr>
          <p:spPr bwMode="auto">
            <a:xfrm>
              <a:off x="5940152" y="2420888"/>
              <a:ext cx="7784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cs typeface="Arial" panose="020B0604020202020204" pitchFamily="34" charset="0"/>
                </a:rPr>
                <a:t>E1/0/0</a:t>
              </a:r>
              <a:endParaRPr lang="zh-CN" altLang="en-US" sz="1200">
                <a:latin typeface="+mn-ea"/>
                <a:ea typeface="+mn-ea"/>
                <a:cs typeface="Arial" panose="020B0604020202020204" pitchFamily="34" charset="0"/>
              </a:endParaRPr>
            </a:p>
            <a:p>
              <a:endParaRPr lang="zh-CN" altLang="en-US" sz="1200">
                <a:latin typeface="+mn-ea"/>
                <a:ea typeface="+mn-ea"/>
                <a:cs typeface="Arial" panose="020B0604020202020204" pitchFamily="34" charset="0"/>
              </a:endParaRPr>
            </a:p>
          </p:txBody>
        </p:sp>
        <p:sp>
          <p:nvSpPr>
            <p:cNvPr id="16410" name="TextBox 32"/>
            <p:cNvSpPr txBox="1">
              <a:spLocks noChangeArrowheads="1"/>
            </p:cNvSpPr>
            <p:nvPr/>
          </p:nvSpPr>
          <p:spPr bwMode="auto">
            <a:xfrm>
              <a:off x="3363906" y="2156738"/>
              <a:ext cx="7784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cs typeface="Arial" panose="020B0604020202020204" pitchFamily="34" charset="0"/>
                </a:rPr>
                <a:t>E1/0/1</a:t>
              </a:r>
              <a:endParaRPr lang="zh-CN" altLang="en-US" sz="1200">
                <a:latin typeface="+mn-ea"/>
                <a:ea typeface="+mn-ea"/>
                <a:cs typeface="Arial" panose="020B0604020202020204" pitchFamily="34" charset="0"/>
              </a:endParaRPr>
            </a:p>
            <a:p>
              <a:endParaRPr lang="zh-CN" altLang="en-US" sz="1200">
                <a:latin typeface="+mn-ea"/>
                <a:ea typeface="+mn-ea"/>
                <a:cs typeface="Arial" panose="020B0604020202020204" pitchFamily="34" charset="0"/>
              </a:endParaRPr>
            </a:p>
          </p:txBody>
        </p:sp>
        <p:sp>
          <p:nvSpPr>
            <p:cNvPr id="16411" name="TextBox 32"/>
            <p:cNvSpPr txBox="1">
              <a:spLocks noChangeArrowheads="1"/>
            </p:cNvSpPr>
            <p:nvPr/>
          </p:nvSpPr>
          <p:spPr bwMode="auto">
            <a:xfrm>
              <a:off x="3347864" y="3677108"/>
              <a:ext cx="7784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cs typeface="Arial" panose="020B0604020202020204" pitchFamily="34" charset="0"/>
                </a:rPr>
                <a:t>G0/0/1</a:t>
              </a:r>
              <a:endParaRPr lang="zh-CN" altLang="en-US" sz="1200" dirty="0">
                <a:latin typeface="+mn-ea"/>
                <a:ea typeface="+mn-ea"/>
                <a:cs typeface="Arial" panose="020B0604020202020204" pitchFamily="34" charset="0"/>
              </a:endParaRPr>
            </a:p>
            <a:p>
              <a:endParaRPr lang="zh-CN" altLang="en-US" sz="1200" dirty="0">
                <a:latin typeface="+mn-ea"/>
                <a:ea typeface="+mn-ea"/>
                <a:cs typeface="Arial" panose="020B0604020202020204" pitchFamily="34" charset="0"/>
              </a:endParaRPr>
            </a:p>
          </p:txBody>
        </p:sp>
        <p:sp>
          <p:nvSpPr>
            <p:cNvPr id="16412" name="TextBox 32"/>
            <p:cNvSpPr txBox="1">
              <a:spLocks noChangeArrowheads="1"/>
            </p:cNvSpPr>
            <p:nvPr/>
          </p:nvSpPr>
          <p:spPr bwMode="auto">
            <a:xfrm>
              <a:off x="4765651" y="3687573"/>
              <a:ext cx="7784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cs typeface="Arial" panose="020B0604020202020204" pitchFamily="34" charset="0"/>
                </a:rPr>
                <a:t>G0/0/0</a:t>
              </a:r>
              <a:endParaRPr lang="zh-CN" altLang="en-US" sz="1200" dirty="0">
                <a:latin typeface="+mn-ea"/>
                <a:ea typeface="+mn-ea"/>
                <a:cs typeface="Arial" panose="020B0604020202020204" pitchFamily="34" charset="0"/>
              </a:endParaRPr>
            </a:p>
            <a:p>
              <a:endParaRPr lang="zh-CN" altLang="en-US" sz="1200" dirty="0">
                <a:latin typeface="+mn-ea"/>
                <a:ea typeface="+mn-ea"/>
                <a:cs typeface="Arial" panose="020B0604020202020204" pitchFamily="34" charset="0"/>
              </a:endParaRPr>
            </a:p>
          </p:txBody>
        </p:sp>
        <p:sp>
          <p:nvSpPr>
            <p:cNvPr id="16413" name="TextBox 32"/>
            <p:cNvSpPr txBox="1">
              <a:spLocks noChangeArrowheads="1"/>
            </p:cNvSpPr>
            <p:nvPr/>
          </p:nvSpPr>
          <p:spPr bwMode="auto">
            <a:xfrm>
              <a:off x="6012160" y="3284984"/>
              <a:ext cx="7784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cs typeface="Arial" panose="020B0604020202020204" pitchFamily="34" charset="0"/>
                </a:rPr>
                <a:t>G0/0/0</a:t>
              </a:r>
              <a:endParaRPr lang="zh-CN" altLang="en-US" sz="1200">
                <a:latin typeface="+mn-ea"/>
                <a:ea typeface="+mn-ea"/>
                <a:cs typeface="Arial" panose="020B0604020202020204" pitchFamily="34" charset="0"/>
              </a:endParaRPr>
            </a:p>
            <a:p>
              <a:endParaRPr lang="zh-CN" altLang="en-US" sz="1200">
                <a:latin typeface="+mn-ea"/>
                <a:ea typeface="+mn-ea"/>
                <a:cs typeface="Arial" panose="020B0604020202020204" pitchFamily="34" charset="0"/>
              </a:endParaRPr>
            </a:p>
          </p:txBody>
        </p:sp>
        <p:sp>
          <p:nvSpPr>
            <p:cNvPr id="16414" name="TextBox 32"/>
            <p:cNvSpPr txBox="1">
              <a:spLocks noChangeArrowheads="1"/>
            </p:cNvSpPr>
            <p:nvPr/>
          </p:nvSpPr>
          <p:spPr bwMode="auto">
            <a:xfrm>
              <a:off x="5436095" y="3501009"/>
              <a:ext cx="936103" cy="30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b="1" dirty="0">
                  <a:solidFill>
                    <a:srgbClr val="C00000"/>
                  </a:solidFill>
                  <a:latin typeface="+mn-ea"/>
                  <a:ea typeface="+mn-ea"/>
                  <a:cs typeface="Arial" panose="020B0604020202020204" pitchFamily="34" charset="0"/>
                </a:rPr>
                <a:t>Cost=1</a:t>
              </a:r>
              <a:endParaRPr lang="zh-CN" altLang="en-US" sz="1200" dirty="0">
                <a:latin typeface="+mn-ea"/>
                <a:ea typeface="+mn-ea"/>
                <a:cs typeface="Arial" panose="020B0604020202020204" pitchFamily="34" charset="0"/>
              </a:endParaRPr>
            </a:p>
          </p:txBody>
        </p:sp>
        <p:sp>
          <p:nvSpPr>
            <p:cNvPr id="16415" name="TextBox 32"/>
            <p:cNvSpPr txBox="1">
              <a:spLocks noChangeArrowheads="1"/>
            </p:cNvSpPr>
            <p:nvPr/>
          </p:nvSpPr>
          <p:spPr bwMode="auto">
            <a:xfrm>
              <a:off x="2411759" y="3501008"/>
              <a:ext cx="834517" cy="30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b="1" dirty="0">
                  <a:solidFill>
                    <a:srgbClr val="C00000"/>
                  </a:solidFill>
                  <a:latin typeface="+mn-ea"/>
                  <a:ea typeface="+mn-ea"/>
                  <a:cs typeface="Arial" panose="020B0604020202020204" pitchFamily="34" charset="0"/>
                </a:rPr>
                <a:t>Cost=1</a:t>
              </a:r>
              <a:endParaRPr lang="zh-CN" altLang="en-US" sz="1200" dirty="0">
                <a:latin typeface="+mn-ea"/>
                <a:ea typeface="+mn-ea"/>
                <a:cs typeface="Arial" panose="020B0604020202020204" pitchFamily="34" charset="0"/>
              </a:endParaRPr>
            </a:p>
          </p:txBody>
        </p:sp>
        <p:sp>
          <p:nvSpPr>
            <p:cNvPr id="16416" name="TextBox 32"/>
            <p:cNvSpPr txBox="1">
              <a:spLocks noChangeArrowheads="1"/>
            </p:cNvSpPr>
            <p:nvPr/>
          </p:nvSpPr>
          <p:spPr bwMode="auto">
            <a:xfrm>
              <a:off x="2411760" y="2204864"/>
              <a:ext cx="93610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b="1">
                  <a:solidFill>
                    <a:srgbClr val="C00000"/>
                  </a:solidFill>
                  <a:latin typeface="+mn-ea"/>
                  <a:ea typeface="+mn-ea"/>
                  <a:cs typeface="Arial" panose="020B0604020202020204" pitchFamily="34" charset="0"/>
                </a:rPr>
                <a:t>Cost=10</a:t>
              </a:r>
              <a:endParaRPr lang="zh-CN" altLang="en-US" sz="1200">
                <a:latin typeface="+mn-ea"/>
                <a:ea typeface="+mn-ea"/>
                <a:cs typeface="Arial" panose="020B0604020202020204" pitchFamily="34" charset="0"/>
              </a:endParaRPr>
            </a:p>
          </p:txBody>
        </p:sp>
        <p:sp>
          <p:nvSpPr>
            <p:cNvPr id="16417" name="TextBox 32"/>
            <p:cNvSpPr txBox="1">
              <a:spLocks noChangeArrowheads="1"/>
            </p:cNvSpPr>
            <p:nvPr/>
          </p:nvSpPr>
          <p:spPr bwMode="auto">
            <a:xfrm>
              <a:off x="5292080" y="2204864"/>
              <a:ext cx="93610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b="1">
                  <a:solidFill>
                    <a:srgbClr val="C00000"/>
                  </a:solidFill>
                  <a:latin typeface="+mn-ea"/>
                  <a:ea typeface="+mn-ea"/>
                  <a:cs typeface="Arial" panose="020B0604020202020204" pitchFamily="34" charset="0"/>
                </a:rPr>
                <a:t>Cost=10</a:t>
              </a:r>
              <a:endParaRPr lang="zh-CN" altLang="en-US" sz="1200">
                <a:latin typeface="+mn-ea"/>
                <a:ea typeface="+mn-ea"/>
                <a:cs typeface="Arial" panose="020B0604020202020204" pitchFamily="34" charset="0"/>
              </a:endParaRPr>
            </a:p>
          </p:txBody>
        </p:sp>
      </p:grpSp>
      <p:sp>
        <p:nvSpPr>
          <p:cNvPr id="30" name="Rectangle 4"/>
          <p:cNvSpPr>
            <a:spLocks noChangeArrowheads="1"/>
          </p:cNvSpPr>
          <p:nvPr/>
        </p:nvSpPr>
        <p:spPr bwMode="auto">
          <a:xfrm>
            <a:off x="2279650" y="4692651"/>
            <a:ext cx="7632700" cy="969963"/>
          </a:xfrm>
          <a:prstGeom prst="rect">
            <a:avLst/>
          </a:prstGeom>
          <a:solidFill>
            <a:schemeClr val="bg1">
              <a:lumMod val="85000"/>
            </a:schemeClr>
          </a:solidFill>
          <a:ln w="9525" algn="ctr">
            <a:noFill/>
            <a:miter lim="800000"/>
            <a:headEnd/>
            <a:tailEnd/>
          </a:ln>
          <a:effectLst/>
        </p:spPr>
        <p:txBody>
          <a:bodyPr lIns="0" tIns="0" rIns="0" bIns="0">
            <a:spAutoFit/>
          </a:bodyPr>
          <a:lstStyle/>
          <a:p>
            <a:pPr marL="287338" defTabSz="784225">
              <a:lnSpc>
                <a:spcPct val="150000"/>
              </a:lnSpc>
              <a:defRPr/>
            </a:pPr>
            <a:r>
              <a:rPr lang="en-US" altLang="zh-CN" sz="1400" dirty="0">
                <a:latin typeface="Courier New" panose="02070309020205020404" pitchFamily="49" charset="0"/>
                <a:ea typeface="+mn-ea"/>
                <a:cs typeface="Courier New" panose="02070309020205020404" pitchFamily="49" charset="0"/>
              </a:rPr>
              <a:t>[RTA]display </a:t>
            </a:r>
            <a:r>
              <a:rPr lang="en-US" altLang="zh-CN" sz="1400" dirty="0" err="1">
                <a:latin typeface="Courier New" panose="02070309020205020404" pitchFamily="49" charset="0"/>
                <a:ea typeface="+mn-ea"/>
                <a:cs typeface="Courier New" panose="02070309020205020404" pitchFamily="49" charset="0"/>
              </a:rPr>
              <a:t>ip</a:t>
            </a:r>
            <a:r>
              <a:rPr lang="en-US" altLang="zh-CN" sz="1400" dirty="0">
                <a:latin typeface="Courier New" panose="02070309020205020404" pitchFamily="49" charset="0"/>
                <a:ea typeface="+mn-ea"/>
                <a:cs typeface="Courier New" panose="02070309020205020404" pitchFamily="49" charset="0"/>
              </a:rPr>
              <a:t> routing-table </a:t>
            </a:r>
            <a:endParaRPr lang="zh-CN" altLang="en-US" sz="1400" dirty="0">
              <a:latin typeface="Courier New" panose="02070309020205020404" pitchFamily="49" charset="0"/>
              <a:ea typeface="+mn-ea"/>
              <a:cs typeface="Courier New" panose="02070309020205020404" pitchFamily="49" charset="0"/>
            </a:endParaRPr>
          </a:p>
          <a:p>
            <a:pPr marL="287338" defTabSz="784225">
              <a:lnSpc>
                <a:spcPct val="150000"/>
              </a:lnSpc>
              <a:defRPr/>
            </a:pPr>
            <a:r>
              <a:rPr lang="en-US" altLang="zh-CN" sz="1400" dirty="0">
                <a:latin typeface="Courier New" panose="02070309020205020404" pitchFamily="49" charset="0"/>
                <a:ea typeface="+mn-ea"/>
                <a:cs typeface="Courier New" panose="02070309020205020404" pitchFamily="49" charset="0"/>
              </a:rPr>
              <a:t>Destination/Mask Proto Pre Cost Flags </a:t>
            </a:r>
            <a:r>
              <a:rPr lang="en-US" altLang="zh-CN" sz="1400" dirty="0" err="1">
                <a:latin typeface="Courier New" panose="02070309020205020404" pitchFamily="49" charset="0"/>
                <a:ea typeface="+mn-ea"/>
                <a:cs typeface="Courier New" panose="02070309020205020404" pitchFamily="49" charset="0"/>
              </a:rPr>
              <a:t>NextHop</a:t>
            </a:r>
            <a:r>
              <a:rPr lang="en-US" altLang="zh-CN" sz="1400" dirty="0">
                <a:latin typeface="Courier New" panose="02070309020205020404" pitchFamily="49" charset="0"/>
                <a:ea typeface="+mn-ea"/>
                <a:cs typeface="Courier New" panose="02070309020205020404" pitchFamily="49" charset="0"/>
              </a:rPr>
              <a:t>    Interface</a:t>
            </a:r>
            <a:endParaRPr lang="zh-CN" altLang="en-US" sz="1400" dirty="0">
              <a:latin typeface="Courier New" panose="02070309020205020404" pitchFamily="49" charset="0"/>
              <a:ea typeface="+mn-ea"/>
              <a:cs typeface="Courier New" panose="02070309020205020404" pitchFamily="49" charset="0"/>
            </a:endParaRPr>
          </a:p>
          <a:p>
            <a:pPr marL="287338" defTabSz="784225">
              <a:lnSpc>
                <a:spcPct val="150000"/>
              </a:lnSpc>
              <a:defRPr/>
            </a:pPr>
            <a:r>
              <a:rPr lang="en-US" altLang="zh-CN" sz="1400" dirty="0">
                <a:latin typeface="Courier New" panose="02070309020205020404" pitchFamily="49" charset="0"/>
                <a:ea typeface="+mn-ea"/>
                <a:cs typeface="Courier New" panose="02070309020205020404" pitchFamily="49" charset="0"/>
              </a:rPr>
              <a:t>10.1.1.0/30      OSPF  10  </a:t>
            </a:r>
            <a:r>
              <a:rPr lang="en-US" altLang="zh-CN" sz="1400" dirty="0">
                <a:solidFill>
                  <a:srgbClr val="C00000"/>
                </a:solidFill>
                <a:latin typeface="Courier New" panose="02070309020205020404" pitchFamily="49" charset="0"/>
                <a:ea typeface="+mn-ea"/>
                <a:cs typeface="Courier New" panose="02070309020205020404" pitchFamily="49" charset="0"/>
              </a:rPr>
              <a:t>2</a:t>
            </a:r>
            <a:r>
              <a:rPr lang="en-US" altLang="zh-CN" sz="1400" dirty="0">
                <a:latin typeface="Courier New" panose="02070309020205020404" pitchFamily="49" charset="0"/>
                <a:ea typeface="+mn-ea"/>
                <a:cs typeface="Courier New" panose="02070309020205020404" pitchFamily="49" charset="0"/>
              </a:rPr>
              <a:t>   RD    30.1.1.2 GigabitEthernet0/0/0</a:t>
            </a:r>
            <a:endParaRPr lang="zh-CN" altLang="en-US" sz="1400" dirty="0">
              <a:latin typeface="Courier New" panose="02070309020205020404" pitchFamily="49" charset="0"/>
              <a:ea typeface="+mn-ea"/>
              <a:cs typeface="Courier New" panose="02070309020205020404" pitchFamily="49" charset="0"/>
            </a:endParaRPr>
          </a:p>
        </p:txBody>
      </p:sp>
      <p:pic>
        <p:nvPicPr>
          <p:cNvPr id="35" name="图片 34"/>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841211" y="2729218"/>
            <a:ext cx="839701" cy="616228"/>
          </a:xfrm>
          <a:prstGeom prst="rect">
            <a:avLst/>
          </a:prstGeom>
          <a:effectLst>
            <a:outerShdw dist="50800" dir="5400000" algn="ctr" rotWithShape="0">
              <a:srgbClr val="000000">
                <a:alpha val="0"/>
              </a:srgbClr>
            </a:outerShdw>
          </a:effectLst>
        </p:spPr>
      </p:pic>
      <p:pic>
        <p:nvPicPr>
          <p:cNvPr id="36" name="图片 35"/>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521172" y="3437831"/>
            <a:ext cx="839701" cy="616228"/>
          </a:xfrm>
          <a:prstGeom prst="rect">
            <a:avLst/>
          </a:prstGeom>
          <a:effectLst>
            <a:outerShdw dist="50800" dir="5400000" algn="ctr" rotWithShape="0">
              <a:srgbClr val="000000">
                <a:alpha val="0"/>
              </a:srgbClr>
            </a:outerShdw>
          </a:effectLst>
        </p:spPr>
      </p:pic>
      <p:pic>
        <p:nvPicPr>
          <p:cNvPr id="37" name="图片 3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482177" y="1996440"/>
            <a:ext cx="839701" cy="616228"/>
          </a:xfrm>
          <a:prstGeom prst="rect">
            <a:avLst/>
          </a:prstGeom>
          <a:effectLst>
            <a:outerShdw dist="50800" dir="5400000" algn="ctr" rotWithShape="0">
              <a:srgbClr val="000000">
                <a:alpha val="0"/>
              </a:srgbClr>
            </a:outerShdw>
          </a:effectLst>
        </p:spPr>
      </p:pic>
      <p:pic>
        <p:nvPicPr>
          <p:cNvPr id="38" name="图片 3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947069" y="2678964"/>
            <a:ext cx="839701" cy="616228"/>
          </a:xfrm>
          <a:prstGeom prst="rect">
            <a:avLst/>
          </a:prstGeom>
          <a:effectLst>
            <a:outerShdw dist="50800" dir="5400000" algn="ctr" rotWithShape="0">
              <a:srgbClr val="000000">
                <a:alpha val="0"/>
              </a:srgbClr>
            </a:outerShdw>
          </a:effectLst>
        </p:spPr>
      </p:pic>
    </p:spTree>
    <p:extLst>
      <p:ext uri="{BB962C8B-B14F-4D97-AF65-F5344CB8AC3E}">
        <p14:creationId xmlns:p14="http://schemas.microsoft.com/office/powerpoint/2010/main" val="1618285509"/>
      </p:ext>
    </p:extLst>
  </p:cSld>
  <p:clrMapOvr>
    <a:masterClrMapping/>
  </p:clrMapOvr>
  <p:timing>
    <p:tnLst>
      <p:par>
        <p:cTn id="1" dur="indefinite" restart="never" nodeType="tmRoot"/>
      </p:par>
    </p:tnLst>
  </p:timing>
</p:sld>
</file>

<file path=ppt/theme/theme1.xml><?xml version="1.0" encoding="utf-8"?>
<a:theme xmlns:a="http://schemas.openxmlformats.org/drawingml/2006/main" name="培训与认证部-母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0">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lnDef>
    <a:txDef>
      <a:spPr bwMode="auto">
        <a:noFill/>
        <a:ln w="9525" algn="ctr">
          <a:noFill/>
          <a:miter lim="800000"/>
          <a:headEnd/>
          <a:tailEnd/>
        </a:ln>
      </a:spPr>
      <a:bodyPr vert="horz" wrap="square" lIns="87802" tIns="43901" rIns="87802" bIns="43901" numCol="1" anchor="ctr" anchorCtr="0" compatLnSpc="1">
        <a:prstTxWarp prst="textNoShape">
          <a:avLst/>
        </a:prstTxWarp>
      </a:bodyPr>
      <a:lstStyle>
        <a:defPPr>
          <a:defRPr dirty="0" smtClean="0"/>
        </a:defPPr>
      </a:lstStyle>
    </a:txDef>
  </a:objectDefaults>
  <a:extraClrSchemeLst>
    <a:extraClrScheme>
      <a:clrScheme name="default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CCCCCC"/>
        </a:lt2>
        <a:accent1>
          <a:srgbClr val="CCCCFF"/>
        </a:accent1>
        <a:accent2>
          <a:srgbClr val="990000"/>
        </a:accent2>
        <a:accent3>
          <a:srgbClr val="FFFFFF"/>
        </a:accent3>
        <a:accent4>
          <a:srgbClr val="000000"/>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 3">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文档" ma:contentTypeID="0x010100CC226774B8D87F4D92D9D1F6859ED44E" ma:contentTypeVersion="0" ma:contentTypeDescription="新建文档。" ma:contentTypeScope="" ma:versionID="15bce46875ac2ce7cb7e987677f92eb8">
  <xsd:schema xmlns:xsd="http://www.w3.org/2001/XMLSchema" xmlns:xs="http://www.w3.org/2001/XMLSchema" xmlns:p="http://schemas.microsoft.com/office/2006/metadata/properties" targetNamespace="http://schemas.microsoft.com/office/2006/metadata/properties" ma:root="true" ma:fieldsID="9adfd09ad98667f9c194c646e975416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E17BD8AE-C614-4C71-A6E9-9364E002D5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23E6701-3943-4A44-84F3-F772B5088830}">
  <ds:schemaRefs>
    <ds:schemaRef ds:uri="http://schemas.microsoft.com/sharepoint/v3/contenttype/forms"/>
  </ds:schemaRefs>
</ds:datastoreItem>
</file>

<file path=customXml/itemProps3.xml><?xml version="1.0" encoding="utf-8"?>
<ds:datastoreItem xmlns:ds="http://schemas.openxmlformats.org/officeDocument/2006/customXml" ds:itemID="{EAE3093B-232B-4C15-AB25-7F1FBE134870}">
  <ds:schemaRefs>
    <ds:schemaRef ds:uri="http://schemas.microsoft.com/office/2006/documentManagement/types"/>
    <ds:schemaRef ds:uri="http://purl.org/dc/dcmitype/"/>
    <ds:schemaRef ds:uri="http://www.w3.org/XML/1998/namespace"/>
    <ds:schemaRef ds:uri="http://purl.org/dc/terms/"/>
    <ds:schemaRef ds:uri="http://schemas.openxmlformats.org/package/2006/metadata/core-properties"/>
    <ds:schemaRef ds:uri="http://schemas.microsoft.com/office/infopath/2007/PartnerControls"/>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64511</TotalTime>
  <Words>1810</Words>
  <Application>Microsoft Office PowerPoint</Application>
  <PresentationFormat>宽屏</PresentationFormat>
  <Paragraphs>213</Paragraphs>
  <Slides>14</Slides>
  <Notes>14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14</vt:i4>
      </vt:variant>
    </vt:vector>
  </HeadingPairs>
  <TitlesOfParts>
    <vt:vector size="26" baseType="lpstr">
      <vt:lpstr>MS PGothic</vt:lpstr>
      <vt:lpstr>黑体</vt:lpstr>
      <vt:lpstr>宋体</vt:lpstr>
      <vt:lpstr>微软雅黑</vt:lpstr>
      <vt:lpstr>Arial</vt:lpstr>
      <vt:lpstr>Courier New</vt:lpstr>
      <vt:lpstr>FrutigerNext LT Bold</vt:lpstr>
      <vt:lpstr>FrutigerNext LT Light</vt:lpstr>
      <vt:lpstr>FrutigerNext LT Medium</vt:lpstr>
      <vt:lpstr>FrutigerNext LT Regular</vt:lpstr>
      <vt:lpstr>Wingdings</vt:lpstr>
      <vt:lpstr>培训与认证部-母版</vt:lpstr>
      <vt:lpstr>IP路由基础</vt:lpstr>
      <vt:lpstr>PowerPoint 演示文稿</vt:lpstr>
      <vt:lpstr>PowerPoint 演示文稿</vt:lpstr>
      <vt:lpstr>自治系统</vt:lpstr>
      <vt:lpstr>LAN和广播域</vt:lpstr>
      <vt:lpstr>路由选路</vt:lpstr>
      <vt:lpstr>IP路由表</vt:lpstr>
      <vt:lpstr>路由优先级</vt:lpstr>
      <vt:lpstr>路由度量</vt:lpstr>
      <vt:lpstr>建立路由表</vt:lpstr>
      <vt:lpstr>最长匹配原则</vt:lpstr>
      <vt:lpstr>路由器转发数据包</vt:lpstr>
      <vt:lpstr>PowerPoint 演示文稿</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0</dc:title>
  <dc:creator>c37402</dc:creator>
  <cp:lastModifiedBy>Xiayingzjhw (Alisa)</cp:lastModifiedBy>
  <cp:revision>2484</cp:revision>
  <dcterms:created xsi:type="dcterms:W3CDTF">2003-08-21T06:48:56Z</dcterms:created>
  <dcterms:modified xsi:type="dcterms:W3CDTF">2019-05-16T01:33:31Z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(11)3UhSoOyFRqszoDxskLpj5cCgHy0/Ke5a2v36AUt5KrgSjqJy4EvmEMiX5YGaXFvp9/UK33Tw_x000d_ RaJW6EwaME9+dHZpcw3Qvwx3X7+7GB6JsqeHubWWQ6I3ypfAK+5vZMWsyNDf33Q+yGzlBfYD_x000d_ OIxQyuEVYPacOcTgO0GGMLWMsFSrAduWXi7lDNFdBfllJdxWMbs3FZsryX4VjGFDgDu63a6N_x000d_ xu0BGaqu6EF4Ju8poQ</vt:lpwstr>
  </property>
  <property fmtid="{D5CDD505-2E9C-101B-9397-08002B2CF9AE}" pid="3" name="_ms_pID_7253431">
    <vt:lpwstr>BMOYFB6vneTRz7L1g0JJ22H5/isfqcfzh5pBpQdNEd/89Bu2iKf9rF_x000d_ 8op/8IkqLeMh+keGDgdcj0lWvNSDrOiKETLVLHKf0dAV/wbUZ1Pl7vsyjFd1JF5Sf0W2EphX_x000d_ kKThqtFyyfZrx1rpBmQNejSbMMFaLTOhJRIkS1kte6dPRjiNcn8xXAQwCfg3MVqEesS/QFUS_x000d_ 0434uENqVn3WpAxX7t7QHrSfmaRXx4stZ0aQ</vt:lpwstr>
  </property>
  <property fmtid="{D5CDD505-2E9C-101B-9397-08002B2CF9AE}" pid="4" name="_ms_pID_7253432">
    <vt:lpwstr>GlOhGokx+m1IQbE70sXTnuxTIMf68mvALZnx_x000d_ Ap3/iFwG1LihCpUCHf3Bn2ll5x23Yax8rhDQQtrN1FnZFQ+cIj2o+7GIyP6ibG2HnXSKhrF0_x000d_ vPb1zyvTEXDg5RRTl9mncM3qDJ57f7PknXx06TDv+x7A8WWQj9+kQijlJ2TzwFBui7LtkmpH_x000d_ +mYGiVPOsW+HAtEsl7A7QZExQOhpwhAKMowhwI7jB8gr0KFQzNskLY</vt:lpwstr>
  </property>
  <property fmtid="{D5CDD505-2E9C-101B-9397-08002B2CF9AE}" pid="5" name="_ms_pID_7253433">
    <vt:lpwstr>wdIY6NepULtXPaJiBT_x000d_ /NMRWPBa1Alrv+5zAztbQlwb14ItSrxj60fGWez57M9Y3Nc4tyEb941dzOsuIhoTncg4RVmX_x000d_ eIeh+kU6g7eOHI10wgRC7DyP2ooQ+zhQFN0L7N5Mhaj1f9/5QtY13CoxxVFyGTcNauHWJ/c/_x000d_ xy0hCj36m3LnI3+Mp3x+uuharMKms1ddOydlHr6th8+Xl0sscO+2Zg0PmeesnZ8SxgDRDgR/</vt:lpwstr>
  </property>
  <property fmtid="{D5CDD505-2E9C-101B-9397-08002B2CF9AE}" pid="6" name="_ms_pID_7253434">
    <vt:lpwstr>_x000d_ 06fuLz5Gs8F0062xWxQ4bNWmlQvUIY4ng3ooElJg7LpATs2N9FWODlMO09ItIhhhfBl71QoV_x000d_ TtICtiXbCRS8Mgf/00AXGY8En0/xvatrf6I7cF468IRRjRyCdV90XxXwVeExV5j1jZDrC2Jq_x000d_ l5GwJ4VyV9PDCqrI+drn/Y0ThOgfgW1VVXGo11fNi/vEjhI9/V83n6i9wMsMQkvlBqW/TwEs_x000d_ 6YoFjibjQLqH5ZQL</vt:lpwstr>
  </property>
  <property fmtid="{D5CDD505-2E9C-101B-9397-08002B2CF9AE}" pid="7" name="_ms_pID_7253435">
    <vt:lpwstr>aGcNmArSL7sKVRrXgCFeQCME3tSlGMGc1nn3F68Tlh0VzDGXMvPzk5kK_x000d_ zswiwHIYB5Bp7la8BzkurY4rONAlJzypOuUxaz8M6JW8maYWkfR3VJZ9uDKrtHfxmF7oTknV_x000d_ 0D0s5bhsrWyCgRnFkF9vpWQ0HdNdJ/2yrkO382WhWcp+N1RcxBubAoHCpm0gsHtQiWYFGoBM_x000d_ oL2nyqm6y/khwj5dIudnbisyKT+S1wWA/t</vt:lpwstr>
  </property>
  <property fmtid="{D5CDD505-2E9C-101B-9397-08002B2CF9AE}" pid="8" name="_ms_pID_7253436">
    <vt:lpwstr>TPllG6Veed9GUlfwC8cLvU8QTryE4UhobeLDXG_x000d_ ei/t7XTbTtZri5zsO3DNoARD9e5R0QxzxMu5us2xNAlqcl2eWKopk7Zmn3kTYohGakKPewGh_x000d_ +QpZycsMjFwTpwdQ8yEfaFYb67HvULkFee89Nr2/rJ/FIQdYMD2wcY1bIxGR3TNy2EhIqUh/_x000d_ 0UOiZ8P9lZw1EVxEj6INNKvwYGinwlBZGf2zpYz8UKIDbXx/LEzD</vt:lpwstr>
  </property>
  <property fmtid="{D5CDD505-2E9C-101B-9397-08002B2CF9AE}" pid="9" name="_ms_pID_7253437">
    <vt:lpwstr>ebjDDi5yUz3Atc4gUDb5_x000d_ +tv7+/b3L3sSem+xAm+C56IrhQpLVAKzS4HQh4O4UlqzYfcAOwFKAvwL4r6PwKKbnvmtnSvL_x000d_ fZ/ANFRbTWLaGmxYEefif/jPJGJYmp0uxtoD913402+R83n60akKT2NMT0MpTW3OvYxduzAB_x000d_ EQ2MqKNVY8rsHdLmLSoQxG0nO9feCHgC9YQHC85IolID0ED8MatySi5CL3Xn0lEqewCJQP</vt:lpwstr>
  </property>
  <property fmtid="{D5CDD505-2E9C-101B-9397-08002B2CF9AE}" pid="10" name="_ms_pID_7253438">
    <vt:lpwstr>ab_x000d_ PK8okltMeequt+iVcpdTAysW/K+KW8jBtQQllcDU8kVAs9MhO5sS3OhKCLlTLqy3BUamtgTs_x000d_ Jk3FN3LzrqdNsepuI/v+XhoJU/MWFWnfULsbESAO1BriRWfUJ/2S0GUIASb4l0oCNvkNmlxC_x000d_ 8lhvj9JQArDZg4yz3vBb400F0TLXD1E4n1bhjCvs56P9B4TP1zZ/O5FsGRAXJ+zl68+jNdVz_x000d_ kH+o8OlUWk4t9E</vt:lpwstr>
  </property>
  <property fmtid="{D5CDD505-2E9C-101B-9397-08002B2CF9AE}" pid="11" name="_ms_pID_7253439">
    <vt:lpwstr>gIXfEEoigI1CkVl4g0ENU/CyZuFKpB682zRrdiQadZJHgCspzF0zSSAXy4_x000d_ VKOo5XvgowQ73d4FADinc5+tJv8wHX1LsFToDkFhTzPJqbAUQX1vsQzGvZxlQr78WPj+SQIE_x000d_ fGxkVPlx+pDPs6rnSNZTbRUQwRlfuqU/DsssWUnWyv1gW04vkIWVpodKl604OJ1cms6HPzbe_x000d_ Mzwm3Gft3+DwKhutUMlITUa1+DZtcPe9</vt:lpwstr>
  </property>
  <property fmtid="{D5CDD505-2E9C-101B-9397-08002B2CF9AE}" pid="12" name="_ms_pID_72534310">
    <vt:lpwstr>9Yf9LGFXEnVCZfwfIBUFCxe3M9gP60jstDzRuK52_x000d_ Xcp8/qWzZGKHAdKR4PEqJ+oEpao/6Go6gc41a7KkCXK47Fwt7JL0XCUh</vt:lpwstr>
  </property>
  <property fmtid="{D5CDD505-2E9C-101B-9397-08002B2CF9AE}" pid="13" name="_new_ms_pID_72543">
    <vt:lpwstr>(4)jNL0gM28At52Ieaf1valQ0LhCJhckLvJxApn9P4IOGXs2CxMSeBUEQOsYE7UL6xHmrDTkB0U
8XrwX0U2eGOvdKAbibq/OwBogqOvwFaAolHRNqNy2szIx/vIxGV3RldByVnAXNghwAf/C+Ny
nC0kXXrwMXgmyFvH5Z6NNWCVsONiwda3mR+L5JpGhOxLoPqs7SuuHSITb197MVyCXsGsK2ms
+l0YVy49NdVVuXoIAG</vt:lpwstr>
  </property>
  <property fmtid="{D5CDD505-2E9C-101B-9397-08002B2CF9AE}" pid="14" name="_new_ms_pID_725431">
    <vt:lpwstr>WNXmtkOaoMvO+RtN+AF98axcECtcDzeutF/RA/MuVrkTeP8na2B2yy
m1HCyY09R6IPysdOkoFKaGF95jn8IPRP7dOExBbQlWgSPqEZNo21+gLMWeFfBt+6pUhKdwFx
7ZPjMNuUrMypYPEZngI1VIdsJf4NZKyTLKZJ0nK7WxKub3aP/MoU61sfNyyw1Icb4IGb7OFn
9w8sA6NUyvf/2CAmXCRdXcc6p9josuAb8E0f</vt:lpwstr>
  </property>
  <property fmtid="{D5CDD505-2E9C-101B-9397-08002B2CF9AE}" pid="15" name="_new_ms_pID_725432">
    <vt:lpwstr>VPOcRqDszuG9Ea/DM6UvbMLgh7KalquPd6s3
kDXgkxV66sccXBRFRpUSm24+++OZrzrFJlZ9+cTKshms+WpKgjZh/IhT4aCGlcWjlqWZhRut
yeE31Jc/cvQKXkucHQJfR38BDLb6HDqUWvPBQ8sa4eIzSeLgq189G0a1RIIGyCiIJjSWXf10
g2H9RhGj00eoqTF/R7ak+JOb3Uld8rKRh6p8+RZSbt3zCH/cPW7Uhk</vt:lpwstr>
  </property>
  <property fmtid="{D5CDD505-2E9C-101B-9397-08002B2CF9AE}" pid="16" name="_new_ms_pID_725433">
    <vt:lpwstr>w4/CdPx+g5NrTVBBFR
HKTc81zHE57lJ6Sfop/J3Md4zKo=</vt:lpwstr>
  </property>
  <property fmtid="{D5CDD505-2E9C-101B-9397-08002B2CF9AE}" pid="17" name="_2015_ms_pID_725343">
    <vt:lpwstr>(3)DMLtoppl9Y5eKURE/aBwY7qBo+W9sVIOcQWlMh6cLQHWHxA3XlIVJMJIfgLYIkElpV0w/NEt
hU/bxOdu7fuxDu35hTVOKHEVIEjORwDDaJIRBMhzpoqo0ft8rikfD8QGVmvYwstA5wcU9YAl
okGhF9p9pBkqukOWekuulRNntuOSu91nlgA+J3wzv55pGFHKSCTcPOIWW6584y9BuJJu1Uko
Gg3Ao3FKhi8IWQgXOe</vt:lpwstr>
  </property>
  <property fmtid="{D5CDD505-2E9C-101B-9397-08002B2CF9AE}" pid="18" name="_2015_ms_pID_7253431">
    <vt:lpwstr>8ehfeS8WYgQL9+3ESMxO1e+wGXUR8f+qAhJXGewPX0BOwMW3/LLqB0
6hIo/bqfLnokmFeMmKdgniXzgSAelhN4NOKbRMmt2Uw6Zj3/xtwTzXXXopoEZxx2cUKfcuad
u5hQykHEuoC+2wcskOthewuYvWwm13pCh0w+a7MArAWnWBe6zR3YvZgY8O+SzkTO2t88yK0y
zeVi4Y8ep95iy4T08at4/UWpTm/ew3R5QRp/</vt:lpwstr>
  </property>
  <property fmtid="{D5CDD505-2E9C-101B-9397-08002B2CF9AE}" pid="19" name="_2015_ms_pID_7253432">
    <vt:lpwstr>23ey+5m5XSFY/Eg6RczwGScjCWmnzBt9XahD
37dTBgecZRVbdxPVDAoKuwyqJf+gUg==</vt:lpwstr>
  </property>
  <property fmtid="{D5CDD505-2E9C-101B-9397-08002B2CF9AE}" pid="20" name="ContentTypeId">
    <vt:lpwstr>0x010100CC226774B8D87F4D92D9D1F6859ED44E</vt:lpwstr>
  </property>
  <property fmtid="{D5CDD505-2E9C-101B-9397-08002B2CF9AE}" pid="21" name="_readonly">
    <vt:lpwstr/>
  </property>
  <property fmtid="{D5CDD505-2E9C-101B-9397-08002B2CF9AE}" pid="22" name="_change">
    <vt:lpwstr/>
  </property>
  <property fmtid="{D5CDD505-2E9C-101B-9397-08002B2CF9AE}" pid="23" name="_full-control">
    <vt:lpwstr/>
  </property>
  <property fmtid="{D5CDD505-2E9C-101B-9397-08002B2CF9AE}" pid="24" name="sflag">
    <vt:lpwstr>1557968853</vt:lpwstr>
  </property>
</Properties>
</file>