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C05F-4D43-4F0A-AB73-1532CA708B6B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4AD4-C1AC-4C72-A023-2A86EC80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4" y="-75414"/>
            <a:ext cx="13301220" cy="69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95"/>
            <a:ext cx="12192000" cy="69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88" y="0"/>
            <a:ext cx="122579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988"/>
            <a:ext cx="12192000" cy="69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268"/>
            <a:ext cx="12192000" cy="69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841" y="0"/>
            <a:ext cx="12276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Ahazz Mehmood</dc:creator>
  <cp:lastModifiedBy>Muhammad Ahazz Mehmood</cp:lastModifiedBy>
  <cp:revision>5</cp:revision>
  <dcterms:created xsi:type="dcterms:W3CDTF">2025-06-22T17:05:51Z</dcterms:created>
  <dcterms:modified xsi:type="dcterms:W3CDTF">2025-06-22T17:35:33Z</dcterms:modified>
</cp:coreProperties>
</file>