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9" r:id="rId4"/>
    <p:sldId id="273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7" autoAdjust="0"/>
  </p:normalViewPr>
  <p:slideViewPr>
    <p:cSldViewPr>
      <p:cViewPr varScale="1">
        <p:scale>
          <a:sx n="68" d="100"/>
          <a:sy n="68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5/18/2012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5/18/2012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5/18/2012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and Compiling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Tutorial of Linux</a:t>
            </a:r>
            <a:br>
              <a:rPr lang="en-US" dirty="0"/>
            </a:br>
            <a:r>
              <a:rPr lang="en-US" sz="2400" dirty="0" smtClean="0">
                <a:solidFill>
                  <a:srgbClr val="696464"/>
                </a:solidFill>
              </a:rPr>
              <a:t>Job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</a:t>
            </a:r>
            <a:r>
              <a:rPr lang="en-US" dirty="0" err="1" smtClean="0">
                <a:solidFill>
                  <a:srgbClr val="0000FF"/>
                </a:solidFill>
              </a:rPr>
              <a:t>gedit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as an example</a:t>
            </a:r>
          </a:p>
          <a:p>
            <a:r>
              <a:rPr lang="en-US" dirty="0" smtClean="0"/>
              <a:t>Put program in </a:t>
            </a:r>
            <a:r>
              <a:rPr lang="en-US" dirty="0" smtClean="0">
                <a:solidFill>
                  <a:srgbClr val="FF0000"/>
                </a:solidFill>
              </a:rPr>
              <a:t>background</a:t>
            </a:r>
            <a:r>
              <a:rPr lang="en-US" dirty="0" smtClean="0"/>
              <a:t>: ‘&amp;’. </a:t>
            </a:r>
            <a:r>
              <a:rPr lang="en-US" dirty="0" smtClean="0">
                <a:solidFill>
                  <a:srgbClr val="0000FF"/>
                </a:solidFill>
              </a:rPr>
              <a:t>E.g., </a:t>
            </a:r>
            <a:r>
              <a:rPr lang="en-US" dirty="0" err="1" smtClean="0">
                <a:solidFill>
                  <a:srgbClr val="0000FF"/>
                </a:solidFill>
              </a:rPr>
              <a:t>gedit</a:t>
            </a:r>
            <a:r>
              <a:rPr lang="en-US" dirty="0" smtClean="0">
                <a:solidFill>
                  <a:srgbClr val="0000FF"/>
                </a:solidFill>
              </a:rPr>
              <a:t> &amp;</a:t>
            </a:r>
          </a:p>
          <a:p>
            <a:pPr lvl="1"/>
            <a:r>
              <a:rPr lang="en-US" dirty="0" smtClean="0"/>
              <a:t>What if you forget ‘&amp;’? </a:t>
            </a:r>
          </a:p>
          <a:p>
            <a:pPr lvl="2"/>
            <a:r>
              <a:rPr lang="en-US" sz="2400" dirty="0" smtClean="0"/>
              <a:t>press ‘</a:t>
            </a:r>
            <a:r>
              <a:rPr lang="en-US" sz="2400" dirty="0" err="1" smtClean="0"/>
              <a:t>ctrl+z</a:t>
            </a:r>
            <a:r>
              <a:rPr lang="en-US" sz="2400" dirty="0" smtClean="0"/>
              <a:t>’ (suspend the process)</a:t>
            </a:r>
          </a:p>
          <a:p>
            <a:pPr lvl="2"/>
            <a:r>
              <a:rPr lang="en-US" sz="2400" dirty="0" err="1" smtClean="0">
                <a:solidFill>
                  <a:srgbClr val="0000FF"/>
                </a:solidFill>
              </a:rPr>
              <a:t>bg</a:t>
            </a:r>
            <a:r>
              <a:rPr lang="en-US" sz="2400" dirty="0" smtClean="0">
                <a:solidFill>
                  <a:srgbClr val="0000FF"/>
                </a:solidFill>
              </a:rPr>
              <a:t> %1</a:t>
            </a:r>
            <a:r>
              <a:rPr lang="en-US" sz="2400" dirty="0" smtClean="0"/>
              <a:t> (put a process in background)</a:t>
            </a:r>
          </a:p>
          <a:p>
            <a:r>
              <a:rPr lang="en-US" dirty="0" smtClean="0"/>
              <a:t>List what programs are running in background: </a:t>
            </a:r>
            <a:r>
              <a:rPr lang="en-US" dirty="0" smtClean="0">
                <a:solidFill>
                  <a:srgbClr val="0000FF"/>
                </a:solidFill>
              </a:rPr>
              <a:t>jobs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ob number</a:t>
            </a:r>
          </a:p>
          <a:p>
            <a:r>
              <a:rPr lang="en-US" dirty="0" smtClean="0"/>
              <a:t>More powerful command to list programs: </a:t>
            </a:r>
            <a:r>
              <a:rPr lang="en-US" dirty="0" err="1" smtClean="0">
                <a:solidFill>
                  <a:srgbClr val="0000FF"/>
                </a:solidFill>
              </a:rPr>
              <a:t>ps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process ID</a:t>
            </a:r>
          </a:p>
          <a:p>
            <a:r>
              <a:rPr lang="en-US" dirty="0" smtClean="0"/>
              <a:t>Get rid of a process: </a:t>
            </a:r>
            <a:r>
              <a:rPr lang="en-US" dirty="0" smtClean="0">
                <a:solidFill>
                  <a:srgbClr val="0000FF"/>
                </a:solidFill>
              </a:rPr>
              <a:t>kill %</a:t>
            </a:r>
            <a:r>
              <a:rPr lang="en-US" dirty="0" err="1" smtClean="0">
                <a:solidFill>
                  <a:srgbClr val="0000FF"/>
                </a:solidFill>
              </a:rPr>
              <a:t>job_number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</a:rPr>
              <a:t>kill </a:t>
            </a:r>
            <a:r>
              <a:rPr lang="en-US" dirty="0" err="1" smtClean="0">
                <a:solidFill>
                  <a:srgbClr val="0000FF"/>
                </a:solidFill>
              </a:rPr>
              <a:t>process_ID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use the option -9</a:t>
            </a:r>
          </a:p>
          <a:p>
            <a:pPr lvl="1"/>
            <a:r>
              <a:rPr lang="en-US" dirty="0" smtClean="0"/>
              <a:t>Another way: press ‘</a:t>
            </a:r>
            <a:r>
              <a:rPr lang="en-US" dirty="0" err="1" smtClean="0"/>
              <a:t>ctrl+c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Tutorial of Linux</a:t>
            </a:r>
            <a:br>
              <a:rPr lang="en-US" dirty="0"/>
            </a:br>
            <a:r>
              <a:rPr lang="en-US" sz="2400" dirty="0" smtClean="0">
                <a:solidFill>
                  <a:srgbClr val="696464"/>
                </a:solidFill>
              </a:rPr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Auto completion: type a few characters</a:t>
            </a:r>
            <a:r>
              <a:rPr lang="en-US" dirty="0"/>
              <a:t>;</a:t>
            </a:r>
            <a:r>
              <a:rPr lang="en-US" dirty="0" smtClean="0"/>
              <a:t> then press ‘Tab’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Compare two files: </a:t>
            </a:r>
            <a:r>
              <a:rPr lang="en-US" dirty="0" smtClean="0">
                <a:solidFill>
                  <a:srgbClr val="FF0000"/>
                </a:solidFill>
              </a:rPr>
              <a:t>diff </a:t>
            </a:r>
            <a:r>
              <a:rPr lang="en-US" u="sng" dirty="0" smtClean="0">
                <a:solidFill>
                  <a:srgbClr val="FF0000"/>
                </a:solidFill>
              </a:rPr>
              <a:t>file1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file2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files are the same, no output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Useful option: -u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Install a program: 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apt-get install </a:t>
            </a:r>
            <a:r>
              <a:rPr lang="en-US" u="sng" dirty="0" smtClean="0">
                <a:solidFill>
                  <a:srgbClr val="FF0000"/>
                </a:solidFill>
              </a:rPr>
              <a:t>program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00FF"/>
                </a:solidFill>
              </a:rPr>
              <a:t>E.g., </a:t>
            </a:r>
            <a:r>
              <a:rPr lang="en-US" dirty="0" err="1" smtClean="0">
                <a:solidFill>
                  <a:srgbClr val="0000FF"/>
                </a:solidFill>
              </a:rPr>
              <a:t>sudo</a:t>
            </a:r>
            <a:r>
              <a:rPr lang="en-US" dirty="0" smtClean="0">
                <a:solidFill>
                  <a:srgbClr val="0000FF"/>
                </a:solidFill>
              </a:rPr>
              <a:t> apt-get install </a:t>
            </a:r>
            <a:r>
              <a:rPr lang="en-US" dirty="0" err="1" smtClean="0">
                <a:solidFill>
                  <a:srgbClr val="0000FF"/>
                </a:solidFill>
              </a:rPr>
              <a:t>emacs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Remove a program: 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apt-get </a:t>
            </a:r>
            <a:r>
              <a:rPr lang="en-US" dirty="0" err="1" smtClean="0">
                <a:solidFill>
                  <a:srgbClr val="FF0000"/>
                </a:solidFill>
              </a:rPr>
              <a:t>autoremove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program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Looking for help? </a:t>
            </a:r>
            <a:r>
              <a:rPr lang="en-US" dirty="0" smtClean="0">
                <a:solidFill>
                  <a:srgbClr val="FF0000"/>
                </a:solidFill>
              </a:rPr>
              <a:t>man </a:t>
            </a:r>
            <a:r>
              <a:rPr lang="en-US" u="sng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E.g., man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Browse the manual using the same command as for ‘less’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Rename a long command: </a:t>
            </a:r>
            <a:r>
              <a:rPr lang="en-US" sz="2400" dirty="0">
                <a:solidFill>
                  <a:srgbClr val="0000FF"/>
                </a:solidFill>
              </a:rPr>
              <a:t>alias name=‘</a:t>
            </a:r>
            <a:r>
              <a:rPr lang="en-US" sz="2400" dirty="0" err="1">
                <a:solidFill>
                  <a:srgbClr val="0000FF"/>
                </a:solidFill>
              </a:rPr>
              <a:t>another_name</a:t>
            </a:r>
            <a:r>
              <a:rPr lang="en-US" sz="2400" dirty="0">
                <a:solidFill>
                  <a:srgbClr val="0000FF"/>
                </a:solidFill>
              </a:rPr>
              <a:t>’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E.g. </a:t>
            </a:r>
            <a:r>
              <a:rPr lang="en-US" dirty="0">
                <a:solidFill>
                  <a:srgbClr val="FF0000"/>
                </a:solidFill>
              </a:rPr>
              <a:t>alias </a:t>
            </a:r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=‘</a:t>
            </a:r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 single quotation marks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Put it into ~/.</a:t>
            </a:r>
            <a:r>
              <a:rPr lang="en-US" dirty="0" err="1" smtClean="0"/>
              <a:t>bashrc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http://linuxcommand.org/</a:t>
            </a:r>
          </a:p>
        </p:txBody>
      </p:sp>
    </p:spTree>
    <p:extLst>
      <p:ext uri="{BB962C8B-B14F-4D97-AF65-F5344CB8AC3E}">
        <p14:creationId xmlns:p14="http://schemas.microsoft.com/office/powerpoint/2010/main" val="12770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Developing Program on Linux</a:t>
            </a:r>
            <a:br>
              <a:rPr lang="en-US" sz="4400" dirty="0" smtClean="0"/>
            </a:br>
            <a:r>
              <a:rPr lang="en-US" sz="2700" dirty="0" smtClean="0"/>
              <a:t>Single Source File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the source code</a:t>
            </a:r>
          </a:p>
          <a:p>
            <a:r>
              <a:rPr lang="en-US" dirty="0" smtClean="0"/>
              <a:t>Compile the program</a:t>
            </a:r>
          </a:p>
          <a:p>
            <a:pPr lvl="1"/>
            <a:r>
              <a:rPr lang="en-US" dirty="0" smtClean="0"/>
              <a:t>Compiler: g++</a:t>
            </a:r>
          </a:p>
          <a:p>
            <a:pPr lvl="1"/>
            <a:r>
              <a:rPr lang="en-US" dirty="0" smtClean="0"/>
              <a:t>Command: </a:t>
            </a:r>
            <a:r>
              <a:rPr lang="en-US" dirty="0" smtClean="0">
                <a:solidFill>
                  <a:srgbClr val="FF0000"/>
                </a:solidFill>
              </a:rPr>
              <a:t>g++ -o program </a:t>
            </a:r>
            <a:r>
              <a:rPr lang="en-US" dirty="0" err="1" smtClean="0">
                <a:solidFill>
                  <a:srgbClr val="FF0000"/>
                </a:solidFill>
              </a:rPr>
              <a:t>source.C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# -o option tells what to name the output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Useful options</a:t>
            </a:r>
          </a:p>
          <a:p>
            <a:pPr lvl="2"/>
            <a:r>
              <a:rPr lang="en-US" sz="2400" dirty="0" smtClean="0">
                <a:solidFill>
                  <a:srgbClr val="0000FF"/>
                </a:solidFill>
              </a:rPr>
              <a:t>-g</a:t>
            </a:r>
            <a:r>
              <a:rPr lang="en-US" sz="2400" dirty="0" smtClean="0"/>
              <a:t>: Put debugging information in the executable file</a:t>
            </a:r>
          </a:p>
          <a:p>
            <a:pPr lvl="2"/>
            <a:r>
              <a:rPr lang="en-US" sz="2400" dirty="0" smtClean="0">
                <a:solidFill>
                  <a:srgbClr val="0000FF"/>
                </a:solidFill>
              </a:rPr>
              <a:t>-Wall</a:t>
            </a:r>
            <a:r>
              <a:rPr lang="en-US" sz="2400" dirty="0" smtClean="0"/>
              <a:t>: Turn on all warnings!</a:t>
            </a:r>
          </a:p>
          <a:p>
            <a:pPr lvl="2"/>
            <a:r>
              <a:rPr lang="en-US" sz="2400" dirty="0" smtClean="0">
                <a:solidFill>
                  <a:srgbClr val="0000FF"/>
                </a:solidFill>
              </a:rPr>
              <a:t>-O</a:t>
            </a:r>
            <a:r>
              <a:rPr lang="en-US" sz="2400" dirty="0" smtClean="0"/>
              <a:t>: (Capital O!) Optimize the code and reduce the execution time</a:t>
            </a:r>
            <a:endParaRPr lang="en-US" sz="2400" dirty="0" smtClean="0"/>
          </a:p>
          <a:p>
            <a:r>
              <a:rPr lang="en-US" dirty="0" smtClean="0"/>
              <a:t>Run the program: </a:t>
            </a:r>
            <a:r>
              <a:rPr lang="en-US" dirty="0" smtClean="0">
                <a:solidFill>
                  <a:srgbClr val="FF0000"/>
                </a:solidFill>
              </a:rPr>
              <a:t>./program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17599</TotalTime>
  <Words>288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Ve 280 Programming and Elementary Data Structures</vt:lpstr>
      <vt:lpstr>A Brief Tutorial of Linux Job Control</vt:lpstr>
      <vt:lpstr>A Brief Tutorial of Linux Other</vt:lpstr>
      <vt:lpstr>Reference</vt:lpstr>
      <vt:lpstr>Developing Program on Linux Single Source File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281</cp:revision>
  <dcterms:created xsi:type="dcterms:W3CDTF">2008-09-02T17:19:50Z</dcterms:created>
  <dcterms:modified xsi:type="dcterms:W3CDTF">2012-05-18T08:06:28Z</dcterms:modified>
</cp:coreProperties>
</file>