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5" r:id="rId5"/>
    <p:sldId id="266" r:id="rId6"/>
    <p:sldId id="267" r:id="rId7"/>
    <p:sldId id="269" r:id="rId8"/>
    <p:sldId id="272" r:id="rId9"/>
    <p:sldId id="262" r:id="rId10"/>
    <p:sldId id="273" r:id="rId11"/>
    <p:sldId id="259" r:id="rId12"/>
    <p:sldId id="261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3600" b="1" i="1" kern="0" dirty="0">
                <a:solidFill>
                  <a:srgbClr val="8E99A5"/>
                </a:solidFill>
              </a:rPr>
              <a:t>(Preprocessing)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900" b="1" dirty="0">
                <a:solidFill>
                  <a:prstClr val="white"/>
                </a:solidFill>
              </a:rPr>
              <a:t>G</a:t>
            </a:r>
            <a:r>
              <a:rPr lang="ko-KR" altLang="en-US" sz="900" b="1" dirty="0">
                <a:solidFill>
                  <a:prstClr val="white"/>
                </a:solidFill>
              </a:rPr>
              <a:t>조     컴퓨터공학과 </a:t>
            </a:r>
            <a:r>
              <a:rPr lang="en-US" altLang="ko-KR" sz="900" b="1" dirty="0">
                <a:solidFill>
                  <a:prstClr val="white"/>
                </a:solidFill>
              </a:rPr>
              <a:t>20154315 </a:t>
            </a:r>
            <a:r>
              <a:rPr lang="ko-KR" altLang="en-US" sz="900" b="1" dirty="0">
                <a:solidFill>
                  <a:prstClr val="white"/>
                </a:solidFill>
              </a:rPr>
              <a:t>강승현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CC99DDD7-B58A-4AAB-BCB8-970142E6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49" y="1052046"/>
            <a:ext cx="7521651" cy="52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17">
            <a:extLst>
              <a:ext uri="{FF2B5EF4-FFF2-40B4-BE49-F238E27FC236}">
                <a16:creationId xmlns:a16="http://schemas.microsoft.com/office/drawing/2014/main" id="{C163620B-9E17-4C1C-95F8-BAEB9CB4FD9A}"/>
              </a:ext>
            </a:extLst>
          </p:cNvPr>
          <p:cNvSpPr/>
          <p:nvPr/>
        </p:nvSpPr>
        <p:spPr>
          <a:xfrm rot="16200000">
            <a:off x="2231606" y="2230791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76A99C-8F2A-40C7-A430-F1647B3C51B4}"/>
              </a:ext>
            </a:extLst>
          </p:cNvPr>
          <p:cNvGrpSpPr/>
          <p:nvPr/>
        </p:nvGrpSpPr>
        <p:grpSpPr>
          <a:xfrm>
            <a:off x="2289193" y="2510844"/>
            <a:ext cx="1501804" cy="1729137"/>
            <a:chOff x="2168084" y="3125970"/>
            <a:chExt cx="1323542" cy="1523891"/>
          </a:xfrm>
        </p:grpSpPr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15C27C00-EFCA-4D09-9781-BAE80C41FD2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A7C2B6-70B4-453C-802E-53DB3BE9E1ED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651E4A5-B9E5-4321-A681-59D654157C89}"/>
              </a:ext>
            </a:extLst>
          </p:cNvPr>
          <p:cNvGrpSpPr/>
          <p:nvPr/>
        </p:nvGrpSpPr>
        <p:grpSpPr>
          <a:xfrm>
            <a:off x="4046342" y="2510845"/>
            <a:ext cx="1501804" cy="1729137"/>
            <a:chOff x="2168084" y="3125970"/>
            <a:chExt cx="1323542" cy="1523891"/>
          </a:xfrm>
        </p:grpSpPr>
        <p:sp>
          <p:nvSpPr>
            <p:cNvPr id="30" name="육각형 29">
              <a:extLst>
                <a:ext uri="{FF2B5EF4-FFF2-40B4-BE49-F238E27FC236}">
                  <a16:creationId xmlns:a16="http://schemas.microsoft.com/office/drawing/2014/main" id="{0D1B679F-E692-4033-8D8C-282B4DCE87A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445669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5ACBDA-FDE1-4183-B600-0DC16B809539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37" name="자유형 25">
            <a:extLst>
              <a:ext uri="{FF2B5EF4-FFF2-40B4-BE49-F238E27FC236}">
                <a16:creationId xmlns:a16="http://schemas.microsoft.com/office/drawing/2014/main" id="{3BD94708-9ED6-47CF-9A14-8EAA9158F4DC}"/>
              </a:ext>
            </a:extLst>
          </p:cNvPr>
          <p:cNvSpPr/>
          <p:nvPr/>
        </p:nvSpPr>
        <p:spPr>
          <a:xfrm rot="5400000">
            <a:off x="3988759" y="2741221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자유형 26">
            <a:extLst>
              <a:ext uri="{FF2B5EF4-FFF2-40B4-BE49-F238E27FC236}">
                <a16:creationId xmlns:a16="http://schemas.microsoft.com/office/drawing/2014/main" id="{496407C6-91D6-450A-9A7E-424A49224321}"/>
              </a:ext>
            </a:extLst>
          </p:cNvPr>
          <p:cNvSpPr/>
          <p:nvPr/>
        </p:nvSpPr>
        <p:spPr>
          <a:xfrm rot="16200000">
            <a:off x="5752888" y="2230791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AF93C1C-BFDB-4B28-95A2-813FDDF074DF}"/>
              </a:ext>
            </a:extLst>
          </p:cNvPr>
          <p:cNvGrpSpPr/>
          <p:nvPr/>
        </p:nvGrpSpPr>
        <p:grpSpPr>
          <a:xfrm>
            <a:off x="5810475" y="2510844"/>
            <a:ext cx="1501804" cy="1729137"/>
            <a:chOff x="2168084" y="3125970"/>
            <a:chExt cx="1323542" cy="1523891"/>
          </a:xfrm>
        </p:grpSpPr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39E9B3F6-EA70-4684-9F6C-46693C1DD08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38AEA8F-46E4-49A6-ACA2-FB6E74AD3AF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F63ACCE-F3A4-4653-AA99-01C3EB81486A}"/>
              </a:ext>
            </a:extLst>
          </p:cNvPr>
          <p:cNvGrpSpPr/>
          <p:nvPr/>
        </p:nvGrpSpPr>
        <p:grpSpPr>
          <a:xfrm>
            <a:off x="7567624" y="2510845"/>
            <a:ext cx="1501804" cy="1729137"/>
            <a:chOff x="2168084" y="3125970"/>
            <a:chExt cx="1323542" cy="1523891"/>
          </a:xfrm>
        </p:grpSpPr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0AF22816-008E-4BAA-8CED-477D58116D1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445669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0BC44B6-0E38-4485-8E55-AB73AD1892BB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58" name="자유형 33">
            <a:extLst>
              <a:ext uri="{FF2B5EF4-FFF2-40B4-BE49-F238E27FC236}">
                <a16:creationId xmlns:a16="http://schemas.microsoft.com/office/drawing/2014/main" id="{0157B7F0-DDBD-4C7E-B5A4-7E6DB3BCFBBD}"/>
              </a:ext>
            </a:extLst>
          </p:cNvPr>
          <p:cNvSpPr/>
          <p:nvPr/>
        </p:nvSpPr>
        <p:spPr>
          <a:xfrm rot="5400000">
            <a:off x="7510041" y="2741221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자유형 34">
            <a:extLst>
              <a:ext uri="{FF2B5EF4-FFF2-40B4-BE49-F238E27FC236}">
                <a16:creationId xmlns:a16="http://schemas.microsoft.com/office/drawing/2014/main" id="{3AC99C9D-426F-40F4-8D0C-AB1345885CBB}"/>
              </a:ext>
            </a:extLst>
          </p:cNvPr>
          <p:cNvSpPr/>
          <p:nvPr/>
        </p:nvSpPr>
        <p:spPr>
          <a:xfrm rot="16200000">
            <a:off x="9284978" y="2230791"/>
            <a:ext cx="1616973" cy="1815685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63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4D2A82-69B4-4AC5-84A0-EDB1C6FD7A24}"/>
              </a:ext>
            </a:extLst>
          </p:cNvPr>
          <p:cNvGrpSpPr/>
          <p:nvPr/>
        </p:nvGrpSpPr>
        <p:grpSpPr>
          <a:xfrm>
            <a:off x="9342565" y="2510844"/>
            <a:ext cx="1501804" cy="1729137"/>
            <a:chOff x="2168084" y="3125970"/>
            <a:chExt cx="1323542" cy="1523891"/>
          </a:xfrm>
        </p:grpSpPr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D75EB815-BC7A-4910-B61D-D31A3500EEB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148287-3458-46B1-A0BC-21E14582CF1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3477963" y="5112583"/>
            <a:ext cx="266499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4234117" y="4661400"/>
            <a:ext cx="1134381" cy="306580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DE3EFD-FD1D-4633-BEEF-CA7E27F15987}"/>
              </a:ext>
            </a:extLst>
          </p:cNvPr>
          <p:cNvSpPr/>
          <p:nvPr/>
        </p:nvSpPr>
        <p:spPr>
          <a:xfrm>
            <a:off x="6990600" y="5112584"/>
            <a:ext cx="266499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모서리가 둥근 직사각형 41">
            <a:extLst>
              <a:ext uri="{FF2B5EF4-FFF2-40B4-BE49-F238E27FC236}">
                <a16:creationId xmlns:a16="http://schemas.microsoft.com/office/drawing/2014/main" id="{8FD85B11-3E62-402D-A495-906084843CBF}"/>
              </a:ext>
            </a:extLst>
          </p:cNvPr>
          <p:cNvSpPr/>
          <p:nvPr/>
        </p:nvSpPr>
        <p:spPr>
          <a:xfrm>
            <a:off x="7746754" y="4661400"/>
            <a:ext cx="1134381" cy="306580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7" name="왼쪽 대괄호 66">
            <a:extLst>
              <a:ext uri="{FF2B5EF4-FFF2-40B4-BE49-F238E27FC236}">
                <a16:creationId xmlns:a16="http://schemas.microsoft.com/office/drawing/2014/main" id="{154F17D5-A6A1-4DF7-9B5E-4D8CB7A7D7AA}"/>
              </a:ext>
            </a:extLst>
          </p:cNvPr>
          <p:cNvSpPr/>
          <p:nvPr/>
        </p:nvSpPr>
        <p:spPr>
          <a:xfrm rot="5400000">
            <a:off x="4562045" y="352820"/>
            <a:ext cx="471205" cy="3515110"/>
          </a:xfrm>
          <a:prstGeom prst="leftBracket">
            <a:avLst>
              <a:gd name="adj" fmla="val 0"/>
            </a:avLst>
          </a:prstGeom>
          <a:ln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왼쪽 대괄호 67">
            <a:extLst>
              <a:ext uri="{FF2B5EF4-FFF2-40B4-BE49-F238E27FC236}">
                <a16:creationId xmlns:a16="http://schemas.microsoft.com/office/drawing/2014/main" id="{37B79E61-1F3C-457D-BA5B-DA874C5BA12F}"/>
              </a:ext>
            </a:extLst>
          </p:cNvPr>
          <p:cNvSpPr/>
          <p:nvPr/>
        </p:nvSpPr>
        <p:spPr>
          <a:xfrm rot="5400000">
            <a:off x="8077155" y="352820"/>
            <a:ext cx="471205" cy="3515110"/>
          </a:xfrm>
          <a:prstGeom prst="leftBracket">
            <a:avLst>
              <a:gd name="adj" fmla="val 0"/>
            </a:avLst>
          </a:prstGeom>
          <a:ln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타원 47">
            <a:extLst>
              <a:ext uri="{FF2B5EF4-FFF2-40B4-BE49-F238E27FC236}">
                <a16:creationId xmlns:a16="http://schemas.microsoft.com/office/drawing/2014/main" id="{C9C4FB0D-5B68-4D37-B3B8-6B370C24461D}"/>
              </a:ext>
            </a:extLst>
          </p:cNvPr>
          <p:cNvSpPr/>
          <p:nvPr/>
        </p:nvSpPr>
        <p:spPr>
          <a:xfrm>
            <a:off x="5771727" y="1186078"/>
            <a:ext cx="1638957" cy="280208"/>
          </a:xfrm>
          <a:prstGeom prst="roundRect">
            <a:avLst>
              <a:gd name="adj" fmla="val 50000"/>
            </a:avLst>
          </a:prstGeom>
          <a:solidFill>
            <a:srgbClr val="63768C"/>
          </a:solidFill>
          <a:ln w="635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E9A7907-B1B0-4BC2-BDB8-1894255554DC}"/>
              </a:ext>
            </a:extLst>
          </p:cNvPr>
          <p:cNvCxnSpPr/>
          <p:nvPr/>
        </p:nvCxnSpPr>
        <p:spPr>
          <a:xfrm>
            <a:off x="6555202" y="1466286"/>
            <a:ext cx="0" cy="408487"/>
          </a:xfrm>
          <a:prstGeom prst="line">
            <a:avLst/>
          </a:prstGeom>
          <a:ln w="6350">
            <a:solidFill>
              <a:srgbClr val="63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BA5E050-93EF-4359-810F-9E61B31D2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57456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3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5231884" y="1457382"/>
            <a:ext cx="2201450" cy="3012510"/>
          </a:xfrm>
          <a:custGeom>
            <a:avLst/>
            <a:gdLst>
              <a:gd name="connsiteX0" fmla="*/ 775504 w 1979271"/>
              <a:gd name="connsiteY0" fmla="*/ 0 h 2708476"/>
              <a:gd name="connsiteX1" fmla="*/ 0 w 1979271"/>
              <a:gd name="connsiteY1" fmla="*/ 2176041 h 2708476"/>
              <a:gd name="connsiteX2" fmla="*/ 1794076 w 1979271"/>
              <a:gd name="connsiteY2" fmla="*/ 2708476 h 2708476"/>
              <a:gd name="connsiteX3" fmla="*/ 1979271 w 1979271"/>
              <a:gd name="connsiteY3" fmla="*/ 856527 h 2708476"/>
              <a:gd name="connsiteX4" fmla="*/ 775504 w 1979271"/>
              <a:gd name="connsiteY4" fmla="*/ 0 h 2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271" h="2708476">
                <a:moveTo>
                  <a:pt x="775504" y="0"/>
                </a:moveTo>
                <a:lnTo>
                  <a:pt x="0" y="2176041"/>
                </a:lnTo>
                <a:lnTo>
                  <a:pt x="1794076" y="2708476"/>
                </a:lnTo>
                <a:lnTo>
                  <a:pt x="1979271" y="856527"/>
                </a:lnTo>
                <a:lnTo>
                  <a:pt x="775504" y="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79099" y="1139050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905767" y="4054343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156322" y="2098874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894833" y="3505678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49597" y="1271087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17020" y="4301643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180943" y="4845759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780830" y="2732487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783054" y="2842904"/>
            <a:ext cx="1313285" cy="436122"/>
            <a:chOff x="5295662" y="3583776"/>
            <a:chExt cx="1180743" cy="392107"/>
          </a:xfrm>
        </p:grpSpPr>
        <p:sp>
          <p:nvSpPr>
            <p:cNvPr id="56" name="타원 55"/>
            <p:cNvSpPr/>
            <p:nvPr/>
          </p:nvSpPr>
          <p:spPr>
            <a:xfrm>
              <a:off x="6084299" y="3583777"/>
              <a:ext cx="392106" cy="392106"/>
            </a:xfrm>
            <a:prstGeom prst="ellipse">
              <a:avLst/>
            </a:prstGeom>
            <a:solidFill>
              <a:srgbClr val="445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A+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95662" y="3583776"/>
              <a:ext cx="8176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TEAM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8079555" y="2513568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7096337" y="4925841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2540679" y="1046592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2463800" y="4501983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5581B20-24F4-4EA2-9233-FEF2CAE61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8342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이상치 제거 및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1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36272" y="2090831"/>
            <a:ext cx="2458860" cy="2458860"/>
          </a:xfrm>
          <a:prstGeom prst="ellipse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246</a:t>
            </a:r>
          </a:p>
        </p:txBody>
      </p:sp>
      <p:sp>
        <p:nvSpPr>
          <p:cNvPr id="9" name="타원 8"/>
          <p:cNvSpPr/>
          <p:nvPr/>
        </p:nvSpPr>
        <p:spPr>
          <a:xfrm>
            <a:off x="4808926" y="2090831"/>
            <a:ext cx="2458860" cy="2458860"/>
          </a:xfrm>
          <a:prstGeom prst="ellipse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타원 5"/>
          <p:cNvSpPr/>
          <p:nvPr/>
        </p:nvSpPr>
        <p:spPr>
          <a:xfrm>
            <a:off x="7781580" y="2090831"/>
            <a:ext cx="2458860" cy="2458860"/>
          </a:xfrm>
          <a:prstGeom prst="ellipse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119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132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146</a:t>
            </a:r>
          </a:p>
        </p:txBody>
      </p:sp>
    </p:spTree>
    <p:extLst>
      <p:ext uri="{BB962C8B-B14F-4D97-AF65-F5344CB8AC3E}">
        <p14:creationId xmlns:p14="http://schemas.microsoft.com/office/powerpoint/2010/main" val="13638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71999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 통합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 파일 통합</a:t>
            </a: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109903" y="3697730"/>
            <a:ext cx="1998906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추출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크롤링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한 데이터에서 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필요한 데이터 추출 후 정리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130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이상치 제거 및 데이터 파일 생성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이상치 제거 후 일정 비율의 데이터를 파일에 저장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8723" cy="2622654"/>
            <a:chOff x="7874103" y="2461911"/>
            <a:chExt cx="2848723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END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87322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F33984A-D350-4328-B4BB-48CDE695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5" y="982289"/>
            <a:ext cx="3638356" cy="2423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DA268-B94C-405D-BB46-CA19C1DE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36" y="2653916"/>
            <a:ext cx="3849739" cy="2533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8DE4BD-3D18-4E43-A4B2-818D21F4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81" y="982288"/>
            <a:ext cx="4015803" cy="17776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DA5BDB-7132-425D-AFC1-4C6CCABD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343" y="2155968"/>
            <a:ext cx="4026384" cy="1777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FB200A-2054-4580-8099-D05C13890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1" y="3405930"/>
            <a:ext cx="4015803" cy="1777687"/>
          </a:xfrm>
          <a:prstGeom prst="rect">
            <a:avLst/>
          </a:prstGeom>
        </p:spPr>
      </p:pic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11C6C904-2D1C-44BD-B5E6-02CBFC9135EE}"/>
              </a:ext>
            </a:extLst>
          </p:cNvPr>
          <p:cNvSpPr/>
          <p:nvPr/>
        </p:nvSpPr>
        <p:spPr>
          <a:xfrm>
            <a:off x="2564563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기존 데이터</a:t>
            </a:r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197D706-6E97-4DE7-AD82-F04344462EB6}"/>
              </a:ext>
            </a:extLst>
          </p:cNvPr>
          <p:cNvSpPr/>
          <p:nvPr/>
        </p:nvSpPr>
        <p:spPr>
          <a:xfrm>
            <a:off x="8428467" y="5606217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크롤링</a:t>
            </a:r>
            <a:r>
              <a:rPr lang="ko-KR" altLang="en-US" sz="1400" b="1" dirty="0">
                <a:solidFill>
                  <a:prstClr val="white"/>
                </a:solidFill>
              </a:rPr>
              <a:t>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A34F5-277D-4B57-A6C4-F65BB3BA397C}"/>
              </a:ext>
            </a:extLst>
          </p:cNvPr>
          <p:cNvSpPr txBox="1"/>
          <p:nvPr/>
        </p:nvSpPr>
        <p:spPr>
          <a:xfrm>
            <a:off x="9125906" y="6627168"/>
            <a:ext cx="31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2">
                    <a:lumMod val="75000"/>
                  </a:schemeClr>
                </a:solidFill>
              </a:rPr>
              <a:t>기존 데이터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: https://github.com/lovit/petitions_archive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822D85-EB33-4B7C-9336-063E701FBD14}"/>
              </a:ext>
            </a:extLst>
          </p:cNvPr>
          <p:cNvSpPr txBox="1"/>
          <p:nvPr/>
        </p:nvSpPr>
        <p:spPr>
          <a:xfrm>
            <a:off x="1220012" y="990446"/>
            <a:ext cx="65034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'preprocessing/petitions'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기존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'preprocessing/data'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크롤링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데이터 파일 위치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os.makedirs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/petitions_26"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58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892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C47A364-126B-4653-960E-ECA810600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03" y="1535927"/>
            <a:ext cx="2567636" cy="1136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177708-15C6-4EAC-B473-4FCED84C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282" y="2359405"/>
            <a:ext cx="2574404" cy="11366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0619D3-AA19-4D77-B300-5E307B371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823" y="3301380"/>
            <a:ext cx="2567636" cy="11366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2512D-7883-4733-84CC-EAA9F80D1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543" y="1085452"/>
            <a:ext cx="3803208" cy="360844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8E526D-A3F5-43FC-AB3E-DE16A2C7B740}"/>
              </a:ext>
            </a:extLst>
          </p:cNvPr>
          <p:cNvCxnSpPr>
            <a:cxnSpLocks/>
          </p:cNvCxnSpPr>
          <p:nvPr/>
        </p:nvCxnSpPr>
        <p:spPr>
          <a:xfrm>
            <a:off x="5329686" y="3001078"/>
            <a:ext cx="2053607" cy="0"/>
          </a:xfrm>
          <a:prstGeom prst="straightConnector1">
            <a:avLst/>
          </a:prstGeom>
          <a:ln w="2032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60A98421-4D13-4E4C-B6AE-104CC0FAF4B8}"/>
              </a:ext>
            </a:extLst>
          </p:cNvPr>
          <p:cNvSpPr/>
          <p:nvPr/>
        </p:nvSpPr>
        <p:spPr>
          <a:xfrm>
            <a:off x="2564563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전</a:t>
            </a:r>
          </a:p>
        </p:txBody>
      </p:sp>
      <p:sp>
        <p:nvSpPr>
          <p:cNvPr id="47" name="모서리가 둥근 직사각형 39">
            <a:extLst>
              <a:ext uri="{FF2B5EF4-FFF2-40B4-BE49-F238E27FC236}">
                <a16:creationId xmlns:a16="http://schemas.microsoft.com/office/drawing/2014/main" id="{12216DE2-1AA0-4AF3-97C7-D7474C61797B}"/>
              </a:ext>
            </a:extLst>
          </p:cNvPr>
          <p:cNvSpPr/>
          <p:nvPr/>
        </p:nvSpPr>
        <p:spPr>
          <a:xfrm>
            <a:off x="8826028" y="5431114"/>
            <a:ext cx="1720238" cy="606887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통합 후</a:t>
            </a:r>
          </a:p>
        </p:txBody>
      </p:sp>
    </p:spTree>
    <p:extLst>
      <p:ext uri="{BB962C8B-B14F-4D97-AF65-F5344CB8AC3E}">
        <p14:creationId xmlns:p14="http://schemas.microsoft.com/office/powerpoint/2010/main" val="144185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2600" y="127381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2855-3AB5-4826-B165-579F4445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27992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 파일 생성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FADD2E5-75AA-4330-82C6-7F52A1492C82}"/>
              </a:ext>
            </a:extLst>
          </p:cNvPr>
          <p:cNvSpPr txBox="1"/>
          <p:nvPr/>
        </p:nvSpPr>
        <p:spPr>
          <a:xfrm>
            <a:off x="1139293" y="877241"/>
            <a:ext cx="10848163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utils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pd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stats      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표준 연속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이산 확률 분포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집적도 함수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샘플러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연속 분포 함수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와 다양한 통계 테스트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그리고 좀 더 기술적인 통계 도구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"preprocessing/petitions"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본 게시물의 일부 내용이 국민 청원 요건에 위배되어 관리자에 의해 수정되었습니다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]'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os.path.isdir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petitionsPath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fp.readlines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literal_eval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txt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petition_idx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 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 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utils.normalize_text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 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lineDict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txt 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txt.replace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A78F5A-0D94-4851-AC27-B7F7CF4E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34" y="6081699"/>
            <a:ext cx="4591691" cy="285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59E1E0-EB3F-4F72-BE35-545CBD5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8" y="5268066"/>
            <a:ext cx="10391775" cy="285719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FDB3AD-418E-4A03-87CC-CF55B000108E}"/>
              </a:ext>
            </a:extLst>
          </p:cNvPr>
          <p:cNvCxnSpPr>
            <a:cxnSpLocks/>
          </p:cNvCxnSpPr>
          <p:nvPr/>
        </p:nvCxnSpPr>
        <p:spPr>
          <a:xfrm>
            <a:off x="6563374" y="5641335"/>
            <a:ext cx="0" cy="380297"/>
          </a:xfrm>
          <a:prstGeom prst="straightConnector1">
            <a:avLst/>
          </a:prstGeom>
          <a:ln w="66675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2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77318"/>
              </p:ext>
            </p:extLst>
          </p:nvPr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B682B03-668B-4CC3-AFA1-1A6DEDDD20B9}"/>
              </a:ext>
            </a:extLst>
          </p:cNvPr>
          <p:cNvSpPr txBox="1"/>
          <p:nvPr/>
        </p:nvSpPr>
        <p:spPr>
          <a:xfrm>
            <a:off x="1088051" y="666851"/>
            <a:ext cx="10957457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(txt))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lenArray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np.asarray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 =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lenArray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altLang="ko-KR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최소값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1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2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3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사분위값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최대값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범위 시작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사용할 데이터 범위 끝</a:t>
            </a:r>
            <a:endParaRPr lang="ko-KR" alt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np.percentile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df.values.ravel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interpolation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'nearest'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plt.boxplot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df.values.ravel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showmeans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1.09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=[]</a:t>
            </a:r>
          </a:p>
          <a:p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]&lt;=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(line)&lt;=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tList.append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전체 데이터 개수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 수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비율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%, </a:t>
            </a:r>
            <a:r>
              <a:rPr lang="ko-KR" alt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 할 데이터 개수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'preprocessing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/data.txt'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494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5CA3B-9E89-48D7-9E64-B59D524FBBD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19617F3-B300-4EA6-965D-4A773F30DF8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7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err="1">
                <a:solidFill>
                  <a:srgbClr val="8E99A5"/>
                </a:solidFill>
              </a:rPr>
              <a:t>전처리</a:t>
            </a:r>
            <a:r>
              <a:rPr lang="en-US" altLang="ko-KR" sz="1400" b="1" i="1" kern="0" dirty="0">
                <a:solidFill>
                  <a:srgbClr val="8E99A5"/>
                </a:solidFill>
              </a:rPr>
              <a:t>(Preprocessing)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>
            <a:off x="9047803" y="389298"/>
            <a:ext cx="3144242" cy="6468701"/>
          </a:xfrm>
          <a:prstGeom prst="rect">
            <a:avLst/>
          </a:prstGeom>
          <a:solidFill>
            <a:srgbClr val="445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9642024" y="3943369"/>
            <a:ext cx="1955800" cy="1778000"/>
          </a:xfrm>
          <a:prstGeom prst="arc">
            <a:avLst>
              <a:gd name="adj1" fmla="val 16200000"/>
              <a:gd name="adj2" fmla="val 12424419"/>
            </a:avLst>
          </a:prstGeom>
          <a:ln w="28575">
            <a:solidFill>
              <a:srgbClr val="EFF3F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61726" y="4294693"/>
            <a:ext cx="152235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90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425488" y="5949969"/>
            <a:ext cx="238887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사용 할 데이터 비율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425488" y="389297"/>
            <a:ext cx="2388871" cy="113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데이터 사용 범위</a:t>
            </a:r>
            <a:endParaRPr lang="en-US" altLang="ko-KR" sz="1400" b="1" dirty="0">
              <a:solidFill>
                <a:srgbClr val="7FBB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5%~95%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047803" y="3273984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047803" y="1647825"/>
            <a:ext cx="314424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9127845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전체 데이터  개수</a:t>
            </a:r>
            <a:r>
              <a:rPr lang="en-US" altLang="ko-KR" sz="1400" b="1" dirty="0">
                <a:solidFill>
                  <a:srgbClr val="7FBBDF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450664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718520" y="1798852"/>
            <a:ext cx="1383304" cy="122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B2BCC6"/>
                </a:solidFill>
              </a:rPr>
              <a:t>사용할 데이터 개수</a:t>
            </a:r>
            <a:r>
              <a:rPr lang="en-US" altLang="ko-KR" sz="1400" b="1" dirty="0">
                <a:solidFill>
                  <a:srgbClr val="B2BCC6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406098</a:t>
            </a:r>
            <a:endParaRPr lang="en-US" altLang="ko-KR" sz="1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 rot="5400000">
            <a:off x="9946723" y="2455088"/>
            <a:ext cx="1346400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98538F-3580-40C1-9740-FB2477602ACE}"/>
              </a:ext>
            </a:extLst>
          </p:cNvPr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48DC0D4-D7AD-4A54-BF19-054CB75320CC}"/>
              </a:ext>
            </a:extLst>
          </p:cNvPr>
          <p:cNvGraphicFramePr>
            <a:graphicFrameLocks noGrp="1"/>
          </p:cNvGraphicFramePr>
          <p:nvPr/>
        </p:nvGraphicFramePr>
        <p:xfrm>
          <a:off x="0" y="423555"/>
          <a:ext cx="941560" cy="150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파일 통합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데이터 추출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이상치 제거 및 파일 생성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D2941E5-8F86-430D-ADC8-89F9E2C3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12" y="3020148"/>
            <a:ext cx="745911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891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1188</Words>
  <Application>Microsoft Office PowerPoint</Application>
  <PresentationFormat>와이드스크린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 승현</cp:lastModifiedBy>
  <cp:revision>24</cp:revision>
  <dcterms:created xsi:type="dcterms:W3CDTF">2021-02-23T06:53:01Z</dcterms:created>
  <dcterms:modified xsi:type="dcterms:W3CDTF">2021-04-04T13:13:22Z</dcterms:modified>
</cp:coreProperties>
</file>