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0" r:id="rId3"/>
    <p:sldId id="258" r:id="rId4"/>
    <p:sldId id="265" r:id="rId5"/>
    <p:sldId id="266" r:id="rId6"/>
    <p:sldId id="267" r:id="rId7"/>
    <p:sldId id="269" r:id="rId8"/>
    <p:sldId id="272" r:id="rId9"/>
    <p:sldId id="262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승현" initials="강승" lastIdx="1" clrIdx="0">
    <p:extLst>
      <p:ext uri="{19B8F6BF-5375-455C-9EA6-DF929625EA0E}">
        <p15:presenceInfo xmlns:p15="http://schemas.microsoft.com/office/powerpoint/2012/main" userId="a2c8e46a78985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1869" autoAdjust="0"/>
  </p:normalViewPr>
  <p:slideViewPr>
    <p:cSldViewPr snapToGrid="0">
      <p:cViewPr varScale="1">
        <p:scale>
          <a:sx n="101" d="100"/>
          <a:sy n="101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9341F-8CEE-45FB-BCC2-38A9799D8DD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C7CDD-71B0-4AE5-B07B-9AF0D9C3E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9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After running this program, this result window will appear</a:t>
            </a:r>
          </a:p>
          <a:p>
            <a:r>
              <a:rPr lang="en-US" altLang="ko-KR" dirty="0"/>
              <a:t>The total number of data is 450664, but in order to exclude data that are too short or too long, we remove the top 5% and the bottom 5% of the data and use the remaining 90%.</a:t>
            </a:r>
          </a:p>
          <a:p>
            <a:pPr algn="l"/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Then, the range of data usage is from 5% to 95%, and the number of data to use is 406139.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C7CDD-71B0-4AE5-B07B-9AF0D9C3E4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0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the format that is saved to a file after the process is complete, and the data to be used for </a:t>
            </a:r>
            <a:r>
              <a:rPr lang="en-US" altLang="ko-KR" dirty="0" err="1"/>
              <a:t>fasttext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C7CDD-71B0-4AE5-B07B-9AF0D9C3E4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9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9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9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8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4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7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4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3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9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3158671" y="2276294"/>
            <a:ext cx="5994400" cy="2232388"/>
          </a:xfrm>
          <a:prstGeom prst="rect">
            <a:avLst/>
          </a:prstGeom>
          <a:solidFill>
            <a:srgbClr val="EFF3F6"/>
          </a:solidFill>
          <a:ln>
            <a:noFill/>
          </a:ln>
          <a:effectLst>
            <a:outerShdw blurRad="774700" dist="152400" dir="54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36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3600" b="1" i="1" kern="0" dirty="0">
                <a:solidFill>
                  <a:srgbClr val="8E99A5"/>
                </a:solidFill>
              </a:rPr>
              <a:t>(Preprocessing)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58671" y="2276295"/>
            <a:ext cx="941560" cy="383415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742041" y="3428332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3273072" y="2375396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3911388" y="2431727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3911388" y="2462426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3911388" y="2493125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3836355" y="2448086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98358" y="2276296"/>
            <a:ext cx="5054714" cy="383414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900" b="1" dirty="0">
                <a:solidFill>
                  <a:prstClr val="white"/>
                </a:solidFill>
              </a:rPr>
              <a:t>G</a:t>
            </a:r>
            <a:r>
              <a:rPr lang="ko-KR" altLang="en-US" sz="900" b="1" dirty="0">
                <a:solidFill>
                  <a:prstClr val="white"/>
                </a:solidFill>
              </a:rPr>
              <a:t>조     컴퓨터공학과 </a:t>
            </a:r>
            <a:r>
              <a:rPr lang="en-US" altLang="ko-KR" sz="900" b="1" dirty="0">
                <a:solidFill>
                  <a:prstClr val="white"/>
                </a:solidFill>
              </a:rPr>
              <a:t>20154315 </a:t>
            </a:r>
            <a:r>
              <a:rPr lang="ko-KR" altLang="en-US" sz="900" b="1" dirty="0">
                <a:solidFill>
                  <a:prstClr val="white"/>
                </a:solidFill>
              </a:rPr>
              <a:t>강승현</a:t>
            </a:r>
            <a:endParaRPr lang="en-US" altLang="ko-KR" sz="9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rot="16200000">
            <a:off x="6246795" y="2549478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2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75CA3B-9E89-48D7-9E64-B59D524FBBDE}"/>
              </a:ext>
            </a:extLst>
          </p:cNvPr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19617F3-B300-4EA6-965D-4A773F30D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07625"/>
              </p:ext>
            </p:extLst>
          </p:nvPr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문자 제거 및 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파일 생성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CB39625-930F-4286-BDC9-CF76CC305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750" y="722035"/>
            <a:ext cx="10628747" cy="58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63419"/>
              </p:ext>
            </p:extLst>
          </p:nvPr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문자 제거 및  파일 생성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3A116A8-9DDA-4D40-B3A1-0E972864B516}"/>
              </a:ext>
            </a:extLst>
          </p:cNvPr>
          <p:cNvSpPr/>
          <p:nvPr/>
        </p:nvSpPr>
        <p:spPr>
          <a:xfrm>
            <a:off x="3354148" y="2991304"/>
            <a:ext cx="1998906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 통합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크롤링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파일 통합</a:t>
            </a:r>
          </a:p>
        </p:txBody>
      </p:sp>
      <p:sp>
        <p:nvSpPr>
          <p:cNvPr id="102" name="Freeform 9">
            <a:extLst>
              <a:ext uri="{FF2B5EF4-FFF2-40B4-BE49-F238E27FC236}">
                <a16:creationId xmlns:a16="http://schemas.microsoft.com/office/drawing/2014/main" id="{298B89B8-F778-449F-A25B-22841FC29929}"/>
              </a:ext>
            </a:extLst>
          </p:cNvPr>
          <p:cNvSpPr>
            <a:spLocks/>
          </p:cNvSpPr>
          <p:nvPr/>
        </p:nvSpPr>
        <p:spPr bwMode="auto">
          <a:xfrm>
            <a:off x="9702405" y="2615865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자유형 23">
            <a:extLst>
              <a:ext uri="{FF2B5EF4-FFF2-40B4-BE49-F238E27FC236}">
                <a16:creationId xmlns:a16="http://schemas.microsoft.com/office/drawing/2014/main" id="{5EC932B5-4859-4093-B6C2-97E0670E3604}"/>
              </a:ext>
            </a:extLst>
          </p:cNvPr>
          <p:cNvSpPr>
            <a:spLocks/>
          </p:cNvSpPr>
          <p:nvPr/>
        </p:nvSpPr>
        <p:spPr bwMode="auto">
          <a:xfrm>
            <a:off x="6966897" y="4747004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0D970D5A-06C2-4BBD-94EA-D537214DEE6F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209653" y="2615865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BED6489-4A95-46D0-886D-659BA5A2BF99}"/>
              </a:ext>
            </a:extLst>
          </p:cNvPr>
          <p:cNvGrpSpPr/>
          <p:nvPr/>
        </p:nvGrpSpPr>
        <p:grpSpPr>
          <a:xfrm flipV="1">
            <a:off x="5625988" y="3807790"/>
            <a:ext cx="2846547" cy="1446846"/>
            <a:chOff x="2031517" y="2753557"/>
            <a:chExt cx="2846547" cy="1446846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6863448-2594-4EBD-8CDF-6BA616A23F6B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00B0F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F2A15377-D6E0-47AC-907F-8CB9C07723BB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rgbClr val="63768C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F08A438-CD35-4B86-94F1-333D53098597}"/>
              </a:ext>
            </a:extLst>
          </p:cNvPr>
          <p:cNvSpPr/>
          <p:nvPr/>
        </p:nvSpPr>
        <p:spPr>
          <a:xfrm>
            <a:off x="6109903" y="3697730"/>
            <a:ext cx="199890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추출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크롤링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한 데이터에서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필요한 데이터 추출 후 정리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A3CECD2-18F9-4FB5-A206-7A7C44AAB4C4}"/>
              </a:ext>
            </a:extLst>
          </p:cNvPr>
          <p:cNvSpPr/>
          <p:nvPr/>
        </p:nvSpPr>
        <p:spPr>
          <a:xfrm>
            <a:off x="8821178" y="2991302"/>
            <a:ext cx="1998906" cy="1306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문자 제거 및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파일 생성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문자 제거 후 일정 비율의 데이터를 파일에 저장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816D68EA-A4B2-4A50-95DD-E01E4F9D4308}"/>
              </a:ext>
            </a:extLst>
          </p:cNvPr>
          <p:cNvGrpSpPr/>
          <p:nvPr/>
        </p:nvGrpSpPr>
        <p:grpSpPr>
          <a:xfrm>
            <a:off x="8337263" y="2163461"/>
            <a:ext cx="2848723" cy="2622654"/>
            <a:chOff x="7874103" y="2461911"/>
            <a:chExt cx="2848723" cy="2622654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15436D4C-A7A4-4DBE-B70D-5FE9134E62D2}"/>
                </a:ext>
              </a:extLst>
            </p:cNvPr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58410F0B-69C6-41FE-9E09-0910C0A0C57F}"/>
                  </a:ext>
                </a:extLst>
              </p:cNvPr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00B0F0">
                  <a:alpha val="62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오른쪽 대괄호 113">
                <a:extLst>
                  <a:ext uri="{FF2B5EF4-FFF2-40B4-BE49-F238E27FC236}">
                    <a16:creationId xmlns:a16="http://schemas.microsoft.com/office/drawing/2014/main" id="{E0BF8CA0-0E27-4DAC-BDC1-FD7349AF492D}"/>
                  </a:ext>
                </a:extLst>
              </p:cNvPr>
              <p:cNvSpPr/>
              <p:nvPr/>
            </p:nvSpPr>
            <p:spPr>
              <a:xfrm rot="16200000">
                <a:off x="8181270" y="2065820"/>
                <a:ext cx="1326655" cy="2726357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rgbClr val="63768C"/>
                </a:solidFill>
                <a:headEnd type="oval" w="lg" len="lg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D35F34F-768B-4688-96BD-AD511CCDA8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22826" y="3788565"/>
              <a:ext cx="0" cy="1296000"/>
            </a:xfrm>
            <a:prstGeom prst="straightConnector1">
              <a:avLst/>
            </a:prstGeom>
            <a:ln w="25400">
              <a:solidFill>
                <a:srgbClr val="6376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27EC901-70E2-480E-9F84-20E0BAE2651D}"/>
              </a:ext>
            </a:extLst>
          </p:cNvPr>
          <p:cNvSpPr/>
          <p:nvPr/>
        </p:nvSpPr>
        <p:spPr>
          <a:xfrm>
            <a:off x="10671024" y="4895850"/>
            <a:ext cx="1025572" cy="358786"/>
          </a:xfrm>
          <a:prstGeom prst="rect">
            <a:avLst/>
          </a:prstGeom>
          <a:solidFill>
            <a:srgbClr val="445669"/>
          </a:solidFill>
          <a:ln w="25400">
            <a:solidFill>
              <a:srgbClr val="637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END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5EABB74-66AF-4E3A-BD63-20D59B194FEF}"/>
              </a:ext>
            </a:extLst>
          </p:cNvPr>
          <p:cNvGrpSpPr/>
          <p:nvPr/>
        </p:nvGrpSpPr>
        <p:grpSpPr>
          <a:xfrm>
            <a:off x="1436963" y="2163461"/>
            <a:ext cx="4279817" cy="1506047"/>
            <a:chOff x="973803" y="2461911"/>
            <a:chExt cx="4279817" cy="1506047"/>
          </a:xfrm>
        </p:grpSpPr>
        <p:sp>
          <p:nvSpPr>
            <p:cNvPr id="117" name="오른쪽 대괄호 116">
              <a:extLst>
                <a:ext uri="{FF2B5EF4-FFF2-40B4-BE49-F238E27FC236}">
                  <a16:creationId xmlns:a16="http://schemas.microsoft.com/office/drawing/2014/main" id="{C3A64368-A413-4271-AC37-564790D405D4}"/>
                </a:ext>
              </a:extLst>
            </p:cNvPr>
            <p:cNvSpPr/>
            <p:nvPr/>
          </p:nvSpPr>
          <p:spPr>
            <a:xfrm rot="16200000">
              <a:off x="3227114" y="1762060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rgbClr val="63768C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E2601A2-751C-4C00-A597-79307C439C48}"/>
                </a:ext>
              </a:extLst>
            </p:cNvPr>
            <p:cNvSpPr/>
            <p:nvPr/>
          </p:nvSpPr>
          <p:spPr>
            <a:xfrm>
              <a:off x="973803" y="3609172"/>
              <a:ext cx="1025572" cy="3587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637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445669"/>
                  </a:solidFill>
                </a:rPr>
                <a:t>START</a:t>
              </a:r>
              <a:endParaRPr lang="ko-KR" altLang="en-US" sz="1200" b="1" dirty="0">
                <a:solidFill>
                  <a:srgbClr val="445669"/>
                </a:solidFill>
              </a:endParaRP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341FB290-CA2B-40A3-B10C-2A3B0742C0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1551" y="3518565"/>
              <a:ext cx="0" cy="540000"/>
            </a:xfrm>
            <a:prstGeom prst="straightConnector1">
              <a:avLst/>
            </a:prstGeom>
            <a:ln w="25400">
              <a:solidFill>
                <a:srgbClr val="63768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810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89281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32855-3AB5-4826-B165-579F44457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13258"/>
              </p:ext>
            </p:extLst>
          </p:nvPr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문자 제거 및  파일 생성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F33984A-D350-4328-B4BB-48CDE695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35" y="982289"/>
            <a:ext cx="3638356" cy="24236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9DA268-B94C-405D-BB46-CA19C1DE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536" y="2653916"/>
            <a:ext cx="3849739" cy="2533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8DE4BD-3D18-4E43-A4B2-818D21F44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881" y="982288"/>
            <a:ext cx="4015803" cy="17776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DA5BDB-7132-425D-AFC1-4C6CCABDC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343" y="2155968"/>
            <a:ext cx="4026384" cy="17776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FB200A-2054-4580-8099-D05C13890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1" y="3405930"/>
            <a:ext cx="4015803" cy="1777687"/>
          </a:xfrm>
          <a:prstGeom prst="rect">
            <a:avLst/>
          </a:prstGeom>
        </p:spPr>
      </p:pic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11C6C904-2D1C-44BD-B5E6-02CBFC9135EE}"/>
              </a:ext>
            </a:extLst>
          </p:cNvPr>
          <p:cNvSpPr/>
          <p:nvPr/>
        </p:nvSpPr>
        <p:spPr>
          <a:xfrm>
            <a:off x="2564563" y="5606217"/>
            <a:ext cx="1720238" cy="606887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기존 데이터</a:t>
            </a:r>
          </a:p>
        </p:txBody>
      </p:sp>
      <p:sp>
        <p:nvSpPr>
          <p:cNvPr id="53" name="모서리가 둥근 직사각형 39">
            <a:extLst>
              <a:ext uri="{FF2B5EF4-FFF2-40B4-BE49-F238E27FC236}">
                <a16:creationId xmlns:a16="http://schemas.microsoft.com/office/drawing/2014/main" id="{4197D706-6E97-4DE7-AD82-F04344462EB6}"/>
              </a:ext>
            </a:extLst>
          </p:cNvPr>
          <p:cNvSpPr/>
          <p:nvPr/>
        </p:nvSpPr>
        <p:spPr>
          <a:xfrm>
            <a:off x="8428467" y="5606217"/>
            <a:ext cx="1720238" cy="606887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prstClr val="white"/>
                </a:solidFill>
              </a:rPr>
              <a:t>크롤링</a:t>
            </a:r>
            <a:r>
              <a:rPr lang="ko-KR" altLang="en-US" sz="1400" b="1" dirty="0">
                <a:solidFill>
                  <a:prstClr val="white"/>
                </a:solidFill>
              </a:rPr>
              <a:t>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A34F5-277D-4B57-A6C4-F65BB3BA397C}"/>
              </a:ext>
            </a:extLst>
          </p:cNvPr>
          <p:cNvSpPr txBox="1"/>
          <p:nvPr/>
        </p:nvSpPr>
        <p:spPr>
          <a:xfrm>
            <a:off x="9125906" y="6627168"/>
            <a:ext cx="3110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2">
                    <a:lumMod val="75000"/>
                  </a:schemeClr>
                </a:solidFill>
              </a:rPr>
              <a:t>기존 데이터 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</a:rPr>
              <a:t>: https://github.com/lovit/petitions_archive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9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89281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32855-3AB5-4826-B165-579F44457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01891"/>
              </p:ext>
            </p:extLst>
          </p:nvPr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문자 제거 및  파일 생성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8822D85-EB33-4B7C-9336-063E701FBD14}"/>
              </a:ext>
            </a:extLst>
          </p:cNvPr>
          <p:cNvSpPr txBox="1"/>
          <p:nvPr/>
        </p:nvSpPr>
        <p:spPr>
          <a:xfrm>
            <a:off x="1220012" y="990446"/>
            <a:ext cx="650346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'preprocessing/petitions'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기존 데이터 파일 위치</a:t>
            </a:r>
            <a:endParaRPr lang="ko-KR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dataPath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'preprocessing/data'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크롤링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데이터 파일 위치</a:t>
            </a:r>
            <a:endParaRPr lang="ko-KR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os.path.isdir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os.makedirs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os.path.isdir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dataPath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os.listdir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dataPath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dataPath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/petitions_26"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fp.write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258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89281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32855-3AB5-4826-B165-579F44457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44796"/>
              </p:ext>
            </p:extLst>
          </p:nvPr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문자 제거 및  파일 생성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3C47A364-126B-4653-960E-ECA810600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03" y="1535927"/>
            <a:ext cx="2567636" cy="11366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177708-15C6-4EAC-B473-4FCED84C9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282" y="2359405"/>
            <a:ext cx="2574404" cy="113662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90619D3-AA19-4D77-B300-5E307B371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823" y="3301380"/>
            <a:ext cx="2567636" cy="11366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2512D-7883-4733-84CC-EAA9F80D1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4543" y="1085452"/>
            <a:ext cx="3803208" cy="360844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8E526D-A3F5-43FC-AB3E-DE16A2C7B740}"/>
              </a:ext>
            </a:extLst>
          </p:cNvPr>
          <p:cNvCxnSpPr>
            <a:cxnSpLocks/>
          </p:cNvCxnSpPr>
          <p:nvPr/>
        </p:nvCxnSpPr>
        <p:spPr>
          <a:xfrm>
            <a:off x="5329686" y="3001078"/>
            <a:ext cx="2053607" cy="0"/>
          </a:xfrm>
          <a:prstGeom prst="straightConnector1">
            <a:avLst/>
          </a:prstGeom>
          <a:ln w="20320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60A98421-4D13-4E4C-B6AE-104CC0FAF4B8}"/>
              </a:ext>
            </a:extLst>
          </p:cNvPr>
          <p:cNvSpPr/>
          <p:nvPr/>
        </p:nvSpPr>
        <p:spPr>
          <a:xfrm>
            <a:off x="2564563" y="5431114"/>
            <a:ext cx="1720238" cy="606887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통합 전</a:t>
            </a:r>
          </a:p>
        </p:txBody>
      </p:sp>
      <p:sp>
        <p:nvSpPr>
          <p:cNvPr id="47" name="모서리가 둥근 직사각형 39">
            <a:extLst>
              <a:ext uri="{FF2B5EF4-FFF2-40B4-BE49-F238E27FC236}">
                <a16:creationId xmlns:a16="http://schemas.microsoft.com/office/drawing/2014/main" id="{12216DE2-1AA0-4AF3-97C7-D7474C61797B}"/>
              </a:ext>
            </a:extLst>
          </p:cNvPr>
          <p:cNvSpPr/>
          <p:nvPr/>
        </p:nvSpPr>
        <p:spPr>
          <a:xfrm>
            <a:off x="8826028" y="5431114"/>
            <a:ext cx="1720238" cy="606887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통합 후</a:t>
            </a:r>
          </a:p>
        </p:txBody>
      </p:sp>
    </p:spTree>
    <p:extLst>
      <p:ext uri="{BB962C8B-B14F-4D97-AF65-F5344CB8AC3E}">
        <p14:creationId xmlns:p14="http://schemas.microsoft.com/office/powerpoint/2010/main" val="144185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2600" y="127381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32855-3AB5-4826-B165-579F44457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98969"/>
              </p:ext>
            </p:extLst>
          </p:nvPr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문자 제거 및  파일 생성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FADD2E5-75AA-4330-82C6-7F52A1492C82}"/>
              </a:ext>
            </a:extLst>
          </p:cNvPr>
          <p:cNvSpPr txBox="1"/>
          <p:nvPr/>
        </p:nvSpPr>
        <p:spPr>
          <a:xfrm>
            <a:off x="1139293" y="877241"/>
            <a:ext cx="1084816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literal_eval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utils</a:t>
            </a: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pd</a:t>
            </a: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"preprocessing/petitions"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ko-KR" alt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본 게시물의 일부 내용이 국민 청원 요건에 위배되어 관리자에 의해 수정되었습니다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]'</a:t>
            </a:r>
            <a:endParaRPr lang="ko-KR" alt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os.path.isdir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os.listdir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line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fp.readlines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lineDict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literal_eval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(line)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txt =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utils.normalize_text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lineDict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])+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 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lineDict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txt =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txt.replace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txtList.append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(txt)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FDB3AD-418E-4A03-87CC-CF55B000108E}"/>
              </a:ext>
            </a:extLst>
          </p:cNvPr>
          <p:cNvCxnSpPr>
            <a:cxnSpLocks/>
          </p:cNvCxnSpPr>
          <p:nvPr/>
        </p:nvCxnSpPr>
        <p:spPr>
          <a:xfrm>
            <a:off x="6563374" y="5641335"/>
            <a:ext cx="0" cy="380297"/>
          </a:xfrm>
          <a:prstGeom prst="straightConnector1">
            <a:avLst/>
          </a:prstGeom>
          <a:ln w="66675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1B34B5D-83DF-4882-84D9-14E23748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26" y="5174428"/>
            <a:ext cx="11052707" cy="3529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37D756-500F-4E50-9033-5949EE1578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2"/>
          <a:stretch/>
        </p:blipFill>
        <p:spPr>
          <a:xfrm>
            <a:off x="2831285" y="6135618"/>
            <a:ext cx="7464177" cy="399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9A55EE-803B-4C13-B17D-A67C9663BC3E}"/>
              </a:ext>
            </a:extLst>
          </p:cNvPr>
          <p:cNvSpPr txBox="1"/>
          <p:nvPr/>
        </p:nvSpPr>
        <p:spPr>
          <a:xfrm>
            <a:off x="7883371" y="503285"/>
            <a:ext cx="4308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doublespace_pattern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re.compile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'\s+'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normalize_text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#text = 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text.replace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('\t', ' ')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#text = 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text.replace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('\r', ' ')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#text = 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lineseparator_pattern.sub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('\n', text)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doublespace_pattern.sub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text.strip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722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75CA3B-9E89-48D7-9E64-B59D524FBBDE}"/>
              </a:ext>
            </a:extLst>
          </p:cNvPr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19617F3-B300-4EA6-965D-4A773F30D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457058"/>
              </p:ext>
            </p:extLst>
          </p:nvPr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문자 제거 및 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파일 생성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B682B03-668B-4CC3-AFA1-1A6DEDDD20B9}"/>
              </a:ext>
            </a:extLst>
          </p:cNvPr>
          <p:cNvSpPr txBox="1"/>
          <p:nvPr/>
        </p:nvSpPr>
        <p:spPr>
          <a:xfrm>
            <a:off x="1088051" y="598325"/>
            <a:ext cx="10941389" cy="4176875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특수문자 제거</a:t>
            </a:r>
            <a:endParaRPr lang="ko-KR" alt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specialCharacterRemove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re.compile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sz="1100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ko-KR" altLang="en-US" sz="1100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가</a:t>
            </a:r>
            <a:r>
              <a:rPr lang="en-US" altLang="ko-KR" sz="1100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100" b="0" dirty="0" err="1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힣</a:t>
            </a:r>
            <a:r>
              <a:rPr lang="en-US" altLang="ko-KR" sz="1100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a-zA-Z0-9\s]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100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=[]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enumerate(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specialCharacterRemove.sub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text)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text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lenList.append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text.split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ko-KR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rangeList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최소값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1</a:t>
            </a:r>
            <a:r>
              <a:rPr lang="ko-KR" alt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사분위값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2</a:t>
            </a:r>
            <a:r>
              <a:rPr lang="ko-KR" alt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사분위값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3</a:t>
            </a:r>
            <a:r>
              <a:rPr lang="ko-KR" alt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사분위값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최대값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사용할 데이터 시작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사용할 데이터 끝</a:t>
            </a:r>
            <a:endParaRPr lang="ko-KR" alt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np.percentile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interpolation=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'nearest'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ratio=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plt.boxplot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showmeans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1.09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1.09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1.09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1.15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1.15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=[]</a:t>
            </a:r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]&lt;=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&lt;=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tList.append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전체 데이터 개수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게시글 수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사용 할 데이터 비율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{ratio}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%, </a:t>
            </a:r>
            <a:r>
              <a:rPr lang="ko-KR" alt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사용 할 데이터 개수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open(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'preprocessing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/data.txt'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encoding=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fp.write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A620BC5-A3EF-4E70-B992-8893EAC0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71" y="6022283"/>
            <a:ext cx="7960417" cy="474784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0E2E77C-A432-48CB-BDCA-CC02F862A83C}"/>
              </a:ext>
            </a:extLst>
          </p:cNvPr>
          <p:cNvCxnSpPr>
            <a:cxnSpLocks/>
          </p:cNvCxnSpPr>
          <p:nvPr/>
        </p:nvCxnSpPr>
        <p:spPr>
          <a:xfrm>
            <a:off x="6570199" y="5521679"/>
            <a:ext cx="0" cy="380297"/>
          </a:xfrm>
          <a:prstGeom prst="straightConnector1">
            <a:avLst/>
          </a:prstGeom>
          <a:ln w="66675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928FBC9E-907B-4A1C-AA55-1E4913020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2"/>
          <a:stretch/>
        </p:blipFill>
        <p:spPr>
          <a:xfrm>
            <a:off x="2125838" y="4911047"/>
            <a:ext cx="8881884" cy="4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4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75CA3B-9E89-48D7-9E64-B59D524FBBDE}"/>
              </a:ext>
            </a:extLst>
          </p:cNvPr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19617F3-B300-4EA6-965D-4A773F30D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68504"/>
              </p:ext>
            </p:extLst>
          </p:nvPr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문자 제거 및 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파일 생성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2B3858F-7D34-45FD-8CEF-11B5582B7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77" y="1665208"/>
            <a:ext cx="4713265" cy="35275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FCA3D1-CD14-4962-A5CE-7465C5005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500" y="1665208"/>
            <a:ext cx="4713265" cy="35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7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>
            <a:off x="9047803" y="389298"/>
            <a:ext cx="3144242" cy="6468701"/>
          </a:xfrm>
          <a:prstGeom prst="rect">
            <a:avLst/>
          </a:prstGeom>
          <a:solidFill>
            <a:srgbClr val="445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57607D"/>
              </a:solidFill>
            </a:endParaRPr>
          </a:p>
        </p:txBody>
      </p:sp>
      <p:sp>
        <p:nvSpPr>
          <p:cNvPr id="65" name="원호 64"/>
          <p:cNvSpPr/>
          <p:nvPr/>
        </p:nvSpPr>
        <p:spPr>
          <a:xfrm>
            <a:off x="9642024" y="3943369"/>
            <a:ext cx="1955800" cy="1778000"/>
          </a:xfrm>
          <a:prstGeom prst="arc">
            <a:avLst>
              <a:gd name="adj1" fmla="val 16200000"/>
              <a:gd name="adj2" fmla="val 13754647"/>
            </a:avLst>
          </a:prstGeom>
          <a:ln w="28575">
            <a:solidFill>
              <a:srgbClr val="EFF3F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661726" y="4294693"/>
            <a:ext cx="152235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90</a:t>
            </a:r>
            <a:r>
              <a:rPr lang="en-US" altLang="ko-KR" sz="16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425488" y="5949969"/>
            <a:ext cx="238887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B2BCC6"/>
                </a:solidFill>
              </a:rPr>
              <a:t>Percentage of data to use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425488" y="389297"/>
            <a:ext cx="2388871" cy="113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B2BCC6"/>
                </a:solidFill>
              </a:rPr>
              <a:t>Data Usage Range</a:t>
            </a:r>
            <a:endParaRPr lang="en-US" altLang="ko-KR" sz="1400" b="1" dirty="0">
              <a:solidFill>
                <a:srgbClr val="7FBBD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5%~95%</a:t>
            </a:r>
            <a:endParaRPr lang="en-US" altLang="ko-KR" sz="400" b="1" dirty="0">
              <a:solidFill>
                <a:srgbClr val="FF3300"/>
              </a:solidFill>
              <a:cs typeface="Aharoni" panose="02010803020104030203" pitchFamily="2" charset="-79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9047803" y="3273984"/>
            <a:ext cx="3144242" cy="0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9047803" y="1647825"/>
            <a:ext cx="3144242" cy="0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9127845" y="1798852"/>
            <a:ext cx="1383304" cy="122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B2BCC6"/>
                </a:solidFill>
              </a:rPr>
              <a:t>Total number of data</a:t>
            </a:r>
            <a:endParaRPr lang="en-US" altLang="ko-KR" sz="1400" b="1" dirty="0">
              <a:solidFill>
                <a:srgbClr val="7FBBD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  <a:cs typeface="Aharoni" panose="02010803020104030203" pitchFamily="2" charset="-79"/>
              </a:rPr>
              <a:t>450664</a:t>
            </a:r>
            <a:endParaRPr lang="en-US" altLang="ko-KR" sz="100" b="1" dirty="0">
              <a:solidFill>
                <a:srgbClr val="FF3300"/>
              </a:solidFill>
              <a:cs typeface="Aharoni" panose="02010803020104030203" pitchFamily="2" charset="-79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718520" y="1798852"/>
            <a:ext cx="1383304" cy="122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B2BCC6"/>
                </a:solidFill>
              </a:rPr>
              <a:t>Number of data to use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  <a:cs typeface="Aharoni" panose="02010803020104030203" pitchFamily="2" charset="-79"/>
              </a:rPr>
              <a:t>406139</a:t>
            </a:r>
            <a:endParaRPr lang="en-US" altLang="ko-KR" sz="100" b="1" dirty="0">
              <a:solidFill>
                <a:srgbClr val="FF3300"/>
              </a:solidFill>
              <a:cs typeface="Aharoni" panose="02010803020104030203" pitchFamily="2" charset="-79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 rot="5400000">
            <a:off x="9946723" y="2455088"/>
            <a:ext cx="1346400" cy="0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98538F-3580-40C1-9740-FB2477602ACE}"/>
              </a:ext>
            </a:extLst>
          </p:cNvPr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C48DC0D4-D7AD-4A54-BF19-054CB7532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13824"/>
              </p:ext>
            </p:extLst>
          </p:nvPr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문자 제거 및 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파일 생성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015592A-3A55-4535-8D06-61FEEA13F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97" y="2821145"/>
            <a:ext cx="7478169" cy="16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28916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1177</Words>
  <Application>Microsoft Office PowerPoint</Application>
  <PresentationFormat>와이드스크린</PresentationFormat>
  <Paragraphs>149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Apple SD Gothic Neo</vt:lpstr>
      <vt:lpstr>맑은 고딕</vt:lpstr>
      <vt:lpstr>Arial</vt:lpstr>
      <vt:lpstr>Consolas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cert</cp:lastModifiedBy>
  <cp:revision>34</cp:revision>
  <dcterms:created xsi:type="dcterms:W3CDTF">2021-02-23T06:53:01Z</dcterms:created>
  <dcterms:modified xsi:type="dcterms:W3CDTF">2021-04-15T08:59:20Z</dcterms:modified>
</cp:coreProperties>
</file>