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2032F-9CA9-4C6A-AECA-E92F1D41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DA8A6-26C9-483F-9DA9-1002123A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CFCEC-BE55-4A75-AF07-9B174B79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17516-1522-4B8B-9043-913DFD4C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8B8DD-6E00-4BED-BA91-9FADF794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7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F5BD9-F962-44D9-B89B-ECC98BA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2B449-3FAB-4C7C-9354-2079035F9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8E70B-1785-404E-8566-37C5AEB2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BFAA9-AA20-4A98-9D5B-FD4585DD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CC185-8990-4956-A670-12822ABE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46FAF2-5C5B-4B72-9099-BB529277A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04730E-7274-48EE-8325-7F298EAC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33465-6E0C-4A32-95E4-8E2BA87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1FC9F-FB14-430E-9340-59F4002D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92E88-3ACD-48D4-BB29-C69128DC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9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93180-FAB3-49BB-9836-68772685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E28F3-77BA-4418-A1A4-FF35C155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62A0E-6A91-46CD-90EA-8B7ABCB6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7AE79-B24F-4E2D-ABC4-71E3496E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4E981-0E26-42B2-8359-93F8517A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7E88C-4996-4994-A140-81F0492C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5DF49-3067-4FD3-A5CD-96F6A20ED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29F46-A8C0-4E34-AEE7-291797F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DC0A7-952F-4862-AB64-588E9EB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15D1D-D5B9-4573-A883-5EFB70C9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7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D5B50-1ADE-4203-85F3-B623A434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CB15A-00EB-4E93-9A25-7BBEC35A2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B2704-09C8-4ED9-A8B6-6FC87A91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78171-4CA4-4D85-8771-6A53C45D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52A23-241D-4F46-9B08-5C8EC980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A4CF8-90FC-4C85-8B95-83F1109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3712D-2B1D-4136-BA91-DFA7F179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0BCDE-BD82-4E9A-B9AD-A9EFB2B7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7E38C-BBA9-4FAF-A6F8-546E374C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9E7AB-4C0A-4C50-ACBB-A08AF37E0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CA0A07-D613-46A4-8CD8-C8A0C5507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E4B492-0D9D-479D-AFFB-2DD40C82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4E3EE0-02F9-4422-9AB8-D5BA9B02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13C59-BA5B-4CFC-8337-4B1367B6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38C88-3B9F-489C-B454-2EB9A2A7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254F6-DA64-453A-BB4D-D83591AD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3FD59E-593A-41AB-B95A-C8DE5CFC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1D9D15-615E-4D9C-A428-F2FE098F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781DED-7362-45AC-9017-1F05F022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F8D6EE-43D1-4517-8150-398AA88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931BC-DCFF-4F22-B6BE-EBB3BBD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C390-1D3F-477F-880C-C54C6E30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4FA3C-3AB5-4E80-9873-3F2958FC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DFD5B-245A-4613-886C-D0D55D634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6C8CA-B26A-4C2A-900F-07BAC72B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7883F-5978-4EE9-91E9-A0E7A96F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19752-67DA-4B0B-9D9F-DF597617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5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6771D-32B6-485C-BF8C-24001424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39A23F-EACA-40F4-AF23-9D2903ACC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C8365-59CB-43CB-B7A2-C85D38A2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37C9E-71C0-4B88-A6AE-E187760C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DB069-BDB4-48B4-9AF1-31ADA160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51150-BD91-45D9-BF4D-3B2992E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3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44EA3-E41E-4FBA-A129-61CF34E5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FC31A-E828-4C37-8D89-CFB54B95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3D66A-3F55-42D7-B748-19F27ADA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06AB-95F9-45F5-B04B-D8720B45E78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BF635-2FFC-4244-A001-28B2D8E4B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21DD0-6A65-4C7A-B3E0-4258C6C94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5B03-352A-46FE-80A1-F871B4A66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5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03AC63-76C8-4444-ACA8-C9D074A0FFD2}"/>
              </a:ext>
            </a:extLst>
          </p:cNvPr>
          <p:cNvSpPr/>
          <p:nvPr/>
        </p:nvSpPr>
        <p:spPr>
          <a:xfrm>
            <a:off x="135118" y="838987"/>
            <a:ext cx="2765130" cy="250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6ED30-B47E-45CA-B92D-404C6EE31FBB}"/>
              </a:ext>
            </a:extLst>
          </p:cNvPr>
          <p:cNvSpPr txBox="1"/>
          <p:nvPr/>
        </p:nvSpPr>
        <p:spPr>
          <a:xfrm>
            <a:off x="75414" y="561988"/>
            <a:ext cx="16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 Hub(Firebase)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770D57-9AEB-4DE5-BF99-D2BDBC59176B}"/>
              </a:ext>
            </a:extLst>
          </p:cNvPr>
          <p:cNvSpPr/>
          <p:nvPr/>
        </p:nvSpPr>
        <p:spPr>
          <a:xfrm>
            <a:off x="361360" y="989814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통합 </a:t>
            </a:r>
            <a:r>
              <a:rPr lang="en-US" altLang="ko-KR" sz="1200" dirty="0"/>
              <a:t>Admin WEB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0AC46-7D0B-40F5-BD11-7D150CD051AF}"/>
              </a:ext>
            </a:extLst>
          </p:cNvPr>
          <p:cNvSpPr/>
          <p:nvPr/>
        </p:nvSpPr>
        <p:spPr>
          <a:xfrm>
            <a:off x="361360" y="1753384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Hub DB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025D1-1574-4BA3-A3D4-5A2B6C55370E}"/>
              </a:ext>
            </a:extLst>
          </p:cNvPr>
          <p:cNvSpPr txBox="1"/>
          <p:nvPr/>
        </p:nvSpPr>
        <p:spPr>
          <a:xfrm>
            <a:off x="235736" y="2516954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</a:t>
            </a:r>
            <a:r>
              <a:rPr lang="en-US" altLang="ko-KR" sz="1200" dirty="0"/>
              <a:t>: </a:t>
            </a:r>
            <a:r>
              <a:rPr lang="ko-KR" altLang="en-US" sz="1200" dirty="0"/>
              <a:t>유저</a:t>
            </a:r>
            <a:r>
              <a:rPr lang="en-US" altLang="ko-KR" sz="1200" dirty="0"/>
              <a:t>, </a:t>
            </a:r>
            <a:r>
              <a:rPr lang="ko-KR" altLang="en-US" sz="1200" dirty="0"/>
              <a:t>그룹</a:t>
            </a:r>
            <a:r>
              <a:rPr lang="en-US" altLang="ko-KR" sz="1200" dirty="0"/>
              <a:t>, </a:t>
            </a:r>
            <a:r>
              <a:rPr lang="ko-KR" altLang="en-US" sz="1200" dirty="0"/>
              <a:t>권한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등록 및 인증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서비스</a:t>
            </a:r>
            <a:r>
              <a:rPr lang="en-US" altLang="ko-KR" sz="1200" dirty="0"/>
              <a:t>: </a:t>
            </a:r>
            <a:r>
              <a:rPr lang="ko-KR" altLang="en-US" sz="1200" dirty="0"/>
              <a:t>서비스 등록 및 인증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B8560-35B8-451F-A6C1-9FE005D52699}"/>
              </a:ext>
            </a:extLst>
          </p:cNvPr>
          <p:cNvSpPr txBox="1"/>
          <p:nvPr/>
        </p:nvSpPr>
        <p:spPr>
          <a:xfrm>
            <a:off x="75414" y="13150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전체 구조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4CED74-8172-4F49-B203-7872C431497E}"/>
              </a:ext>
            </a:extLst>
          </p:cNvPr>
          <p:cNvSpPr/>
          <p:nvPr/>
        </p:nvSpPr>
        <p:spPr>
          <a:xfrm>
            <a:off x="4095947" y="838987"/>
            <a:ext cx="2257719" cy="2036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32CEA-9CB4-4A8B-B2AE-57AE0294A688}"/>
              </a:ext>
            </a:extLst>
          </p:cNvPr>
          <p:cNvSpPr txBox="1"/>
          <p:nvPr/>
        </p:nvSpPr>
        <p:spPr>
          <a:xfrm>
            <a:off x="4036243" y="561988"/>
            <a:ext cx="148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A(Firebase)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FE89C-76B1-4BCA-8676-7082235C9DB4}"/>
              </a:ext>
            </a:extLst>
          </p:cNvPr>
          <p:cNvSpPr/>
          <p:nvPr/>
        </p:nvSpPr>
        <p:spPr>
          <a:xfrm>
            <a:off x="4322189" y="989814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B18F3F-3FBA-4612-B827-762AFF8877C1}"/>
              </a:ext>
            </a:extLst>
          </p:cNvPr>
          <p:cNvSpPr/>
          <p:nvPr/>
        </p:nvSpPr>
        <p:spPr>
          <a:xfrm>
            <a:off x="4322189" y="1753384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6AE69-DE7F-4166-92E7-D570E7CC4648}"/>
              </a:ext>
            </a:extLst>
          </p:cNvPr>
          <p:cNvSpPr txBox="1"/>
          <p:nvPr/>
        </p:nvSpPr>
        <p:spPr>
          <a:xfrm>
            <a:off x="4196565" y="2516954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68BC4-34F5-4C4E-909A-FFC8E38B8EC7}"/>
              </a:ext>
            </a:extLst>
          </p:cNvPr>
          <p:cNvSpPr/>
          <p:nvPr/>
        </p:nvSpPr>
        <p:spPr>
          <a:xfrm>
            <a:off x="6653606" y="838987"/>
            <a:ext cx="2257719" cy="2036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D1CC2E-AE21-40FC-A88C-16C3EBEF0C75}"/>
              </a:ext>
            </a:extLst>
          </p:cNvPr>
          <p:cNvSpPr txBox="1"/>
          <p:nvPr/>
        </p:nvSpPr>
        <p:spPr>
          <a:xfrm>
            <a:off x="6593902" y="561988"/>
            <a:ext cx="1470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B(Firebase)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455EB-49F6-40EF-9365-80CC4E425E7A}"/>
              </a:ext>
            </a:extLst>
          </p:cNvPr>
          <p:cNvSpPr/>
          <p:nvPr/>
        </p:nvSpPr>
        <p:spPr>
          <a:xfrm>
            <a:off x="6879848" y="989814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AF7EA9-2259-4D39-8794-877FA0C3DDF8}"/>
              </a:ext>
            </a:extLst>
          </p:cNvPr>
          <p:cNvSpPr/>
          <p:nvPr/>
        </p:nvSpPr>
        <p:spPr>
          <a:xfrm>
            <a:off x="6879848" y="1753384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5328FD-4509-41F9-BEC2-644E1960D1C9}"/>
              </a:ext>
            </a:extLst>
          </p:cNvPr>
          <p:cNvSpPr txBox="1"/>
          <p:nvPr/>
        </p:nvSpPr>
        <p:spPr>
          <a:xfrm>
            <a:off x="6754224" y="2516954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ABE889-BB1A-4C47-93D9-83EDB41FFAEA}"/>
              </a:ext>
            </a:extLst>
          </p:cNvPr>
          <p:cNvSpPr/>
          <p:nvPr/>
        </p:nvSpPr>
        <p:spPr>
          <a:xfrm>
            <a:off x="5325400" y="3440284"/>
            <a:ext cx="2577907" cy="1339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812F-7044-44AE-A367-FEA61C830F87}"/>
              </a:ext>
            </a:extLst>
          </p:cNvPr>
          <p:cNvSpPr txBox="1"/>
          <p:nvPr/>
        </p:nvSpPr>
        <p:spPr>
          <a:xfrm>
            <a:off x="5265696" y="316328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App Module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1BD6D3-036E-49D6-9669-306C9582C377}"/>
              </a:ext>
            </a:extLst>
          </p:cNvPr>
          <p:cNvSpPr/>
          <p:nvPr/>
        </p:nvSpPr>
        <p:spPr>
          <a:xfrm>
            <a:off x="5551642" y="3591111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29958-CA99-48C5-B35C-9735420891F9}"/>
              </a:ext>
            </a:extLst>
          </p:cNvPr>
          <p:cNvSpPr txBox="1"/>
          <p:nvPr/>
        </p:nvSpPr>
        <p:spPr>
          <a:xfrm>
            <a:off x="5403905" y="4354681"/>
            <a:ext cx="2499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API</a:t>
            </a:r>
            <a:r>
              <a:rPr lang="ko-KR" altLang="en-US" sz="1200" dirty="0"/>
              <a:t> 구축을 위한 프로젝트 모듈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49C746-EF0F-4EC4-A6A1-ABE2DFA5D3A3}"/>
              </a:ext>
            </a:extLst>
          </p:cNvPr>
          <p:cNvCxnSpPr>
            <a:stCxn id="21" idx="0"/>
            <a:endCxn id="16" idx="2"/>
          </p:cNvCxnSpPr>
          <p:nvPr/>
        </p:nvCxnSpPr>
        <p:spPr>
          <a:xfrm flipV="1">
            <a:off x="6614354" y="2875175"/>
            <a:ext cx="1168112" cy="56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2EB60E-6DFC-4EB0-AC18-159BAF71C791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5224807" y="2875175"/>
            <a:ext cx="1389547" cy="56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1C970F-D5F5-4F25-84C8-C47E1E845642}"/>
              </a:ext>
            </a:extLst>
          </p:cNvPr>
          <p:cNvSpPr/>
          <p:nvPr/>
        </p:nvSpPr>
        <p:spPr>
          <a:xfrm>
            <a:off x="235735" y="5198633"/>
            <a:ext cx="7828313" cy="1339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C9F132-DAB2-46FD-ACF5-69BA8CB4E591}"/>
              </a:ext>
            </a:extLst>
          </p:cNvPr>
          <p:cNvSpPr txBox="1"/>
          <p:nvPr/>
        </p:nvSpPr>
        <p:spPr>
          <a:xfrm>
            <a:off x="176032" y="4921634"/>
            <a:ext cx="113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Micro Service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E36C94-4FCD-46D2-952A-608A6DE4E779}"/>
              </a:ext>
            </a:extLst>
          </p:cNvPr>
          <p:cNvSpPr/>
          <p:nvPr/>
        </p:nvSpPr>
        <p:spPr>
          <a:xfrm>
            <a:off x="461978" y="5349460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Coupon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5A135-82EC-4C40-84EB-0EBC411EB6AA}"/>
              </a:ext>
            </a:extLst>
          </p:cNvPr>
          <p:cNvSpPr txBox="1"/>
          <p:nvPr/>
        </p:nvSpPr>
        <p:spPr>
          <a:xfrm>
            <a:off x="314241" y="6113030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쿠폰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랭킹등</a:t>
            </a:r>
            <a:r>
              <a:rPr lang="ko-KR" altLang="en-US" sz="1200" dirty="0"/>
              <a:t> 프로젝트 공용 마이크로 서비스들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D4FCFD-EF8E-4955-B9CA-6E25785DA33B}"/>
              </a:ext>
            </a:extLst>
          </p:cNvPr>
          <p:cNvSpPr/>
          <p:nvPr/>
        </p:nvSpPr>
        <p:spPr>
          <a:xfrm>
            <a:off x="2345703" y="5349688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Ranking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DD7575-F3F9-4A4A-B674-266F29ED266E}"/>
              </a:ext>
            </a:extLst>
          </p:cNvPr>
          <p:cNvSpPr/>
          <p:nvPr/>
        </p:nvSpPr>
        <p:spPr>
          <a:xfrm>
            <a:off x="4229428" y="5349460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Clan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218A71-DC00-48BE-B012-84AE36E7200F}"/>
              </a:ext>
            </a:extLst>
          </p:cNvPr>
          <p:cNvSpPr/>
          <p:nvPr/>
        </p:nvSpPr>
        <p:spPr>
          <a:xfrm>
            <a:off x="6168550" y="5349460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457BF3-82CF-4886-9379-16F2B3326056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 flipH="1">
            <a:off x="4149892" y="4779390"/>
            <a:ext cx="2464462" cy="4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E1C5C62-098D-451C-9892-0186004849A5}"/>
              </a:ext>
            </a:extLst>
          </p:cNvPr>
          <p:cNvSpPr/>
          <p:nvPr/>
        </p:nvSpPr>
        <p:spPr>
          <a:xfrm>
            <a:off x="3205113" y="1602557"/>
            <a:ext cx="499621" cy="254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8ACF8BD-F0EA-4ECC-A33A-12264707E059}"/>
              </a:ext>
            </a:extLst>
          </p:cNvPr>
          <p:cNvSpPr/>
          <p:nvPr/>
        </p:nvSpPr>
        <p:spPr>
          <a:xfrm rot="16200000">
            <a:off x="1479069" y="4044094"/>
            <a:ext cx="499621" cy="254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46CE36-6E95-46A4-8613-17800CD2137A}"/>
              </a:ext>
            </a:extLst>
          </p:cNvPr>
          <p:cNvSpPr/>
          <p:nvPr/>
        </p:nvSpPr>
        <p:spPr>
          <a:xfrm>
            <a:off x="9386178" y="3440283"/>
            <a:ext cx="2257719" cy="2521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7B3D9F-1E27-4966-AC9B-4F87E3FB779B}"/>
              </a:ext>
            </a:extLst>
          </p:cNvPr>
          <p:cNvSpPr txBox="1"/>
          <p:nvPr/>
        </p:nvSpPr>
        <p:spPr>
          <a:xfrm>
            <a:off x="9326474" y="3163285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Third Party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F6C672-430A-4DE2-B165-F84ED2B15FAE}"/>
              </a:ext>
            </a:extLst>
          </p:cNvPr>
          <p:cNvSpPr/>
          <p:nvPr/>
        </p:nvSpPr>
        <p:spPr>
          <a:xfrm>
            <a:off x="9612420" y="3591111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GameLift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0B7E6A-853F-4BA3-B3E1-432A958206F5}"/>
              </a:ext>
            </a:extLst>
          </p:cNvPr>
          <p:cNvSpPr/>
          <p:nvPr/>
        </p:nvSpPr>
        <p:spPr>
          <a:xfrm>
            <a:off x="9612420" y="4354681"/>
            <a:ext cx="1772239" cy="61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IO Server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4533AD-0546-4479-BC9E-CA4F2BC9378B}"/>
              </a:ext>
            </a:extLst>
          </p:cNvPr>
          <p:cNvSpPr txBox="1"/>
          <p:nvPr/>
        </p:nvSpPr>
        <p:spPr>
          <a:xfrm>
            <a:off x="9486796" y="5118251"/>
            <a:ext cx="21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Third Party</a:t>
            </a:r>
            <a:r>
              <a:rPr lang="ko-KR" altLang="en-US" sz="1200" dirty="0"/>
              <a:t> 성격의 서비스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6393A8-8EEC-43D5-8783-CBEB4505E289}"/>
              </a:ext>
            </a:extLst>
          </p:cNvPr>
          <p:cNvCxnSpPr>
            <a:stCxn id="16" idx="3"/>
            <a:endCxn id="42" idx="1"/>
          </p:cNvCxnSpPr>
          <p:nvPr/>
        </p:nvCxnSpPr>
        <p:spPr>
          <a:xfrm>
            <a:off x="8911325" y="1857081"/>
            <a:ext cx="474853" cy="28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앱스 쿡</dc:creator>
  <cp:lastModifiedBy>앱스 쿡</cp:lastModifiedBy>
  <cp:revision>7</cp:revision>
  <dcterms:created xsi:type="dcterms:W3CDTF">2019-02-28T07:00:12Z</dcterms:created>
  <dcterms:modified xsi:type="dcterms:W3CDTF">2019-02-28T07:20:02Z</dcterms:modified>
</cp:coreProperties>
</file>