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28" name="PlaceHolder 2"/>
          <p:cNvSpPr>
            <a:spLocks noGrp="1"/>
          </p:cNvSpPr>
          <p:nvPr>
            <p:ph type="body"/>
          </p:nvPr>
        </p:nvSpPr>
        <p:spPr>
          <a:xfrm>
            <a:off x="360000" y="1080000"/>
            <a:ext cx="936000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29" name="PlaceHolder 3"/>
          <p:cNvSpPr>
            <a:spLocks noGrp="1"/>
          </p:cNvSpPr>
          <p:nvPr>
            <p:ph type="body"/>
          </p:nvPr>
        </p:nvSpPr>
        <p:spPr>
          <a:xfrm>
            <a:off x="360000" y="2960280"/>
            <a:ext cx="936000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31" name="PlaceHolder 2"/>
          <p:cNvSpPr>
            <a:spLocks noGrp="1"/>
          </p:cNvSpPr>
          <p:nvPr>
            <p:ph type="body"/>
          </p:nvPr>
        </p:nvSpPr>
        <p:spPr>
          <a:xfrm>
            <a:off x="36000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32" name="PlaceHolder 3"/>
          <p:cNvSpPr>
            <a:spLocks noGrp="1"/>
          </p:cNvSpPr>
          <p:nvPr>
            <p:ph type="body"/>
          </p:nvPr>
        </p:nvSpPr>
        <p:spPr>
          <a:xfrm>
            <a:off x="515592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33" name="PlaceHolder 4"/>
          <p:cNvSpPr>
            <a:spLocks noGrp="1"/>
          </p:cNvSpPr>
          <p:nvPr>
            <p:ph type="body"/>
          </p:nvPr>
        </p:nvSpPr>
        <p:spPr>
          <a:xfrm>
            <a:off x="36000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34" name="PlaceHolder 5"/>
          <p:cNvSpPr>
            <a:spLocks noGrp="1"/>
          </p:cNvSpPr>
          <p:nvPr>
            <p:ph type="body"/>
          </p:nvPr>
        </p:nvSpPr>
        <p:spPr>
          <a:xfrm>
            <a:off x="515592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36" name="PlaceHolder 2"/>
          <p:cNvSpPr>
            <a:spLocks noGrp="1"/>
          </p:cNvSpPr>
          <p:nvPr>
            <p:ph type="body"/>
          </p:nvPr>
        </p:nvSpPr>
        <p:spPr>
          <a:xfrm>
            <a:off x="360000" y="108000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37" name="PlaceHolder 3"/>
          <p:cNvSpPr>
            <a:spLocks noGrp="1"/>
          </p:cNvSpPr>
          <p:nvPr>
            <p:ph type="body"/>
          </p:nvPr>
        </p:nvSpPr>
        <p:spPr>
          <a:xfrm>
            <a:off x="3524760" y="108000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38" name="PlaceHolder 4"/>
          <p:cNvSpPr>
            <a:spLocks noGrp="1"/>
          </p:cNvSpPr>
          <p:nvPr>
            <p:ph type="body"/>
          </p:nvPr>
        </p:nvSpPr>
        <p:spPr>
          <a:xfrm>
            <a:off x="6689160" y="108000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39" name="PlaceHolder 5"/>
          <p:cNvSpPr>
            <a:spLocks noGrp="1"/>
          </p:cNvSpPr>
          <p:nvPr>
            <p:ph type="body"/>
          </p:nvPr>
        </p:nvSpPr>
        <p:spPr>
          <a:xfrm>
            <a:off x="360000" y="296028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40" name="PlaceHolder 6"/>
          <p:cNvSpPr>
            <a:spLocks noGrp="1"/>
          </p:cNvSpPr>
          <p:nvPr>
            <p:ph type="body"/>
          </p:nvPr>
        </p:nvSpPr>
        <p:spPr>
          <a:xfrm>
            <a:off x="3524760" y="296028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41" name="PlaceHolder 7"/>
          <p:cNvSpPr>
            <a:spLocks noGrp="1"/>
          </p:cNvSpPr>
          <p:nvPr>
            <p:ph type="body"/>
          </p:nvPr>
        </p:nvSpPr>
        <p:spPr>
          <a:xfrm>
            <a:off x="6689160" y="296028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50" name="PlaceHolder 2"/>
          <p:cNvSpPr>
            <a:spLocks noGrp="1"/>
          </p:cNvSpPr>
          <p:nvPr>
            <p:ph type="subTitle"/>
          </p:nvPr>
        </p:nvSpPr>
        <p:spPr>
          <a:xfrm>
            <a:off x="360000" y="1080000"/>
            <a:ext cx="9360000" cy="36000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52" name="PlaceHolder 2"/>
          <p:cNvSpPr>
            <a:spLocks noGrp="1"/>
          </p:cNvSpPr>
          <p:nvPr>
            <p:ph type="body"/>
          </p:nvPr>
        </p:nvSpPr>
        <p:spPr>
          <a:xfrm>
            <a:off x="360000" y="1080000"/>
            <a:ext cx="9360000" cy="360000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54" name="PlaceHolder 2"/>
          <p:cNvSpPr>
            <a:spLocks noGrp="1"/>
          </p:cNvSpPr>
          <p:nvPr>
            <p:ph type="body"/>
          </p:nvPr>
        </p:nvSpPr>
        <p:spPr>
          <a:xfrm>
            <a:off x="36000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
        <p:nvSpPr>
          <p:cNvPr id="55" name="PlaceHolder 3"/>
          <p:cNvSpPr>
            <a:spLocks noGrp="1"/>
          </p:cNvSpPr>
          <p:nvPr>
            <p:ph type="body"/>
          </p:nvPr>
        </p:nvSpPr>
        <p:spPr>
          <a:xfrm>
            <a:off x="515592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60000" cy="22172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59" name="PlaceHolder 2"/>
          <p:cNvSpPr>
            <a:spLocks noGrp="1"/>
          </p:cNvSpPr>
          <p:nvPr>
            <p:ph type="body"/>
          </p:nvPr>
        </p:nvSpPr>
        <p:spPr>
          <a:xfrm>
            <a:off x="36000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60" name="PlaceHolder 3"/>
          <p:cNvSpPr>
            <a:spLocks noGrp="1"/>
          </p:cNvSpPr>
          <p:nvPr>
            <p:ph type="body"/>
          </p:nvPr>
        </p:nvSpPr>
        <p:spPr>
          <a:xfrm>
            <a:off x="515592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
        <p:nvSpPr>
          <p:cNvPr id="61" name="PlaceHolder 4"/>
          <p:cNvSpPr>
            <a:spLocks noGrp="1"/>
          </p:cNvSpPr>
          <p:nvPr>
            <p:ph type="body"/>
          </p:nvPr>
        </p:nvSpPr>
        <p:spPr>
          <a:xfrm>
            <a:off x="36000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7" name="PlaceHolder 2"/>
          <p:cNvSpPr>
            <a:spLocks noGrp="1"/>
          </p:cNvSpPr>
          <p:nvPr>
            <p:ph type="subTitle"/>
          </p:nvPr>
        </p:nvSpPr>
        <p:spPr>
          <a:xfrm>
            <a:off x="360000" y="1080000"/>
            <a:ext cx="9360000" cy="360000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63" name="PlaceHolder 2"/>
          <p:cNvSpPr>
            <a:spLocks noGrp="1"/>
          </p:cNvSpPr>
          <p:nvPr>
            <p:ph type="body"/>
          </p:nvPr>
        </p:nvSpPr>
        <p:spPr>
          <a:xfrm>
            <a:off x="36000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
        <p:nvSpPr>
          <p:cNvPr id="64" name="PlaceHolder 3"/>
          <p:cNvSpPr>
            <a:spLocks noGrp="1"/>
          </p:cNvSpPr>
          <p:nvPr>
            <p:ph type="body"/>
          </p:nvPr>
        </p:nvSpPr>
        <p:spPr>
          <a:xfrm>
            <a:off x="515592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65" name="PlaceHolder 4"/>
          <p:cNvSpPr>
            <a:spLocks noGrp="1"/>
          </p:cNvSpPr>
          <p:nvPr>
            <p:ph type="body"/>
          </p:nvPr>
        </p:nvSpPr>
        <p:spPr>
          <a:xfrm>
            <a:off x="515592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67" name="PlaceHolder 2"/>
          <p:cNvSpPr>
            <a:spLocks noGrp="1"/>
          </p:cNvSpPr>
          <p:nvPr>
            <p:ph type="body"/>
          </p:nvPr>
        </p:nvSpPr>
        <p:spPr>
          <a:xfrm>
            <a:off x="36000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68" name="PlaceHolder 3"/>
          <p:cNvSpPr>
            <a:spLocks noGrp="1"/>
          </p:cNvSpPr>
          <p:nvPr>
            <p:ph type="body"/>
          </p:nvPr>
        </p:nvSpPr>
        <p:spPr>
          <a:xfrm>
            <a:off x="515592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69" name="PlaceHolder 4"/>
          <p:cNvSpPr>
            <a:spLocks noGrp="1"/>
          </p:cNvSpPr>
          <p:nvPr>
            <p:ph type="body"/>
          </p:nvPr>
        </p:nvSpPr>
        <p:spPr>
          <a:xfrm>
            <a:off x="360000" y="2960280"/>
            <a:ext cx="936000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71" name="PlaceHolder 2"/>
          <p:cNvSpPr>
            <a:spLocks noGrp="1"/>
          </p:cNvSpPr>
          <p:nvPr>
            <p:ph type="body"/>
          </p:nvPr>
        </p:nvSpPr>
        <p:spPr>
          <a:xfrm>
            <a:off x="360000" y="1080000"/>
            <a:ext cx="936000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72" name="PlaceHolder 3"/>
          <p:cNvSpPr>
            <a:spLocks noGrp="1"/>
          </p:cNvSpPr>
          <p:nvPr>
            <p:ph type="body"/>
          </p:nvPr>
        </p:nvSpPr>
        <p:spPr>
          <a:xfrm>
            <a:off x="360000" y="2960280"/>
            <a:ext cx="936000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74" name="PlaceHolder 2"/>
          <p:cNvSpPr>
            <a:spLocks noGrp="1"/>
          </p:cNvSpPr>
          <p:nvPr>
            <p:ph type="body"/>
          </p:nvPr>
        </p:nvSpPr>
        <p:spPr>
          <a:xfrm>
            <a:off x="36000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75" name="PlaceHolder 3"/>
          <p:cNvSpPr>
            <a:spLocks noGrp="1"/>
          </p:cNvSpPr>
          <p:nvPr>
            <p:ph type="body"/>
          </p:nvPr>
        </p:nvSpPr>
        <p:spPr>
          <a:xfrm>
            <a:off x="515592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76" name="PlaceHolder 4"/>
          <p:cNvSpPr>
            <a:spLocks noGrp="1"/>
          </p:cNvSpPr>
          <p:nvPr>
            <p:ph type="body"/>
          </p:nvPr>
        </p:nvSpPr>
        <p:spPr>
          <a:xfrm>
            <a:off x="36000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77" name="PlaceHolder 5"/>
          <p:cNvSpPr>
            <a:spLocks noGrp="1"/>
          </p:cNvSpPr>
          <p:nvPr>
            <p:ph type="body"/>
          </p:nvPr>
        </p:nvSpPr>
        <p:spPr>
          <a:xfrm>
            <a:off x="515592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79" name="PlaceHolder 2"/>
          <p:cNvSpPr>
            <a:spLocks noGrp="1"/>
          </p:cNvSpPr>
          <p:nvPr>
            <p:ph type="body"/>
          </p:nvPr>
        </p:nvSpPr>
        <p:spPr>
          <a:xfrm>
            <a:off x="360000" y="108000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80" name="PlaceHolder 3"/>
          <p:cNvSpPr>
            <a:spLocks noGrp="1"/>
          </p:cNvSpPr>
          <p:nvPr>
            <p:ph type="body"/>
          </p:nvPr>
        </p:nvSpPr>
        <p:spPr>
          <a:xfrm>
            <a:off x="3524760" y="108000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81" name="PlaceHolder 4"/>
          <p:cNvSpPr>
            <a:spLocks noGrp="1"/>
          </p:cNvSpPr>
          <p:nvPr>
            <p:ph type="body"/>
          </p:nvPr>
        </p:nvSpPr>
        <p:spPr>
          <a:xfrm>
            <a:off x="6689160" y="108000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82" name="PlaceHolder 5"/>
          <p:cNvSpPr>
            <a:spLocks noGrp="1"/>
          </p:cNvSpPr>
          <p:nvPr>
            <p:ph type="body"/>
          </p:nvPr>
        </p:nvSpPr>
        <p:spPr>
          <a:xfrm>
            <a:off x="360000" y="296028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83" name="PlaceHolder 6"/>
          <p:cNvSpPr>
            <a:spLocks noGrp="1"/>
          </p:cNvSpPr>
          <p:nvPr>
            <p:ph type="body"/>
          </p:nvPr>
        </p:nvSpPr>
        <p:spPr>
          <a:xfrm>
            <a:off x="3524760" y="296028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84" name="PlaceHolder 7"/>
          <p:cNvSpPr>
            <a:spLocks noGrp="1"/>
          </p:cNvSpPr>
          <p:nvPr>
            <p:ph type="body"/>
          </p:nvPr>
        </p:nvSpPr>
        <p:spPr>
          <a:xfrm>
            <a:off x="6689160" y="2960280"/>
            <a:ext cx="301356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9" name="PlaceHolder 2"/>
          <p:cNvSpPr>
            <a:spLocks noGrp="1"/>
          </p:cNvSpPr>
          <p:nvPr>
            <p:ph type="body"/>
          </p:nvPr>
        </p:nvSpPr>
        <p:spPr>
          <a:xfrm>
            <a:off x="360000" y="1080000"/>
            <a:ext cx="9360000" cy="360000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11" name="PlaceHolder 2"/>
          <p:cNvSpPr>
            <a:spLocks noGrp="1"/>
          </p:cNvSpPr>
          <p:nvPr>
            <p:ph type="body"/>
          </p:nvPr>
        </p:nvSpPr>
        <p:spPr>
          <a:xfrm>
            <a:off x="36000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
        <p:nvSpPr>
          <p:cNvPr id="12" name="PlaceHolder 3"/>
          <p:cNvSpPr>
            <a:spLocks noGrp="1"/>
          </p:cNvSpPr>
          <p:nvPr>
            <p:ph type="body"/>
          </p:nvPr>
        </p:nvSpPr>
        <p:spPr>
          <a:xfrm>
            <a:off x="515592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60000" cy="2217240"/>
          </a:xfrm>
          <a:prstGeom prst="rect">
            <a:avLst/>
          </a:prstGeom>
        </p:spPr>
        <p:txBody>
          <a:bodyPr lIns="0" rIns="0" tIns="0" bIns="0" anchor="ctr">
            <a:noAutofit/>
          </a:bodyPr>
          <a:p>
            <a:pPr algn="ctr"/>
            <a:endParaRPr b="0" lang="en-US" sz="3200" spc="-1" strike="noStrike">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16" name="PlaceHolder 2"/>
          <p:cNvSpPr>
            <a:spLocks noGrp="1"/>
          </p:cNvSpPr>
          <p:nvPr>
            <p:ph type="body"/>
          </p:nvPr>
        </p:nvSpPr>
        <p:spPr>
          <a:xfrm>
            <a:off x="36000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17" name="PlaceHolder 3"/>
          <p:cNvSpPr>
            <a:spLocks noGrp="1"/>
          </p:cNvSpPr>
          <p:nvPr>
            <p:ph type="body"/>
          </p:nvPr>
        </p:nvSpPr>
        <p:spPr>
          <a:xfrm>
            <a:off x="515592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
        <p:nvSpPr>
          <p:cNvPr id="18" name="PlaceHolder 4"/>
          <p:cNvSpPr>
            <a:spLocks noGrp="1"/>
          </p:cNvSpPr>
          <p:nvPr>
            <p:ph type="body"/>
          </p:nvPr>
        </p:nvSpPr>
        <p:spPr>
          <a:xfrm>
            <a:off x="36000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20" name="PlaceHolder 2"/>
          <p:cNvSpPr>
            <a:spLocks noGrp="1"/>
          </p:cNvSpPr>
          <p:nvPr>
            <p:ph type="body"/>
          </p:nvPr>
        </p:nvSpPr>
        <p:spPr>
          <a:xfrm>
            <a:off x="360000" y="1080000"/>
            <a:ext cx="4567320" cy="3600000"/>
          </a:xfrm>
          <a:prstGeom prst="rect">
            <a:avLst/>
          </a:prstGeom>
        </p:spPr>
        <p:txBody>
          <a:bodyPr lIns="0" rIns="0" tIns="0" bIns="0">
            <a:noAutofit/>
          </a:bodyPr>
          <a:p>
            <a:endParaRPr b="0" lang="en-US" sz="2400" spc="-1" strike="noStrike">
              <a:solidFill>
                <a:srgbClr val="009bdd"/>
              </a:solidFill>
              <a:latin typeface="Arial"/>
            </a:endParaRPr>
          </a:p>
        </p:txBody>
      </p:sp>
      <p:sp>
        <p:nvSpPr>
          <p:cNvPr id="21" name="PlaceHolder 3"/>
          <p:cNvSpPr>
            <a:spLocks noGrp="1"/>
          </p:cNvSpPr>
          <p:nvPr>
            <p:ph type="body"/>
          </p:nvPr>
        </p:nvSpPr>
        <p:spPr>
          <a:xfrm>
            <a:off x="515592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22" name="PlaceHolder 4"/>
          <p:cNvSpPr>
            <a:spLocks noGrp="1"/>
          </p:cNvSpPr>
          <p:nvPr>
            <p:ph type="body"/>
          </p:nvPr>
        </p:nvSpPr>
        <p:spPr>
          <a:xfrm>
            <a:off x="5155920" y="296028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80000"/>
            <a:ext cx="9360000" cy="478080"/>
          </a:xfrm>
          <a:prstGeom prst="rect">
            <a:avLst/>
          </a:prstGeom>
        </p:spPr>
        <p:txBody>
          <a:bodyPr lIns="0" rIns="0" tIns="0" bIns="0" anchor="ctr">
            <a:noAutofit/>
          </a:bodyPr>
          <a:p>
            <a:pPr algn="ctr"/>
            <a:endParaRPr b="0" lang="en-US" sz="3300" spc="-1" strike="noStrike">
              <a:solidFill>
                <a:srgbClr val="ffffff"/>
              </a:solidFill>
              <a:latin typeface="Arial"/>
            </a:endParaRPr>
          </a:p>
        </p:txBody>
      </p:sp>
      <p:sp>
        <p:nvSpPr>
          <p:cNvPr id="24" name="PlaceHolder 2"/>
          <p:cNvSpPr>
            <a:spLocks noGrp="1"/>
          </p:cNvSpPr>
          <p:nvPr>
            <p:ph type="body"/>
          </p:nvPr>
        </p:nvSpPr>
        <p:spPr>
          <a:xfrm>
            <a:off x="36000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25" name="PlaceHolder 3"/>
          <p:cNvSpPr>
            <a:spLocks noGrp="1"/>
          </p:cNvSpPr>
          <p:nvPr>
            <p:ph type="body"/>
          </p:nvPr>
        </p:nvSpPr>
        <p:spPr>
          <a:xfrm>
            <a:off x="5155920" y="1080000"/>
            <a:ext cx="4567320" cy="1716840"/>
          </a:xfrm>
          <a:prstGeom prst="rect">
            <a:avLst/>
          </a:prstGeom>
        </p:spPr>
        <p:txBody>
          <a:bodyPr lIns="0" rIns="0" tIns="0" bIns="0">
            <a:noAutofit/>
          </a:bodyPr>
          <a:p>
            <a:endParaRPr b="0" lang="en-US" sz="2400" spc="-1" strike="noStrike">
              <a:solidFill>
                <a:srgbClr val="009bdd"/>
              </a:solidFill>
              <a:latin typeface="Arial"/>
            </a:endParaRPr>
          </a:p>
        </p:txBody>
      </p:sp>
      <p:sp>
        <p:nvSpPr>
          <p:cNvPr id="26" name="PlaceHolder 4"/>
          <p:cNvSpPr>
            <a:spLocks noGrp="1"/>
          </p:cNvSpPr>
          <p:nvPr>
            <p:ph type="body"/>
          </p:nvPr>
        </p:nvSpPr>
        <p:spPr>
          <a:xfrm>
            <a:off x="360000" y="2960280"/>
            <a:ext cx="9360000" cy="1716840"/>
          </a:xfrm>
          <a:prstGeom prst="rect">
            <a:avLst/>
          </a:prstGeom>
        </p:spPr>
        <p:txBody>
          <a:bodyPr lIns="0" rIns="0" tIns="0" bIns="0">
            <a:noAutofit/>
          </a:bodyPr>
          <a:p>
            <a:endParaRPr b="0" lang="en-US" sz="2400" spc="-1" strike="noStrike">
              <a:solidFill>
                <a:srgbClr val="009bdd"/>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a:srgbClr val="009bdd"/>
            </a:outerShdw>
          </a:effectLst>
        </p:spPr>
        <p:style>
          <a:lnRef idx="0"/>
          <a:fillRef idx="0"/>
          <a:effectRef idx="0"/>
          <a:fontRef idx="minor"/>
        </p:style>
      </p:sp>
      <p:sp>
        <p:nvSpPr>
          <p:cNvPr id="1" name="PlaceHolder 2"/>
          <p:cNvSpPr>
            <a:spLocks noGrp="1"/>
          </p:cNvSpPr>
          <p:nvPr>
            <p:ph type="title"/>
          </p:nvPr>
        </p:nvSpPr>
        <p:spPr>
          <a:xfrm>
            <a:off x="0" y="1620000"/>
            <a:ext cx="9000000" cy="1080000"/>
          </a:xfrm>
          <a:prstGeom prst="rect">
            <a:avLst/>
          </a:prstGeom>
        </p:spPr>
        <p:txBody>
          <a:bodyPr lIns="0" rIns="0" tIns="0" bIns="0" anchor="ctr">
            <a:noAutofit/>
          </a:bodyPr>
          <a:p>
            <a:pPr algn="ctr"/>
            <a:r>
              <a:rPr b="0" lang="en-US" sz="3300" spc="-1" strike="noStrike">
                <a:solidFill>
                  <a:srgbClr val="dd4100"/>
                </a:solidFill>
                <a:latin typeface="Arial"/>
              </a:rPr>
              <a:t>Click to edit the title text format</a:t>
            </a:r>
            <a:endParaRPr b="0" lang="en-US" sz="3300" spc="-1" strike="noStrike">
              <a:solidFill>
                <a:srgbClr val="dd4100"/>
              </a:solidFill>
              <a:latin typeface="Arial"/>
            </a:endParaRPr>
          </a:p>
        </p:txBody>
      </p:sp>
      <p:sp>
        <p:nvSpPr>
          <p:cNvPr id="2" name="PlaceHolder 3"/>
          <p:cNvSpPr>
            <a:spLocks noGrp="1"/>
          </p:cNvSpPr>
          <p:nvPr>
            <p:ph type="body"/>
          </p:nvPr>
        </p:nvSpPr>
        <p:spPr>
          <a:xfrm>
            <a:off x="360000" y="2880000"/>
            <a:ext cx="9360000" cy="1620000"/>
          </a:xfrm>
          <a:prstGeom prst="rect">
            <a:avLst/>
          </a:prstGeom>
        </p:spPr>
        <p:txBody>
          <a:bodyPr lIns="0" rIns="0" tIns="0" bIns="0">
            <a:normAutofit fontScale="69000"/>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3" name="TextShape 4"/>
          <p:cNvSpPr txBox="1"/>
          <p:nvPr/>
        </p:nvSpPr>
        <p:spPr>
          <a:xfrm>
            <a:off x="360000" y="5220000"/>
            <a:ext cx="2340000" cy="360000"/>
          </a:xfrm>
          <a:prstGeom prst="rect">
            <a:avLst/>
          </a:prstGeom>
          <a:noFill/>
          <a:ln w="0">
            <a:noFill/>
          </a:ln>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TextShape 5"/>
          <p:cNvSpPr txBox="1"/>
          <p:nvPr/>
        </p:nvSpPr>
        <p:spPr>
          <a:xfrm>
            <a:off x="3420000" y="5220000"/>
            <a:ext cx="3240000" cy="360000"/>
          </a:xfrm>
          <a:prstGeom prst="rect">
            <a:avLst/>
          </a:prstGeom>
          <a:noFill/>
          <a:ln w="0">
            <a:noFill/>
          </a:ln>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5" name="TextShape 6"/>
          <p:cNvSpPr txBox="1"/>
          <p:nvPr/>
        </p:nvSpPr>
        <p:spPr>
          <a:xfrm>
            <a:off x="7380000" y="5220000"/>
            <a:ext cx="2340000" cy="360000"/>
          </a:xfrm>
          <a:prstGeom prst="rect">
            <a:avLst/>
          </a:prstGeom>
          <a:noFill/>
          <a:ln w="0">
            <a:noFill/>
          </a:ln>
        </p:spPr>
        <p:txBody>
          <a:bodyPr lIns="0" rIns="0" tIns="0" bIns="0">
            <a:noAutofit/>
          </a:bodyPr>
          <a:p>
            <a:pPr algn="r"/>
            <a:fld id="{6E365964-1B8E-4F20-851B-D49F176774F8}"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a:srgbClr val="009bdd"/>
            </a:outerShdw>
          </a:effectLst>
        </p:spPr>
        <p:style>
          <a:lnRef idx="0"/>
          <a:fillRef idx="0"/>
          <a:effectRef idx="0"/>
          <a:fontRef idx="minor"/>
        </p:style>
      </p:sp>
      <p:sp>
        <p:nvSpPr>
          <p:cNvPr id="43" name="CustomShape 2"/>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a:srgbClr val="009bdd"/>
            </a:outerShdw>
          </a:effectLst>
        </p:spPr>
        <p:style>
          <a:lnRef idx="0"/>
          <a:fillRef idx="0"/>
          <a:effectRef idx="0"/>
          <a:fontRef idx="minor"/>
        </p:style>
      </p:sp>
      <p:sp>
        <p:nvSpPr>
          <p:cNvPr id="44" name="PlaceHolder 3"/>
          <p:cNvSpPr>
            <a:spLocks noGrp="1"/>
          </p:cNvSpPr>
          <p:nvPr>
            <p:ph type="title"/>
          </p:nvPr>
        </p:nvSpPr>
        <p:spPr>
          <a:xfrm>
            <a:off x="360000" y="180000"/>
            <a:ext cx="9360000" cy="478080"/>
          </a:xfrm>
          <a:prstGeom prst="rect">
            <a:avLst/>
          </a:prstGeom>
        </p:spPr>
        <p:txBody>
          <a:bodyPr lIns="0" rIns="0" tIns="0" bIns="0" anchor="ctr">
            <a:noAutofit/>
          </a:bodyPr>
          <a:p>
            <a:pPr algn="ctr"/>
            <a:r>
              <a:rPr b="0" lang="en-US" sz="3300" spc="-1" strike="noStrike">
                <a:solidFill>
                  <a:srgbClr val="ffffff"/>
                </a:solidFill>
                <a:latin typeface="Arial"/>
              </a:rPr>
              <a:t>Click to edit the title text format</a:t>
            </a:r>
            <a:endParaRPr b="0" lang="en-US" sz="3300" spc="-1" strike="noStrike">
              <a:solidFill>
                <a:srgbClr val="ffffff"/>
              </a:solidFill>
              <a:latin typeface="Arial"/>
            </a:endParaRPr>
          </a:p>
        </p:txBody>
      </p:sp>
      <p:sp>
        <p:nvSpPr>
          <p:cNvPr id="45" name="PlaceHolder 4"/>
          <p:cNvSpPr>
            <a:spLocks noGrp="1"/>
          </p:cNvSpPr>
          <p:nvPr>
            <p:ph type="body"/>
          </p:nvPr>
        </p:nvSpPr>
        <p:spPr>
          <a:xfrm>
            <a:off x="360000" y="1080000"/>
            <a:ext cx="9360000" cy="3600000"/>
          </a:xfrm>
          <a:prstGeom prst="rect">
            <a:avLst/>
          </a:prstGeom>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46" name="PlaceHolder 5"/>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7" name="PlaceHolder 6"/>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8" name="PlaceHolder 7"/>
          <p:cNvSpPr>
            <a:spLocks noGrp="1"/>
          </p:cNvSpPr>
          <p:nvPr>
            <p:ph type="sldNum"/>
          </p:nvPr>
        </p:nvSpPr>
        <p:spPr>
          <a:xfrm>
            <a:off x="7380000" y="5220000"/>
            <a:ext cx="2340000" cy="360000"/>
          </a:xfrm>
          <a:prstGeom prst="rect">
            <a:avLst/>
          </a:prstGeom>
        </p:spPr>
        <p:txBody>
          <a:bodyPr lIns="0" rIns="0" tIns="0" bIns="0">
            <a:noAutofit/>
          </a:bodyPr>
          <a:p>
            <a:pPr algn="r"/>
            <a:fld id="{D76AFD35-A77C-4FBD-9A0C-413B763F456C}"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0" y="1620000"/>
            <a:ext cx="9000000" cy="1080000"/>
          </a:xfrm>
          <a:prstGeom prst="rect">
            <a:avLst/>
          </a:prstGeom>
          <a:noFill/>
          <a:ln w="0">
            <a:noFill/>
          </a:ln>
        </p:spPr>
        <p:txBody>
          <a:bodyPr lIns="0" rIns="0" tIns="0" bIns="0" anchor="ctr">
            <a:noAutofit/>
          </a:bodyPr>
          <a:p>
            <a:pPr algn="ctr"/>
            <a:r>
              <a:rPr b="0" lang="en-US" sz="3300" spc="-1" strike="noStrike">
                <a:solidFill>
                  <a:srgbClr val="dd4100"/>
                </a:solidFill>
                <a:latin typeface="Arial"/>
              </a:rPr>
              <a:t>Cookbook.com</a:t>
            </a:r>
            <a:endParaRPr b="0" lang="en-US" sz="3300" spc="-1" strike="noStrike">
              <a:solidFill>
                <a:srgbClr val="dd4100"/>
              </a:solidFill>
              <a:latin typeface="Arial"/>
            </a:endParaRPr>
          </a:p>
        </p:txBody>
      </p:sp>
      <p:sp>
        <p:nvSpPr>
          <p:cNvPr id="86" name="TextShape 2"/>
          <p:cNvSpPr txBox="1"/>
          <p:nvPr/>
        </p:nvSpPr>
        <p:spPr>
          <a:xfrm>
            <a:off x="360000" y="2880000"/>
            <a:ext cx="9360000" cy="1620000"/>
          </a:xfrm>
          <a:prstGeom prst="rect">
            <a:avLst/>
          </a:prstGeom>
          <a:noFill/>
          <a:ln w="0">
            <a:noFill/>
          </a:ln>
        </p:spPr>
        <p:txBody>
          <a:bodyPr lIns="0" rIns="0" tIns="0" bIns="0" anchor="ctr">
            <a:noAutofit/>
          </a:bodyPr>
          <a:p>
            <a:pPr algn="ctr"/>
            <a:r>
              <a:rPr b="0" lang="en-US" sz="3200" spc="-1" strike="noStrike">
                <a:highlight>
                  <a:srgbClr val="ffffff"/>
                </a:highlight>
                <a:latin typeface="Arial"/>
              </a:rPr>
              <a:t>Revature Group 1 - Project 2</a:t>
            </a:r>
            <a:endParaRPr b="0" lang="en-US" sz="3200" spc="-1" strike="noStrike">
              <a:highlight>
                <a:srgbClr val="ffffff"/>
              </a:highlight>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Technologies Used: Backend</a:t>
            </a:r>
            <a:endParaRPr b="0" lang="en-US" sz="3300" spc="-1" strike="noStrike">
              <a:solidFill>
                <a:srgbClr val="ffffff"/>
              </a:solidFill>
              <a:latin typeface="Arial"/>
            </a:endParaRPr>
          </a:p>
        </p:txBody>
      </p:sp>
      <p:sp>
        <p:nvSpPr>
          <p:cNvPr id="117"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Spring Framework, Spring Boot, Web</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Hibernate</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Logback</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Maven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Junit5 (testing)</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Mockito (testing)</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H2 Database (testing)</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Technologies Used: Frontend</a:t>
            </a:r>
            <a:endParaRPr b="0" lang="en-US" sz="3300" spc="-1" strike="noStrike">
              <a:solidFill>
                <a:srgbClr val="ffffff"/>
              </a:solidFill>
              <a:latin typeface="Arial"/>
            </a:endParaRPr>
          </a:p>
        </p:txBody>
      </p:sp>
      <p:sp>
        <p:nvSpPr>
          <p:cNvPr id="119"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Angular/NodeJS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Bulma</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MealDB (external API)</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Cucumber</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Selenium</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Technologies Used: Project Management</a:t>
            </a:r>
            <a:endParaRPr b="0" lang="en-US" sz="3300" spc="-1" strike="noStrike">
              <a:solidFill>
                <a:srgbClr val="ffffff"/>
              </a:solidFill>
              <a:latin typeface="Arial"/>
            </a:endParaRPr>
          </a:p>
        </p:txBody>
      </p:sp>
      <p:sp>
        <p:nvSpPr>
          <p:cNvPr id="121"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AWS RDS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AWS EC2</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Git</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SonarCloud</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Design/Development Philosophies</a:t>
            </a:r>
            <a:endParaRPr b="0" lang="en-US" sz="3300" spc="-1" strike="noStrike">
              <a:solidFill>
                <a:srgbClr val="ffffff"/>
              </a:solidFill>
              <a:latin typeface="Arial"/>
            </a:endParaRPr>
          </a:p>
        </p:txBody>
      </p:sp>
      <p:sp>
        <p:nvSpPr>
          <p:cNvPr id="123"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Behavior/Test Driven Development</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Scrum</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RESTful Web Service Design</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3-Tiered architecture</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Unit Tests and Code Coverage</a:t>
            </a:r>
            <a:endParaRPr b="0" lang="en-US" sz="3300" spc="-1" strike="noStrike">
              <a:solidFill>
                <a:srgbClr val="ffffff"/>
              </a:solidFill>
              <a:latin typeface="Arial"/>
            </a:endParaRPr>
          </a:p>
        </p:txBody>
      </p:sp>
      <p:pic>
        <p:nvPicPr>
          <p:cNvPr id="125" name="" descr=""/>
          <p:cNvPicPr/>
          <p:nvPr/>
        </p:nvPicPr>
        <p:blipFill>
          <a:blip r:embed="rId1"/>
          <a:stretch/>
        </p:blipFill>
        <p:spPr>
          <a:xfrm>
            <a:off x="0" y="2918880"/>
            <a:ext cx="4572000" cy="2110320"/>
          </a:xfrm>
          <a:prstGeom prst="rect">
            <a:avLst/>
          </a:prstGeom>
          <a:ln w="18000">
            <a:noFill/>
          </a:ln>
        </p:spPr>
      </p:pic>
      <p:pic>
        <p:nvPicPr>
          <p:cNvPr id="126" name="" descr=""/>
          <p:cNvPicPr/>
          <p:nvPr/>
        </p:nvPicPr>
        <p:blipFill>
          <a:blip r:embed="rId2"/>
          <a:stretch/>
        </p:blipFill>
        <p:spPr>
          <a:xfrm>
            <a:off x="5257800" y="783360"/>
            <a:ext cx="4822200" cy="2188440"/>
          </a:xfrm>
          <a:prstGeom prst="rect">
            <a:avLst/>
          </a:prstGeom>
          <a:ln w="18000">
            <a:noFill/>
          </a:ln>
        </p:spPr>
      </p:pic>
      <p:sp>
        <p:nvSpPr>
          <p:cNvPr id="127" name="TextShape 2"/>
          <p:cNvSpPr txBox="1"/>
          <p:nvPr/>
        </p:nvSpPr>
        <p:spPr>
          <a:xfrm>
            <a:off x="685800" y="2572560"/>
            <a:ext cx="2971800" cy="346320"/>
          </a:xfrm>
          <a:prstGeom prst="rect">
            <a:avLst/>
          </a:prstGeom>
          <a:noFill/>
          <a:ln w="18000">
            <a:noFill/>
          </a:ln>
        </p:spPr>
        <p:txBody>
          <a:bodyPr lIns="90000" rIns="90000" tIns="45000" bIns="45000">
            <a:noAutofit/>
          </a:bodyPr>
          <a:p>
            <a:pPr algn="ctr"/>
            <a:r>
              <a:rPr b="0" lang="en-US" sz="1800" spc="-1" strike="noStrike">
                <a:latin typeface="Arial"/>
              </a:rPr>
              <a:t>SonarCloud Stats</a:t>
            </a:r>
            <a:endParaRPr b="0" lang="en-US" sz="1800" spc="-1" strike="noStrike">
              <a:latin typeface="Arial"/>
            </a:endParaRPr>
          </a:p>
        </p:txBody>
      </p:sp>
      <p:sp>
        <p:nvSpPr>
          <p:cNvPr id="128" name="TextShape 3"/>
          <p:cNvSpPr txBox="1"/>
          <p:nvPr/>
        </p:nvSpPr>
        <p:spPr>
          <a:xfrm>
            <a:off x="6400800" y="2971800"/>
            <a:ext cx="2971800" cy="346320"/>
          </a:xfrm>
          <a:prstGeom prst="rect">
            <a:avLst/>
          </a:prstGeom>
          <a:noFill/>
          <a:ln w="18000">
            <a:noFill/>
          </a:ln>
        </p:spPr>
        <p:txBody>
          <a:bodyPr lIns="90000" rIns="90000" tIns="45000" bIns="45000">
            <a:noAutofit/>
          </a:bodyPr>
          <a:p>
            <a:pPr algn="ctr"/>
            <a:r>
              <a:rPr b="0" lang="en-US" sz="1800" spc="-1" strike="noStrike">
                <a:latin typeface="Arial"/>
              </a:rPr>
              <a:t>Code Coverage</a:t>
            </a:r>
            <a:endParaRPr b="0" lang="en-US" sz="1800" spc="-1" strike="noStrike">
              <a:latin typeface="Arial"/>
            </a:endParaRPr>
          </a:p>
        </p:txBody>
      </p:sp>
      <p:sp>
        <p:nvSpPr>
          <p:cNvPr id="129" name="Line 4"/>
          <p:cNvSpPr/>
          <p:nvPr/>
        </p:nvSpPr>
        <p:spPr>
          <a:xfrm flipH="1">
            <a:off x="7772400" y="2635200"/>
            <a:ext cx="1600200" cy="0"/>
          </a:xfrm>
          <a:prstGeom prst="line">
            <a:avLst/>
          </a:prstGeom>
          <a:ln w="18000">
            <a:solidFill>
              <a:srgbClr val="ff0000"/>
            </a:solidFill>
            <a:round/>
          </a:ln>
        </p:spPr>
        <p:style>
          <a:lnRef idx="0"/>
          <a:fillRef idx="0"/>
          <a:effectRef idx="0"/>
          <a:fontRef idx="minor"/>
        </p:style>
      </p:sp>
      <p:sp>
        <p:nvSpPr>
          <p:cNvPr id="130" name="Line 5"/>
          <p:cNvSpPr/>
          <p:nvPr/>
        </p:nvSpPr>
        <p:spPr>
          <a:xfrm flipH="1">
            <a:off x="7772760" y="2923200"/>
            <a:ext cx="1600200" cy="0"/>
          </a:xfrm>
          <a:prstGeom prst="line">
            <a:avLst/>
          </a:prstGeom>
          <a:ln w="18000">
            <a:solidFill>
              <a:srgbClr val="ff0000"/>
            </a:solidFill>
            <a:round/>
          </a:ln>
        </p:spPr>
        <p:style>
          <a:lnRef idx="0"/>
          <a:fillRef idx="0"/>
          <a:effectRef idx="0"/>
          <a:fontRef idx="minor"/>
        </p:style>
      </p:sp>
      <p:sp>
        <p:nvSpPr>
          <p:cNvPr id="131" name="Line 6"/>
          <p:cNvSpPr/>
          <p:nvPr/>
        </p:nvSpPr>
        <p:spPr>
          <a:xfrm flipH="1">
            <a:off x="1107000" y="4872600"/>
            <a:ext cx="1600200" cy="0"/>
          </a:xfrm>
          <a:prstGeom prst="line">
            <a:avLst/>
          </a:prstGeom>
          <a:ln w="1800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Unit Tests</a:t>
            </a:r>
            <a:endParaRPr b="0" lang="en-US" sz="3300" spc="-1" strike="noStrike">
              <a:solidFill>
                <a:srgbClr val="ffffff"/>
              </a:solidFill>
              <a:latin typeface="Arial"/>
            </a:endParaRPr>
          </a:p>
        </p:txBody>
      </p:sp>
      <p:pic>
        <p:nvPicPr>
          <p:cNvPr id="133" name="" descr=""/>
          <p:cNvPicPr/>
          <p:nvPr/>
        </p:nvPicPr>
        <p:blipFill>
          <a:blip r:embed="rId1"/>
          <a:stretch/>
        </p:blipFill>
        <p:spPr>
          <a:xfrm>
            <a:off x="35640" y="3043080"/>
            <a:ext cx="4993560" cy="1986120"/>
          </a:xfrm>
          <a:prstGeom prst="rect">
            <a:avLst/>
          </a:prstGeom>
          <a:ln w="18000">
            <a:noFill/>
          </a:ln>
        </p:spPr>
      </p:pic>
      <p:pic>
        <p:nvPicPr>
          <p:cNvPr id="134" name="" descr=""/>
          <p:cNvPicPr/>
          <p:nvPr/>
        </p:nvPicPr>
        <p:blipFill>
          <a:blip r:embed="rId2"/>
          <a:stretch/>
        </p:blipFill>
        <p:spPr>
          <a:xfrm>
            <a:off x="5486400" y="723600"/>
            <a:ext cx="4593600" cy="2621880"/>
          </a:xfrm>
          <a:prstGeom prst="rect">
            <a:avLst/>
          </a:prstGeom>
          <a:ln w="18000">
            <a:noFill/>
          </a:ln>
        </p:spPr>
      </p:pic>
      <p:sp>
        <p:nvSpPr>
          <p:cNvPr id="135" name="TextShape 2"/>
          <p:cNvSpPr txBox="1"/>
          <p:nvPr/>
        </p:nvSpPr>
        <p:spPr>
          <a:xfrm>
            <a:off x="1143000" y="2440800"/>
            <a:ext cx="2971800" cy="602280"/>
          </a:xfrm>
          <a:prstGeom prst="rect">
            <a:avLst/>
          </a:prstGeom>
          <a:noFill/>
          <a:ln w="18000">
            <a:noFill/>
          </a:ln>
        </p:spPr>
        <p:txBody>
          <a:bodyPr lIns="90000" rIns="90000" tIns="45000" bIns="45000">
            <a:noAutofit/>
          </a:bodyPr>
          <a:p>
            <a:pPr algn="ctr"/>
            <a:r>
              <a:rPr b="0" lang="en-US" sz="1800" spc="-1" strike="noStrike">
                <a:latin typeface="Arial"/>
              </a:rPr>
              <a:t>Cookbook Data Access Layer Unit Tests</a:t>
            </a:r>
            <a:endParaRPr b="0" lang="en-US" sz="1800" spc="-1" strike="noStrike">
              <a:latin typeface="Arial"/>
            </a:endParaRPr>
          </a:p>
        </p:txBody>
      </p:sp>
      <p:sp>
        <p:nvSpPr>
          <p:cNvPr id="136" name="TextShape 3"/>
          <p:cNvSpPr txBox="1"/>
          <p:nvPr/>
        </p:nvSpPr>
        <p:spPr>
          <a:xfrm>
            <a:off x="6400800" y="3429000"/>
            <a:ext cx="2971800" cy="602280"/>
          </a:xfrm>
          <a:prstGeom prst="rect">
            <a:avLst/>
          </a:prstGeom>
          <a:noFill/>
          <a:ln w="18000">
            <a:noFill/>
          </a:ln>
        </p:spPr>
        <p:txBody>
          <a:bodyPr lIns="90000" rIns="90000" tIns="45000" bIns="45000">
            <a:noAutofit/>
          </a:bodyPr>
          <a:p>
            <a:pPr algn="ctr"/>
            <a:r>
              <a:rPr b="0" lang="en-US" sz="1800" spc="-1" strike="noStrike">
                <a:latin typeface="Arial"/>
              </a:rPr>
              <a:t>Cookbook Service Layer Unit Tests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Unit Tests</a:t>
            </a:r>
            <a:endParaRPr b="0" lang="en-US" sz="3300" spc="-1" strike="noStrike">
              <a:solidFill>
                <a:srgbClr val="ffffff"/>
              </a:solidFill>
              <a:latin typeface="Arial"/>
            </a:endParaRPr>
          </a:p>
        </p:txBody>
      </p:sp>
      <p:pic>
        <p:nvPicPr>
          <p:cNvPr id="138" name="" descr=""/>
          <p:cNvPicPr/>
          <p:nvPr/>
        </p:nvPicPr>
        <p:blipFill>
          <a:blip r:embed="rId1"/>
          <a:stretch/>
        </p:blipFill>
        <p:spPr>
          <a:xfrm>
            <a:off x="685800" y="2174760"/>
            <a:ext cx="4343400" cy="2854440"/>
          </a:xfrm>
          <a:prstGeom prst="rect">
            <a:avLst/>
          </a:prstGeom>
          <a:ln w="18000">
            <a:noFill/>
          </a:ln>
        </p:spPr>
      </p:pic>
      <p:pic>
        <p:nvPicPr>
          <p:cNvPr id="139" name="" descr=""/>
          <p:cNvPicPr/>
          <p:nvPr/>
        </p:nvPicPr>
        <p:blipFill>
          <a:blip r:embed="rId2"/>
          <a:stretch/>
        </p:blipFill>
        <p:spPr>
          <a:xfrm>
            <a:off x="5837400" y="739440"/>
            <a:ext cx="3535200" cy="3603960"/>
          </a:xfrm>
          <a:prstGeom prst="rect">
            <a:avLst/>
          </a:prstGeom>
          <a:ln w="18000">
            <a:noFill/>
          </a:ln>
        </p:spPr>
      </p:pic>
      <p:sp>
        <p:nvSpPr>
          <p:cNvPr id="140" name="TextShape 2"/>
          <p:cNvSpPr txBox="1"/>
          <p:nvPr/>
        </p:nvSpPr>
        <p:spPr>
          <a:xfrm>
            <a:off x="1371600" y="1600200"/>
            <a:ext cx="2971800" cy="602280"/>
          </a:xfrm>
          <a:prstGeom prst="rect">
            <a:avLst/>
          </a:prstGeom>
          <a:noFill/>
          <a:ln w="18000">
            <a:noFill/>
          </a:ln>
        </p:spPr>
        <p:txBody>
          <a:bodyPr lIns="90000" rIns="90000" tIns="45000" bIns="45000">
            <a:noAutofit/>
          </a:bodyPr>
          <a:p>
            <a:pPr algn="ctr"/>
            <a:r>
              <a:rPr b="0" lang="en-US" sz="1800" spc="-1" strike="noStrike">
                <a:latin typeface="Arial"/>
              </a:rPr>
              <a:t>User Data Access Layer Unit Tests</a:t>
            </a:r>
            <a:endParaRPr b="0" lang="en-US" sz="1800" spc="-1" strike="noStrike">
              <a:latin typeface="Arial"/>
            </a:endParaRPr>
          </a:p>
        </p:txBody>
      </p:sp>
      <p:sp>
        <p:nvSpPr>
          <p:cNvPr id="141" name="TextShape 3"/>
          <p:cNvSpPr txBox="1"/>
          <p:nvPr/>
        </p:nvSpPr>
        <p:spPr>
          <a:xfrm>
            <a:off x="6400800" y="4343400"/>
            <a:ext cx="2971800" cy="602280"/>
          </a:xfrm>
          <a:prstGeom prst="rect">
            <a:avLst/>
          </a:prstGeom>
          <a:noFill/>
          <a:ln w="18000">
            <a:noFill/>
          </a:ln>
        </p:spPr>
        <p:txBody>
          <a:bodyPr lIns="90000" rIns="90000" tIns="45000" bIns="45000">
            <a:noAutofit/>
          </a:bodyPr>
          <a:p>
            <a:pPr algn="ctr"/>
            <a:r>
              <a:rPr b="0" lang="en-US" sz="1800" spc="-1" strike="noStrike">
                <a:latin typeface="Arial"/>
              </a:rPr>
              <a:t>User Service Layer Unit Tests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End to End Testing</a:t>
            </a:r>
            <a:endParaRPr b="0" lang="en-US" sz="3300" spc="-1" strike="noStrike">
              <a:solidFill>
                <a:srgbClr val="ffffff"/>
              </a:solidFill>
              <a:latin typeface="Arial"/>
            </a:endParaRPr>
          </a:p>
        </p:txBody>
      </p:sp>
      <p:pic>
        <p:nvPicPr>
          <p:cNvPr id="143" name="" descr=""/>
          <p:cNvPicPr/>
          <p:nvPr/>
        </p:nvPicPr>
        <p:blipFill>
          <a:blip r:embed="rId1"/>
          <a:stretch/>
        </p:blipFill>
        <p:spPr>
          <a:xfrm>
            <a:off x="2743200" y="828720"/>
            <a:ext cx="4363200" cy="4200480"/>
          </a:xfrm>
          <a:prstGeom prst="rect">
            <a:avLst/>
          </a:prstGeom>
          <a:ln w="1800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Live Demo</a:t>
            </a:r>
            <a:endParaRPr b="0" lang="en-US" sz="3300" spc="-1" strike="noStrike">
              <a:solidFill>
                <a:srgbClr val="ffffff"/>
              </a:solidFill>
              <a:latin typeface="Arial"/>
            </a:endParaRPr>
          </a:p>
        </p:txBody>
      </p:sp>
      <p:sp>
        <p:nvSpPr>
          <p:cNvPr id="145"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http://ec2-18-117-174-173.us-east-2.compute.amazonaws.com:8082</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Project Overview: Description</a:t>
            </a:r>
            <a:endParaRPr b="0" lang="en-US" sz="3300" spc="-1" strike="noStrike">
              <a:solidFill>
                <a:srgbClr val="ffffff"/>
              </a:solidFill>
              <a:latin typeface="Arial"/>
            </a:endParaRPr>
          </a:p>
        </p:txBody>
      </p:sp>
      <p:sp>
        <p:nvSpPr>
          <p:cNvPr id="88"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 website that users can look up recipes for meals on, and if they create an account can save recipes for later. They can look up specific recipes by keyword, or they can click a button that presents them a random recipe. Recipe information includes the name of the recipe, ingredients required, steps required and a small picture accompanying it. Users that are logged on may also like other recipes, add recipes to their cookbooks and follow other users or cookbooks. Users may also create their own recipes.</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Project Overview: User Stories</a:t>
            </a:r>
            <a:endParaRPr b="0" lang="en-US" sz="3300" spc="-1" strike="noStrike">
              <a:solidFill>
                <a:srgbClr val="ffffff"/>
              </a:solidFill>
              <a:latin typeface="Arial"/>
            </a:endParaRPr>
          </a:p>
        </p:txBody>
      </p:sp>
      <p:sp>
        <p:nvSpPr>
          <p:cNvPr id="90"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As an anonymous user, I want to be able to…</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Search for recipes (optionally by ingredient, type, area, prep time)</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Look up random recipes</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As a logged in user, I want to be able to...</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Save meals to my account</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Create my own recipe</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Follow other users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Leave a review on other recipes</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endParaRPr b="0" lang="en-US" sz="21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Project Overview: MVP</a:t>
            </a:r>
            <a:endParaRPr b="0" lang="en-US" sz="3300" spc="-1" strike="noStrike">
              <a:solidFill>
                <a:srgbClr val="ffffff"/>
              </a:solidFill>
              <a:latin typeface="Arial"/>
            </a:endParaRPr>
          </a:p>
        </p:txBody>
      </p:sp>
      <p:sp>
        <p:nvSpPr>
          <p:cNvPr id="92"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Searching recipes with optional filters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Creating and storing users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Register yourself as a new user</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Login</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Usernames should be hashed</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Passwords should be salted and hashed</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Random meal button</a:t>
            </a:r>
            <a:br/>
            <a:r>
              <a:rPr b="0" lang="en-US" sz="2400" spc="-1" strike="noStrike">
                <a:solidFill>
                  <a:srgbClr val="009bdd"/>
                </a:solidFill>
                <a:latin typeface="Arial"/>
              </a:rPr>
              <a:t> </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Project Overview: MVP Cont.</a:t>
            </a:r>
            <a:endParaRPr b="0" lang="en-US" sz="3300" spc="-1" strike="noStrike">
              <a:solidFill>
                <a:srgbClr val="ffffff"/>
              </a:solidFill>
              <a:latin typeface="Arial"/>
            </a:endParaRPr>
          </a:p>
        </p:txBody>
      </p:sp>
      <p:sp>
        <p:nvSpPr>
          <p:cNvPr id="94"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When showing recipes</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Show thumbnail of meal</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Show ingredients included</a:t>
            </a:r>
            <a:endParaRPr b="0" lang="en-US" sz="21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Show steps in recipe</a:t>
            </a:r>
            <a:endParaRPr b="0" lang="en-US" sz="21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Ability for users to create different “cookbooks”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Ability for users to add recipes to their “cookbooks”</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Project Overview: Stretch Goals</a:t>
            </a:r>
            <a:endParaRPr b="0" lang="en-US" sz="3300" spc="-1" strike="noStrike">
              <a:solidFill>
                <a:srgbClr val="ffffff"/>
              </a:solidFill>
              <a:latin typeface="Arial"/>
            </a:endParaRPr>
          </a:p>
        </p:txBody>
      </p:sp>
      <p:sp>
        <p:nvSpPr>
          <p:cNvPr id="96" name="TextShape 2"/>
          <p:cNvSpPr txBox="1"/>
          <p:nvPr/>
        </p:nvSpPr>
        <p:spPr>
          <a:xfrm>
            <a:off x="360000" y="1080000"/>
            <a:ext cx="9360000" cy="3600000"/>
          </a:xfrm>
          <a:prstGeom prst="rect">
            <a:avLst/>
          </a:prstGeom>
          <a:noFill/>
          <a:ln w="0">
            <a:noFill/>
          </a:ln>
        </p:spPr>
        <p:txBody>
          <a:bodyPr lIns="0" rIns="0" tIns="0" bIns="0">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Users can like recipes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Ability for users to follow other users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Ability for users to follow different “cookbooks”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Users can leave a review for recipes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Ability for users to download recipes</a:t>
            </a: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Ability for users to create new recipes</a:t>
            </a:r>
            <a:endParaRPr b="0" lang="en-US" sz="2400" spc="-1" strike="noStrike">
              <a:solidFill>
                <a:srgbClr val="009bdd"/>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Project Overview: Concept Pages</a:t>
            </a:r>
            <a:endParaRPr b="0" lang="en-US" sz="3300" spc="-1" strike="noStrike">
              <a:solidFill>
                <a:srgbClr val="ffffff"/>
              </a:solidFill>
              <a:latin typeface="Arial"/>
            </a:endParaRPr>
          </a:p>
        </p:txBody>
      </p:sp>
      <p:pic>
        <p:nvPicPr>
          <p:cNvPr id="98" name="" descr=""/>
          <p:cNvPicPr/>
          <p:nvPr/>
        </p:nvPicPr>
        <p:blipFill>
          <a:blip r:embed="rId1"/>
          <a:stretch/>
        </p:blipFill>
        <p:spPr>
          <a:xfrm>
            <a:off x="0" y="1359000"/>
            <a:ext cx="2971800" cy="3714840"/>
          </a:xfrm>
          <a:prstGeom prst="rect">
            <a:avLst/>
          </a:prstGeom>
          <a:ln w="18000">
            <a:noFill/>
          </a:ln>
        </p:spPr>
      </p:pic>
      <p:sp>
        <p:nvSpPr>
          <p:cNvPr id="99" name="TextShape 2"/>
          <p:cNvSpPr txBox="1"/>
          <p:nvPr/>
        </p:nvSpPr>
        <p:spPr>
          <a:xfrm>
            <a:off x="0" y="1012680"/>
            <a:ext cx="2971800" cy="346320"/>
          </a:xfrm>
          <a:prstGeom prst="rect">
            <a:avLst/>
          </a:prstGeom>
          <a:noFill/>
          <a:ln w="18000">
            <a:noFill/>
          </a:ln>
        </p:spPr>
        <p:txBody>
          <a:bodyPr lIns="90000" rIns="90000" tIns="45000" bIns="45000">
            <a:noAutofit/>
          </a:bodyPr>
          <a:p>
            <a:pPr algn="ctr"/>
            <a:r>
              <a:rPr b="0" lang="en-US" sz="1800" spc="-1" strike="noStrike">
                <a:latin typeface="Arial"/>
              </a:rPr>
              <a:t>Main/Welcome Page</a:t>
            </a:r>
            <a:endParaRPr b="0" lang="en-US" sz="1800" spc="-1" strike="noStrike">
              <a:latin typeface="Arial"/>
            </a:endParaRPr>
          </a:p>
        </p:txBody>
      </p:sp>
      <p:pic>
        <p:nvPicPr>
          <p:cNvPr id="100" name="" descr=""/>
          <p:cNvPicPr/>
          <p:nvPr/>
        </p:nvPicPr>
        <p:blipFill>
          <a:blip r:embed="rId2"/>
          <a:stretch/>
        </p:blipFill>
        <p:spPr>
          <a:xfrm>
            <a:off x="2971800" y="1359000"/>
            <a:ext cx="2971800" cy="3714840"/>
          </a:xfrm>
          <a:prstGeom prst="rect">
            <a:avLst/>
          </a:prstGeom>
          <a:ln w="18000">
            <a:noFill/>
          </a:ln>
        </p:spPr>
      </p:pic>
      <p:sp>
        <p:nvSpPr>
          <p:cNvPr id="101" name="TextShape 3"/>
          <p:cNvSpPr txBox="1"/>
          <p:nvPr/>
        </p:nvSpPr>
        <p:spPr>
          <a:xfrm>
            <a:off x="2971800" y="1012680"/>
            <a:ext cx="2971800" cy="346320"/>
          </a:xfrm>
          <a:prstGeom prst="rect">
            <a:avLst/>
          </a:prstGeom>
          <a:noFill/>
          <a:ln w="18000">
            <a:noFill/>
          </a:ln>
        </p:spPr>
        <p:txBody>
          <a:bodyPr lIns="90000" rIns="90000" tIns="45000" bIns="45000">
            <a:noAutofit/>
          </a:bodyPr>
          <a:p>
            <a:pPr algn="ctr"/>
            <a:r>
              <a:rPr b="0" lang="en-US" sz="1800" spc="-1" strike="noStrike">
                <a:latin typeface="Arial"/>
              </a:rPr>
              <a:t>Login Page</a:t>
            </a:r>
            <a:endParaRPr b="0" lang="en-US" sz="1800" spc="-1" strike="noStrike">
              <a:latin typeface="Arial"/>
            </a:endParaRPr>
          </a:p>
        </p:txBody>
      </p:sp>
      <p:pic>
        <p:nvPicPr>
          <p:cNvPr id="102" name="" descr=""/>
          <p:cNvPicPr/>
          <p:nvPr/>
        </p:nvPicPr>
        <p:blipFill>
          <a:blip r:embed="rId3"/>
          <a:stretch/>
        </p:blipFill>
        <p:spPr>
          <a:xfrm>
            <a:off x="5943600" y="1359000"/>
            <a:ext cx="2926080" cy="3702240"/>
          </a:xfrm>
          <a:prstGeom prst="rect">
            <a:avLst/>
          </a:prstGeom>
          <a:ln w="18000">
            <a:noFill/>
          </a:ln>
        </p:spPr>
      </p:pic>
      <p:sp>
        <p:nvSpPr>
          <p:cNvPr id="103" name="TextShape 4"/>
          <p:cNvSpPr txBox="1"/>
          <p:nvPr/>
        </p:nvSpPr>
        <p:spPr>
          <a:xfrm>
            <a:off x="5943600" y="1012680"/>
            <a:ext cx="2971800" cy="346320"/>
          </a:xfrm>
          <a:prstGeom prst="rect">
            <a:avLst/>
          </a:prstGeom>
          <a:noFill/>
          <a:ln w="18000">
            <a:noFill/>
          </a:ln>
        </p:spPr>
        <p:txBody>
          <a:bodyPr lIns="90000" rIns="90000" tIns="45000" bIns="45000">
            <a:noAutofit/>
          </a:bodyPr>
          <a:p>
            <a:pPr algn="ctr"/>
            <a:r>
              <a:rPr b="0" lang="en-US" sz="1800" spc="-1" strike="noStrike">
                <a:latin typeface="Arial"/>
              </a:rPr>
              <a:t>Recipe Page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Project Overview: Concept Pages Cont.</a:t>
            </a:r>
            <a:endParaRPr b="0" lang="en-US" sz="3300" spc="-1" strike="noStrike">
              <a:solidFill>
                <a:srgbClr val="ffffff"/>
              </a:solidFill>
              <a:latin typeface="Arial"/>
            </a:endParaRPr>
          </a:p>
        </p:txBody>
      </p:sp>
      <p:pic>
        <p:nvPicPr>
          <p:cNvPr id="105" name="" descr=""/>
          <p:cNvPicPr/>
          <p:nvPr/>
        </p:nvPicPr>
        <p:blipFill>
          <a:blip r:embed="rId1"/>
          <a:stretch/>
        </p:blipFill>
        <p:spPr>
          <a:xfrm>
            <a:off x="0" y="1314360"/>
            <a:ext cx="2971800" cy="3714840"/>
          </a:xfrm>
          <a:prstGeom prst="rect">
            <a:avLst/>
          </a:prstGeom>
          <a:ln w="18000">
            <a:noFill/>
          </a:ln>
        </p:spPr>
      </p:pic>
      <p:sp>
        <p:nvSpPr>
          <p:cNvPr id="106" name="TextShape 2"/>
          <p:cNvSpPr txBox="1"/>
          <p:nvPr/>
        </p:nvSpPr>
        <p:spPr>
          <a:xfrm>
            <a:off x="0" y="968040"/>
            <a:ext cx="2971800" cy="346320"/>
          </a:xfrm>
          <a:prstGeom prst="rect">
            <a:avLst/>
          </a:prstGeom>
          <a:noFill/>
          <a:ln w="18000">
            <a:noFill/>
          </a:ln>
        </p:spPr>
        <p:txBody>
          <a:bodyPr lIns="90000" rIns="90000" tIns="45000" bIns="45000">
            <a:noAutofit/>
          </a:bodyPr>
          <a:p>
            <a:pPr algn="ctr"/>
            <a:r>
              <a:rPr b="0" lang="en-US" sz="1800" spc="-1" strike="noStrike">
                <a:latin typeface="Arial"/>
              </a:rPr>
              <a:t>Profile Page</a:t>
            </a:r>
            <a:endParaRPr b="0" lang="en-US" sz="1800" spc="-1" strike="noStrike">
              <a:latin typeface="Arial"/>
            </a:endParaRPr>
          </a:p>
        </p:txBody>
      </p:sp>
      <p:pic>
        <p:nvPicPr>
          <p:cNvPr id="107" name="" descr=""/>
          <p:cNvPicPr/>
          <p:nvPr/>
        </p:nvPicPr>
        <p:blipFill>
          <a:blip r:embed="rId2"/>
          <a:stretch/>
        </p:blipFill>
        <p:spPr>
          <a:xfrm>
            <a:off x="2971800" y="1314360"/>
            <a:ext cx="2926080" cy="3714840"/>
          </a:xfrm>
          <a:prstGeom prst="rect">
            <a:avLst/>
          </a:prstGeom>
          <a:ln w="18000">
            <a:noFill/>
          </a:ln>
        </p:spPr>
      </p:pic>
      <p:sp>
        <p:nvSpPr>
          <p:cNvPr id="108" name="TextShape 3"/>
          <p:cNvSpPr txBox="1"/>
          <p:nvPr/>
        </p:nvSpPr>
        <p:spPr>
          <a:xfrm>
            <a:off x="2926080" y="968040"/>
            <a:ext cx="2971800" cy="346320"/>
          </a:xfrm>
          <a:prstGeom prst="rect">
            <a:avLst/>
          </a:prstGeom>
          <a:noFill/>
          <a:ln w="18000">
            <a:noFill/>
          </a:ln>
        </p:spPr>
        <p:txBody>
          <a:bodyPr lIns="90000" rIns="90000" tIns="45000" bIns="45000">
            <a:noAutofit/>
          </a:bodyPr>
          <a:p>
            <a:pPr algn="ctr"/>
            <a:r>
              <a:rPr b="0" lang="en-US" sz="1800" spc="-1" strike="noStrike">
                <a:latin typeface="Arial"/>
              </a:rPr>
              <a:t>Cookbook Page</a:t>
            </a:r>
            <a:endParaRPr b="0" lang="en-US" sz="1800" spc="-1" strike="noStrike">
              <a:latin typeface="Arial"/>
            </a:endParaRPr>
          </a:p>
        </p:txBody>
      </p:sp>
      <p:pic>
        <p:nvPicPr>
          <p:cNvPr id="109" name="" descr=""/>
          <p:cNvPicPr/>
          <p:nvPr/>
        </p:nvPicPr>
        <p:blipFill>
          <a:blip r:embed="rId3"/>
          <a:stretch/>
        </p:blipFill>
        <p:spPr>
          <a:xfrm>
            <a:off x="5897880" y="1314360"/>
            <a:ext cx="3017520" cy="3714840"/>
          </a:xfrm>
          <a:prstGeom prst="rect">
            <a:avLst/>
          </a:prstGeom>
          <a:ln w="18000">
            <a:noFill/>
          </a:ln>
        </p:spPr>
      </p:pic>
      <p:sp>
        <p:nvSpPr>
          <p:cNvPr id="110" name="TextShape 4"/>
          <p:cNvSpPr txBox="1"/>
          <p:nvPr/>
        </p:nvSpPr>
        <p:spPr>
          <a:xfrm>
            <a:off x="5898240" y="968040"/>
            <a:ext cx="2971800" cy="346320"/>
          </a:xfrm>
          <a:prstGeom prst="rect">
            <a:avLst/>
          </a:prstGeom>
          <a:noFill/>
          <a:ln w="18000">
            <a:noFill/>
          </a:ln>
        </p:spPr>
        <p:txBody>
          <a:bodyPr lIns="90000" rIns="90000" tIns="45000" bIns="45000">
            <a:noAutofit/>
          </a:bodyPr>
          <a:p>
            <a:pPr algn="ctr"/>
            <a:r>
              <a:rPr b="0" lang="en-US" sz="1800" spc="-1" strike="noStrike">
                <a:latin typeface="Arial"/>
              </a:rPr>
              <a:t>Search Results Page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60000" y="180000"/>
            <a:ext cx="9360000" cy="478080"/>
          </a:xfrm>
          <a:prstGeom prst="rect">
            <a:avLst/>
          </a:prstGeom>
          <a:noFill/>
          <a:ln w="0">
            <a:noFill/>
          </a:ln>
        </p:spPr>
        <p:txBody>
          <a:bodyPr lIns="0" rIns="0" tIns="0" bIns="0" anchor="ctr">
            <a:noAutofit/>
          </a:bodyPr>
          <a:p>
            <a:pPr algn="ctr"/>
            <a:r>
              <a:rPr b="0" lang="en-US" sz="3300" spc="-1" strike="noStrike">
                <a:solidFill>
                  <a:srgbClr val="ffffff"/>
                </a:solidFill>
                <a:latin typeface="Arial"/>
              </a:rPr>
              <a:t>Project Overview: Concept Pages Cont.</a:t>
            </a:r>
            <a:endParaRPr b="0" lang="en-US" sz="3300" spc="-1" strike="noStrike">
              <a:solidFill>
                <a:srgbClr val="ffffff"/>
              </a:solidFill>
              <a:latin typeface="Arial"/>
            </a:endParaRPr>
          </a:p>
        </p:txBody>
      </p:sp>
      <p:pic>
        <p:nvPicPr>
          <p:cNvPr id="112" name="" descr=""/>
          <p:cNvPicPr/>
          <p:nvPr/>
        </p:nvPicPr>
        <p:blipFill>
          <a:blip r:embed="rId1"/>
          <a:stretch/>
        </p:blipFill>
        <p:spPr>
          <a:xfrm>
            <a:off x="0" y="2077920"/>
            <a:ext cx="5902920" cy="2951280"/>
          </a:xfrm>
          <a:prstGeom prst="rect">
            <a:avLst/>
          </a:prstGeom>
          <a:ln w="18000">
            <a:noFill/>
          </a:ln>
        </p:spPr>
      </p:pic>
      <p:sp>
        <p:nvSpPr>
          <p:cNvPr id="113" name="TextShape 2"/>
          <p:cNvSpPr txBox="1"/>
          <p:nvPr/>
        </p:nvSpPr>
        <p:spPr>
          <a:xfrm>
            <a:off x="1371600" y="1731600"/>
            <a:ext cx="2971800" cy="346320"/>
          </a:xfrm>
          <a:prstGeom prst="rect">
            <a:avLst/>
          </a:prstGeom>
          <a:noFill/>
          <a:ln w="18000">
            <a:noFill/>
          </a:ln>
        </p:spPr>
        <p:txBody>
          <a:bodyPr lIns="90000" rIns="90000" tIns="45000" bIns="45000">
            <a:noAutofit/>
          </a:bodyPr>
          <a:p>
            <a:pPr algn="ctr"/>
            <a:r>
              <a:rPr b="0" lang="en-US" sz="1800" spc="-1" strike="noStrike">
                <a:latin typeface="Arial"/>
              </a:rPr>
              <a:t>Navbar Alternative</a:t>
            </a:r>
            <a:endParaRPr b="0" lang="en-US" sz="1800" spc="-1" strike="noStrike">
              <a:latin typeface="Arial"/>
            </a:endParaRPr>
          </a:p>
        </p:txBody>
      </p:sp>
      <p:pic>
        <p:nvPicPr>
          <p:cNvPr id="114" name="" descr=""/>
          <p:cNvPicPr/>
          <p:nvPr/>
        </p:nvPicPr>
        <p:blipFill>
          <a:blip r:embed="rId2"/>
          <a:stretch/>
        </p:blipFill>
        <p:spPr>
          <a:xfrm>
            <a:off x="5902920" y="1988640"/>
            <a:ext cx="4155480" cy="3040560"/>
          </a:xfrm>
          <a:prstGeom prst="rect">
            <a:avLst/>
          </a:prstGeom>
          <a:ln w="18000">
            <a:noFill/>
          </a:ln>
        </p:spPr>
      </p:pic>
      <p:sp>
        <p:nvSpPr>
          <p:cNvPr id="115" name="TextShape 3"/>
          <p:cNvSpPr txBox="1"/>
          <p:nvPr/>
        </p:nvSpPr>
        <p:spPr>
          <a:xfrm>
            <a:off x="6400800" y="1600200"/>
            <a:ext cx="2971800" cy="346320"/>
          </a:xfrm>
          <a:prstGeom prst="rect">
            <a:avLst/>
          </a:prstGeom>
          <a:noFill/>
          <a:ln w="18000">
            <a:noFill/>
          </a:ln>
        </p:spPr>
        <p:txBody>
          <a:bodyPr lIns="90000" rIns="90000" tIns="45000" bIns="45000">
            <a:noAutofit/>
          </a:bodyPr>
          <a:p>
            <a:pPr algn="ctr"/>
            <a:r>
              <a:rPr b="0" lang="en-US" sz="1800" spc="-1" strike="noStrike">
                <a:latin typeface="Arial"/>
              </a:rPr>
              <a:t>Database Tables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159</TotalTime>
  <Application>LibreOffice/7.0.6.2$Windows_X86_64 LibreOffice_project/144abb84a525d8e30c9dbbefa69cbbf2d8d4ae3b</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2021-12-26T18:15:43Z</dcterms:created>
  <dc:creator/>
  <dc:description/>
  <dc:language>en-US</dc:language>
  <cp:lastModifiedBy/>
  <dcterms:modified xsi:type="dcterms:W3CDTF">2021-12-26T22:18:34Z</dcterms:modified>
  <cp:revision>9</cp:revision>
  <dc:subject/>
  <dc:title>Blue Curve</dc:title>
</cp:coreProperties>
</file>