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23"/>
  </p:notesMasterIdLst>
  <p:sldIdLst>
    <p:sldId id="256" r:id="rId3"/>
    <p:sldId id="258" r:id="rId4"/>
    <p:sldId id="260" r:id="rId5"/>
    <p:sldId id="262" r:id="rId6"/>
    <p:sldId id="284" r:id="rId7"/>
    <p:sldId id="276" r:id="rId8"/>
    <p:sldId id="286" r:id="rId9"/>
    <p:sldId id="278" r:id="rId10"/>
    <p:sldId id="310" r:id="rId11"/>
    <p:sldId id="311" r:id="rId12"/>
    <p:sldId id="312" r:id="rId13"/>
    <p:sldId id="316" r:id="rId14"/>
    <p:sldId id="319" r:id="rId15"/>
    <p:sldId id="307" r:id="rId16"/>
    <p:sldId id="309" r:id="rId17"/>
    <p:sldId id="308" r:id="rId18"/>
    <p:sldId id="315" r:id="rId19"/>
    <p:sldId id="313" r:id="rId20"/>
    <p:sldId id="264" r:id="rId21"/>
    <p:sldId id="28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7683C-4DD5-4923-9126-6F73E577F815}" v="1354" dt="2022-05-16T17:07:05.199"/>
    <p1510:client id="{C333229C-03AC-468D-8999-BA99FCC44D10}" v="1159" dt="2022-05-16T17:46:58.954"/>
  </p1510:revLst>
</p1510:revInfo>
</file>

<file path=ppt/tableStyles.xml><?xml version="1.0" encoding="utf-8"?>
<a:tblStyleLst xmlns:a="http://schemas.openxmlformats.org/drawingml/2006/main" def="{56C5F71C-D82C-403D-AD58-4F8AE95236F7}">
  <a:tblStyle styleId="{56C5F71C-D82C-403D-AD58-4F8AE95236F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EB797-52D6-46D3-A803-BB6723D53C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d6bc647a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d6bc647a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946df04d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946df04d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5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946df04d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946df04d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5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946df04d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946df04d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9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946df04d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946df04d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d6bc647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d6bc647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83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da0778de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da0778de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11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a15b7e8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a15b7e8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4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1946df04d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1946df04d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611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0ddc5e1e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0ddc5e1e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41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946df04d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946df04d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0da0778d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0da0778d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70da0778de_1_32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70da0778de_1_32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85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d6bc647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d6bc647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da0778de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da0778de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71946df04d_1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71946df04d_1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a15b7e8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a15b7e8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70da0778de_1_33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70da0778de_1_33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1946df04d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1946df04d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1946df04d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1946df04d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7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500" y="1406988"/>
            <a:ext cx="3858600" cy="1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6950" y="2964313"/>
            <a:ext cx="35517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1_3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080100" y="2189700"/>
            <a:ext cx="3124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080100" y="2849851"/>
            <a:ext cx="3124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BLANK_1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-4650"/>
            <a:ext cx="7093586" cy="5143620"/>
          </a:xfrm>
          <a:custGeom>
            <a:avLst/>
            <a:gdLst/>
            <a:ahLst/>
            <a:cxnLst/>
            <a:rect l="l" t="t" r="r" b="b"/>
            <a:pathLst>
              <a:path w="201967" h="146448" extrusionOk="0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2_1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/>
          <p:nvPr/>
        </p:nvSpPr>
        <p:spPr>
          <a:xfrm rot="10800000">
            <a:off x="262655" y="20"/>
            <a:ext cx="1794847" cy="504633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 rot="10800000">
            <a:off x="1313119" y="4"/>
            <a:ext cx="1794745" cy="448638"/>
          </a:xfrm>
          <a:custGeom>
            <a:avLst/>
            <a:gdLst/>
            <a:ahLst/>
            <a:cxnLst/>
            <a:rect l="l" t="t" r="r" b="b"/>
            <a:pathLst>
              <a:path w="92346" h="23087" extrusionOk="0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6635838" y="4737186"/>
            <a:ext cx="1794561" cy="406240"/>
            <a:chOff x="5169263" y="4340549"/>
            <a:chExt cx="1922606" cy="435226"/>
          </a:xfrm>
        </p:grpSpPr>
        <p:sp>
          <p:nvSpPr>
            <p:cNvPr id="86" name="Google Shape;86;p18"/>
            <p:cNvSpPr/>
            <p:nvPr/>
          </p:nvSpPr>
          <p:spPr>
            <a:xfrm>
              <a:off x="5169263" y="4340549"/>
              <a:ext cx="1922606" cy="435226"/>
            </a:xfrm>
            <a:custGeom>
              <a:avLst/>
              <a:gdLst/>
              <a:ahLst/>
              <a:cxnLst/>
              <a:rect l="l" t="t" r="r" b="b"/>
              <a:pathLst>
                <a:path w="212384" h="48078" extrusionOk="0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6427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431975" y="443712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599325" y="4464575"/>
              <a:ext cx="283800" cy="28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8"/>
          <p:cNvGrpSpPr/>
          <p:nvPr/>
        </p:nvGrpSpPr>
        <p:grpSpPr>
          <a:xfrm>
            <a:off x="5792149" y="4737186"/>
            <a:ext cx="1794561" cy="406240"/>
            <a:chOff x="876488" y="4340549"/>
            <a:chExt cx="1922606" cy="435226"/>
          </a:xfrm>
        </p:grpSpPr>
        <p:sp>
          <p:nvSpPr>
            <p:cNvPr id="91" name="Google Shape;91;p18"/>
            <p:cNvSpPr/>
            <p:nvPr/>
          </p:nvSpPr>
          <p:spPr>
            <a:xfrm>
              <a:off x="876488" y="4340549"/>
              <a:ext cx="1922606" cy="435226"/>
            </a:xfrm>
            <a:custGeom>
              <a:avLst/>
              <a:gdLst/>
              <a:ahLst/>
              <a:cxnLst/>
              <a:rect l="l" t="t" r="r" b="b"/>
              <a:pathLst>
                <a:path w="212384" h="48078" extrusionOk="0">
                  <a:moveTo>
                    <a:pt x="104656" y="0"/>
                  </a:moveTo>
                  <a:cubicBezTo>
                    <a:pt x="86618" y="0"/>
                    <a:pt x="70664" y="8823"/>
                    <a:pt x="60829" y="22396"/>
                  </a:cubicBezTo>
                  <a:cubicBezTo>
                    <a:pt x="56577" y="28271"/>
                    <a:pt x="49902" y="31605"/>
                    <a:pt x="42938" y="31605"/>
                  </a:cubicBezTo>
                  <a:cubicBezTo>
                    <a:pt x="40756" y="31605"/>
                    <a:pt x="38546" y="31278"/>
                    <a:pt x="36374" y="30599"/>
                  </a:cubicBezTo>
                  <a:cubicBezTo>
                    <a:pt x="32159" y="29290"/>
                    <a:pt x="27658" y="28575"/>
                    <a:pt x="23003" y="28575"/>
                  </a:cubicBezTo>
                  <a:cubicBezTo>
                    <a:pt x="21991" y="28575"/>
                    <a:pt x="20979" y="28611"/>
                    <a:pt x="19979" y="28670"/>
                  </a:cubicBezTo>
                  <a:cubicBezTo>
                    <a:pt x="7382" y="29516"/>
                    <a:pt x="834" y="38493"/>
                    <a:pt x="0" y="48078"/>
                  </a:cubicBezTo>
                  <a:lnTo>
                    <a:pt x="212384" y="48078"/>
                  </a:lnTo>
                  <a:cubicBezTo>
                    <a:pt x="211550" y="38493"/>
                    <a:pt x="204990" y="29516"/>
                    <a:pt x="192405" y="28670"/>
                  </a:cubicBezTo>
                  <a:cubicBezTo>
                    <a:pt x="191393" y="28611"/>
                    <a:pt x="190393" y="28575"/>
                    <a:pt x="189369" y="28575"/>
                  </a:cubicBezTo>
                  <a:cubicBezTo>
                    <a:pt x="184154" y="28575"/>
                    <a:pt x="179142" y="29468"/>
                    <a:pt x="174486" y="31099"/>
                  </a:cubicBezTo>
                  <a:cubicBezTo>
                    <a:pt x="172003" y="31975"/>
                    <a:pt x="169444" y="32399"/>
                    <a:pt x="166920" y="32399"/>
                  </a:cubicBezTo>
                  <a:cubicBezTo>
                    <a:pt x="159932" y="32399"/>
                    <a:pt x="153203" y="29144"/>
                    <a:pt x="149031" y="23170"/>
                  </a:cubicBezTo>
                  <a:cubicBezTo>
                    <a:pt x="139268" y="9168"/>
                    <a:pt x="123039" y="0"/>
                    <a:pt x="104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125550" y="446457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349650" y="4437125"/>
              <a:ext cx="283800" cy="28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BLANK_1_2_1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 hasCustomPrompt="1"/>
          </p:nvPr>
        </p:nvSpPr>
        <p:spPr>
          <a:xfrm>
            <a:off x="1198450" y="128280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713500" y="22525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2"/>
          </p:nvPr>
        </p:nvSpPr>
        <p:spPr>
          <a:xfrm>
            <a:off x="713500" y="26848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3" hasCustomPrompt="1"/>
          </p:nvPr>
        </p:nvSpPr>
        <p:spPr>
          <a:xfrm>
            <a:off x="5072200" y="128280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4"/>
          </p:nvPr>
        </p:nvSpPr>
        <p:spPr>
          <a:xfrm>
            <a:off x="4587265" y="22525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5"/>
          </p:nvPr>
        </p:nvSpPr>
        <p:spPr>
          <a:xfrm>
            <a:off x="4587265" y="26848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6" hasCustomPrompt="1"/>
          </p:nvPr>
        </p:nvSpPr>
        <p:spPr>
          <a:xfrm>
            <a:off x="3135325" y="128280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7"/>
          </p:nvPr>
        </p:nvSpPr>
        <p:spPr>
          <a:xfrm>
            <a:off x="2650383" y="22525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8"/>
          </p:nvPr>
        </p:nvSpPr>
        <p:spPr>
          <a:xfrm>
            <a:off x="2650383" y="26848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9" hasCustomPrompt="1"/>
          </p:nvPr>
        </p:nvSpPr>
        <p:spPr>
          <a:xfrm>
            <a:off x="7009075" y="128280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3"/>
          </p:nvPr>
        </p:nvSpPr>
        <p:spPr>
          <a:xfrm>
            <a:off x="6524148" y="22525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4"/>
          </p:nvPr>
        </p:nvSpPr>
        <p:spPr>
          <a:xfrm>
            <a:off x="6524148" y="268485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26100" y="3941550"/>
            <a:ext cx="5309600" cy="1201950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015567" y="4039575"/>
            <a:ext cx="2537463" cy="713424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197400" y="4413536"/>
            <a:ext cx="2920694" cy="730190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4549424"/>
            <a:ext cx="2377126" cy="594295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15"/>
          </p:nvPr>
        </p:nvSpPr>
        <p:spPr>
          <a:xfrm>
            <a:off x="713500" y="537025"/>
            <a:ext cx="77172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1266775" y="242112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2"/>
          </p:nvPr>
        </p:nvSpPr>
        <p:spPr>
          <a:xfrm>
            <a:off x="1266775" y="2916175"/>
            <a:ext cx="20238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3"/>
          </p:nvPr>
        </p:nvSpPr>
        <p:spPr>
          <a:xfrm>
            <a:off x="3560050" y="242112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4"/>
          </p:nvPr>
        </p:nvSpPr>
        <p:spPr>
          <a:xfrm>
            <a:off x="3560050" y="2916175"/>
            <a:ext cx="20238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5"/>
          </p:nvPr>
        </p:nvSpPr>
        <p:spPr>
          <a:xfrm>
            <a:off x="5853325" y="242112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6"/>
          </p:nvPr>
        </p:nvSpPr>
        <p:spPr>
          <a:xfrm>
            <a:off x="5853325" y="2916175"/>
            <a:ext cx="20238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0" y="4177599"/>
            <a:ext cx="4266620" cy="965906"/>
          </a:xfrm>
          <a:custGeom>
            <a:avLst/>
            <a:gdLst/>
            <a:ahLst/>
            <a:cxnLst/>
            <a:rect l="l" t="t" r="r" b="b"/>
            <a:pathLst>
              <a:path w="245032" h="55472" extrusionOk="0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2633925" y="4399725"/>
            <a:ext cx="3285580" cy="743767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826101" y="4569098"/>
            <a:ext cx="2297511" cy="574391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"/>
          </p:nvPr>
        </p:nvSpPr>
        <p:spPr>
          <a:xfrm>
            <a:off x="1266775" y="1949675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2"/>
          </p:nvPr>
        </p:nvSpPr>
        <p:spPr>
          <a:xfrm>
            <a:off x="1266775" y="22490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3"/>
          </p:nvPr>
        </p:nvSpPr>
        <p:spPr>
          <a:xfrm>
            <a:off x="3560050" y="1949675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4"/>
          </p:nvPr>
        </p:nvSpPr>
        <p:spPr>
          <a:xfrm>
            <a:off x="3560050" y="22490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5"/>
          </p:nvPr>
        </p:nvSpPr>
        <p:spPr>
          <a:xfrm>
            <a:off x="5853325" y="1949675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6"/>
          </p:nvPr>
        </p:nvSpPr>
        <p:spPr>
          <a:xfrm>
            <a:off x="5853325" y="22490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7"/>
          </p:nvPr>
        </p:nvSpPr>
        <p:spPr>
          <a:xfrm>
            <a:off x="1266775" y="35650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8"/>
          </p:nvPr>
        </p:nvSpPr>
        <p:spPr>
          <a:xfrm>
            <a:off x="1266775" y="386445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9"/>
          </p:nvPr>
        </p:nvSpPr>
        <p:spPr>
          <a:xfrm>
            <a:off x="3560050" y="35650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3"/>
          </p:nvPr>
        </p:nvSpPr>
        <p:spPr>
          <a:xfrm>
            <a:off x="3560050" y="386445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14"/>
          </p:nvPr>
        </p:nvSpPr>
        <p:spPr>
          <a:xfrm>
            <a:off x="5853325" y="35650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5"/>
          </p:nvPr>
        </p:nvSpPr>
        <p:spPr>
          <a:xfrm>
            <a:off x="5853325" y="386445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_1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>
            <a:off x="2184813" y="1949675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2"/>
          </p:nvPr>
        </p:nvSpPr>
        <p:spPr>
          <a:xfrm>
            <a:off x="2184813" y="22490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3"/>
          </p:nvPr>
        </p:nvSpPr>
        <p:spPr>
          <a:xfrm>
            <a:off x="4935288" y="1949675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4"/>
          </p:nvPr>
        </p:nvSpPr>
        <p:spPr>
          <a:xfrm>
            <a:off x="4935288" y="22490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5"/>
          </p:nvPr>
        </p:nvSpPr>
        <p:spPr>
          <a:xfrm>
            <a:off x="2184813" y="35650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6"/>
          </p:nvPr>
        </p:nvSpPr>
        <p:spPr>
          <a:xfrm>
            <a:off x="2184813" y="386445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7"/>
          </p:nvPr>
        </p:nvSpPr>
        <p:spPr>
          <a:xfrm>
            <a:off x="4935288" y="35650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8"/>
          </p:nvPr>
        </p:nvSpPr>
        <p:spPr>
          <a:xfrm>
            <a:off x="4935288" y="386445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/>
          <p:nvPr/>
        </p:nvSpPr>
        <p:spPr>
          <a:xfrm rot="10800000">
            <a:off x="-155125" y="1"/>
            <a:ext cx="5309600" cy="1201950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-254644" y="131313"/>
            <a:ext cx="2537463" cy="713424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1123240" y="340448"/>
            <a:ext cx="2920694" cy="730190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2_1_1_2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942088" y="1501138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2"/>
          </p:nvPr>
        </p:nvSpPr>
        <p:spPr>
          <a:xfrm>
            <a:off x="942088" y="1800463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3"/>
          </p:nvPr>
        </p:nvSpPr>
        <p:spPr>
          <a:xfrm>
            <a:off x="6177988" y="1501138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"/>
          </p:nvPr>
        </p:nvSpPr>
        <p:spPr>
          <a:xfrm>
            <a:off x="6177988" y="1800463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5"/>
          </p:nvPr>
        </p:nvSpPr>
        <p:spPr>
          <a:xfrm>
            <a:off x="942088" y="3116463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6"/>
          </p:nvPr>
        </p:nvSpPr>
        <p:spPr>
          <a:xfrm>
            <a:off x="942088" y="3415913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7"/>
          </p:nvPr>
        </p:nvSpPr>
        <p:spPr>
          <a:xfrm>
            <a:off x="6177988" y="3116463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8"/>
          </p:nvPr>
        </p:nvSpPr>
        <p:spPr>
          <a:xfrm>
            <a:off x="6177988" y="3415913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/>
          <p:nvPr/>
        </p:nvSpPr>
        <p:spPr>
          <a:xfrm rot="10800000">
            <a:off x="-155125" y="1"/>
            <a:ext cx="5309600" cy="1201950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-254644" y="131313"/>
            <a:ext cx="2537463" cy="713424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123240" y="340448"/>
            <a:ext cx="2920694" cy="730190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flipH="1">
            <a:off x="-2" y="0"/>
            <a:ext cx="5808896" cy="5143564"/>
          </a:xfrm>
          <a:custGeom>
            <a:avLst/>
            <a:gdLst/>
            <a:ahLst/>
            <a:cxnLst/>
            <a:rect l="l" t="t" r="r" b="b"/>
            <a:pathLst>
              <a:path w="162271" h="143685" extrusionOk="0">
                <a:moveTo>
                  <a:pt x="135636" y="0"/>
                </a:moveTo>
                <a:cubicBezTo>
                  <a:pt x="134374" y="3334"/>
                  <a:pt x="135815" y="7215"/>
                  <a:pt x="135815" y="7215"/>
                </a:cubicBezTo>
                <a:cubicBezTo>
                  <a:pt x="135815" y="7215"/>
                  <a:pt x="135287" y="7061"/>
                  <a:pt x="134557" y="7061"/>
                </a:cubicBezTo>
                <a:cubicBezTo>
                  <a:pt x="133386" y="7061"/>
                  <a:pt x="131694" y="7458"/>
                  <a:pt x="130814" y="9525"/>
                </a:cubicBezTo>
                <a:cubicBezTo>
                  <a:pt x="130385" y="10525"/>
                  <a:pt x="130254" y="11382"/>
                  <a:pt x="130242" y="12049"/>
                </a:cubicBezTo>
                <a:cubicBezTo>
                  <a:pt x="129861" y="10454"/>
                  <a:pt x="128683" y="7965"/>
                  <a:pt x="125039" y="7180"/>
                </a:cubicBezTo>
                <a:cubicBezTo>
                  <a:pt x="124522" y="7067"/>
                  <a:pt x="124037" y="7017"/>
                  <a:pt x="123583" y="7017"/>
                </a:cubicBezTo>
                <a:cubicBezTo>
                  <a:pt x="119695" y="7017"/>
                  <a:pt x="118062" y="10692"/>
                  <a:pt x="118062" y="10692"/>
                </a:cubicBezTo>
                <a:cubicBezTo>
                  <a:pt x="118062" y="10692"/>
                  <a:pt x="113980" y="7556"/>
                  <a:pt x="108584" y="7556"/>
                </a:cubicBezTo>
                <a:cubicBezTo>
                  <a:pt x="107134" y="7556"/>
                  <a:pt x="105588" y="7783"/>
                  <a:pt x="104001" y="8358"/>
                </a:cubicBezTo>
                <a:cubicBezTo>
                  <a:pt x="94488" y="11990"/>
                  <a:pt x="95714" y="21431"/>
                  <a:pt x="95714" y="21431"/>
                </a:cubicBezTo>
                <a:cubicBezTo>
                  <a:pt x="95714" y="21431"/>
                  <a:pt x="91285" y="19218"/>
                  <a:pt x="85505" y="19218"/>
                </a:cubicBezTo>
                <a:cubicBezTo>
                  <a:pt x="79370" y="19218"/>
                  <a:pt x="71715" y="21711"/>
                  <a:pt x="66223" y="31992"/>
                </a:cubicBezTo>
                <a:cubicBezTo>
                  <a:pt x="60008" y="43601"/>
                  <a:pt x="63818" y="56614"/>
                  <a:pt x="69973" y="60615"/>
                </a:cubicBezTo>
                <a:cubicBezTo>
                  <a:pt x="67687" y="60877"/>
                  <a:pt x="65115" y="63663"/>
                  <a:pt x="64699" y="65187"/>
                </a:cubicBezTo>
                <a:cubicBezTo>
                  <a:pt x="63734" y="68699"/>
                  <a:pt x="64472" y="71640"/>
                  <a:pt x="66735" y="73212"/>
                </a:cubicBezTo>
                <a:cubicBezTo>
                  <a:pt x="58031" y="81724"/>
                  <a:pt x="65199" y="90487"/>
                  <a:pt x="65199" y="90487"/>
                </a:cubicBezTo>
                <a:cubicBezTo>
                  <a:pt x="65199" y="90487"/>
                  <a:pt x="64853" y="90547"/>
                  <a:pt x="64294" y="90737"/>
                </a:cubicBezTo>
                <a:cubicBezTo>
                  <a:pt x="64163" y="90785"/>
                  <a:pt x="63984" y="90821"/>
                  <a:pt x="63877" y="90928"/>
                </a:cubicBezTo>
                <a:lnTo>
                  <a:pt x="63877" y="90940"/>
                </a:lnTo>
                <a:cubicBezTo>
                  <a:pt x="61841" y="91809"/>
                  <a:pt x="58245" y="94488"/>
                  <a:pt x="57876" y="102501"/>
                </a:cubicBezTo>
                <a:cubicBezTo>
                  <a:pt x="57768" y="102499"/>
                  <a:pt x="57659" y="102497"/>
                  <a:pt x="57550" y="102497"/>
                </a:cubicBezTo>
                <a:cubicBezTo>
                  <a:pt x="53136" y="102497"/>
                  <a:pt x="47851" y="104427"/>
                  <a:pt x="44946" y="112502"/>
                </a:cubicBezTo>
                <a:cubicBezTo>
                  <a:pt x="43368" y="111172"/>
                  <a:pt x="41555" y="110500"/>
                  <a:pt x="39691" y="110500"/>
                </a:cubicBezTo>
                <a:cubicBezTo>
                  <a:pt x="38334" y="110500"/>
                  <a:pt x="36951" y="110856"/>
                  <a:pt x="35612" y="111573"/>
                </a:cubicBezTo>
                <a:cubicBezTo>
                  <a:pt x="34230" y="112300"/>
                  <a:pt x="33254" y="113717"/>
                  <a:pt x="32957" y="114931"/>
                </a:cubicBezTo>
                <a:cubicBezTo>
                  <a:pt x="30846" y="114393"/>
                  <a:pt x="28406" y="114000"/>
                  <a:pt x="25777" y="114000"/>
                </a:cubicBezTo>
                <a:cubicBezTo>
                  <a:pt x="20604" y="114000"/>
                  <a:pt x="14701" y="115522"/>
                  <a:pt x="9144" y="120455"/>
                </a:cubicBezTo>
                <a:cubicBezTo>
                  <a:pt x="667" y="128004"/>
                  <a:pt x="0" y="136910"/>
                  <a:pt x="1286" y="143684"/>
                </a:cubicBezTo>
                <a:lnTo>
                  <a:pt x="162270" y="143684"/>
                </a:lnTo>
                <a:lnTo>
                  <a:pt x="162270" y="65996"/>
                </a:lnTo>
                <a:lnTo>
                  <a:pt x="1622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4572000" y="1226175"/>
            <a:ext cx="3858600" cy="8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4572000" y="1957475"/>
            <a:ext cx="3858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439425" y="3783050"/>
            <a:ext cx="29913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2265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939050" y="2189700"/>
            <a:ext cx="3124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939050" y="2849851"/>
            <a:ext cx="3124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>
            <a:off x="2050425" y="-4650"/>
            <a:ext cx="7093586" cy="5143620"/>
          </a:xfrm>
          <a:custGeom>
            <a:avLst/>
            <a:gdLst/>
            <a:ahLst/>
            <a:cxnLst/>
            <a:rect l="l" t="t" r="r" b="b"/>
            <a:pathLst>
              <a:path w="201967" h="146448" extrusionOk="0">
                <a:moveTo>
                  <a:pt x="0" y="1"/>
                </a:moveTo>
                <a:lnTo>
                  <a:pt x="0" y="146447"/>
                </a:lnTo>
                <a:lnTo>
                  <a:pt x="201871" y="146447"/>
                </a:lnTo>
                <a:cubicBezTo>
                  <a:pt x="201930" y="145852"/>
                  <a:pt x="201966" y="145161"/>
                  <a:pt x="201966" y="144507"/>
                </a:cubicBezTo>
                <a:cubicBezTo>
                  <a:pt x="201966" y="140161"/>
                  <a:pt x="200668" y="136125"/>
                  <a:pt x="198442" y="132755"/>
                </a:cubicBezTo>
                <a:cubicBezTo>
                  <a:pt x="194620" y="126933"/>
                  <a:pt x="188024" y="123087"/>
                  <a:pt x="180535" y="123087"/>
                </a:cubicBezTo>
                <a:cubicBezTo>
                  <a:pt x="173403" y="123087"/>
                  <a:pt x="167081" y="126564"/>
                  <a:pt x="163187" y="131922"/>
                </a:cubicBezTo>
                <a:cubicBezTo>
                  <a:pt x="161727" y="123720"/>
                  <a:pt x="153417" y="117700"/>
                  <a:pt x="145235" y="117700"/>
                </a:cubicBezTo>
                <a:cubicBezTo>
                  <a:pt x="143143" y="117700"/>
                  <a:pt x="141060" y="118093"/>
                  <a:pt x="139101" y="118944"/>
                </a:cubicBezTo>
                <a:cubicBezTo>
                  <a:pt x="137053" y="108595"/>
                  <a:pt x="126862" y="100648"/>
                  <a:pt x="116397" y="100648"/>
                </a:cubicBezTo>
                <a:cubicBezTo>
                  <a:pt x="115425" y="100648"/>
                  <a:pt x="114450" y="100717"/>
                  <a:pt x="113479" y="100858"/>
                </a:cubicBezTo>
                <a:cubicBezTo>
                  <a:pt x="116182" y="84999"/>
                  <a:pt x="104752" y="68045"/>
                  <a:pt x="89047" y="64580"/>
                </a:cubicBezTo>
                <a:cubicBezTo>
                  <a:pt x="92179" y="49531"/>
                  <a:pt x="91036" y="33267"/>
                  <a:pt x="83642" y="19801"/>
                </a:cubicBezTo>
                <a:cubicBezTo>
                  <a:pt x="78986" y="11335"/>
                  <a:pt x="71652" y="4168"/>
                  <a:pt x="630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500" y="1772575"/>
            <a:ext cx="7716900" cy="28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606700" y="4569124"/>
            <a:ext cx="2537306" cy="574413"/>
          </a:xfrm>
          <a:custGeom>
            <a:avLst/>
            <a:gdLst/>
            <a:ahLst/>
            <a:cxnLst/>
            <a:rect l="l" t="t" r="r" b="b"/>
            <a:pathLst>
              <a:path w="245032" h="55472" extrusionOk="0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365200" y="4662898"/>
            <a:ext cx="1922336" cy="480595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>
            <a:off x="145825" y="11"/>
            <a:ext cx="2920694" cy="730190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1930285" y="1"/>
            <a:ext cx="1981366" cy="557074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54925" y="2916175"/>
            <a:ext cx="2565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24100" y="2916175"/>
            <a:ext cx="2565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☁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554913" y="2421125"/>
            <a:ext cx="2565000" cy="5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024088" y="2421125"/>
            <a:ext cx="2565000" cy="5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-235" y="-6492"/>
            <a:ext cx="3123107" cy="706867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>
            <a:off x="1800326" y="-1"/>
            <a:ext cx="1709227" cy="480560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043712" y="4395884"/>
            <a:ext cx="2794282" cy="747595"/>
          </a:xfrm>
          <a:custGeom>
            <a:avLst/>
            <a:gdLst/>
            <a:ahLst/>
            <a:cxnLst/>
            <a:rect l="l" t="t" r="r" b="b"/>
            <a:pathLst>
              <a:path w="121135" h="32409" extrusionOk="0">
                <a:moveTo>
                  <a:pt x="48746" y="0"/>
                </a:moveTo>
                <a:cubicBezTo>
                  <a:pt x="48411" y="0"/>
                  <a:pt x="48072" y="12"/>
                  <a:pt x="47732" y="36"/>
                </a:cubicBezTo>
                <a:cubicBezTo>
                  <a:pt x="39862" y="584"/>
                  <a:pt x="33933" y="7406"/>
                  <a:pt x="34481" y="15276"/>
                </a:cubicBezTo>
                <a:cubicBezTo>
                  <a:pt x="34493" y="15419"/>
                  <a:pt x="34505" y="15574"/>
                  <a:pt x="34516" y="15716"/>
                </a:cubicBezTo>
                <a:cubicBezTo>
                  <a:pt x="32897" y="14383"/>
                  <a:pt x="30826" y="13585"/>
                  <a:pt x="28563" y="13585"/>
                </a:cubicBezTo>
                <a:cubicBezTo>
                  <a:pt x="23360" y="13585"/>
                  <a:pt x="19145" y="17800"/>
                  <a:pt x="19145" y="23003"/>
                </a:cubicBezTo>
                <a:cubicBezTo>
                  <a:pt x="19145" y="24289"/>
                  <a:pt x="19407" y="25515"/>
                  <a:pt x="19872" y="26634"/>
                </a:cubicBezTo>
                <a:cubicBezTo>
                  <a:pt x="19808" y="26634"/>
                  <a:pt x="19745" y="26634"/>
                  <a:pt x="19681" y="26634"/>
                </a:cubicBezTo>
                <a:cubicBezTo>
                  <a:pt x="14531" y="26634"/>
                  <a:pt x="8009" y="28069"/>
                  <a:pt x="0" y="32409"/>
                </a:cubicBezTo>
                <a:lnTo>
                  <a:pt x="121134" y="32409"/>
                </a:lnTo>
                <a:cubicBezTo>
                  <a:pt x="121134" y="32409"/>
                  <a:pt x="116372" y="26633"/>
                  <a:pt x="106092" y="26633"/>
                </a:cubicBezTo>
                <a:cubicBezTo>
                  <a:pt x="104528" y="26633"/>
                  <a:pt x="102835" y="26767"/>
                  <a:pt x="101013" y="27075"/>
                </a:cubicBezTo>
                <a:cubicBezTo>
                  <a:pt x="99644" y="23396"/>
                  <a:pt x="96810" y="20443"/>
                  <a:pt x="93214" y="18907"/>
                </a:cubicBezTo>
                <a:cubicBezTo>
                  <a:pt x="93226" y="18395"/>
                  <a:pt x="93214" y="17883"/>
                  <a:pt x="93179" y="17359"/>
                </a:cubicBezTo>
                <a:cubicBezTo>
                  <a:pt x="92552" y="8286"/>
                  <a:pt x="84995" y="1352"/>
                  <a:pt x="76035" y="1352"/>
                </a:cubicBezTo>
                <a:cubicBezTo>
                  <a:pt x="75637" y="1352"/>
                  <a:pt x="75235" y="1365"/>
                  <a:pt x="74831" y="1393"/>
                </a:cubicBezTo>
                <a:cubicBezTo>
                  <a:pt x="69414" y="1774"/>
                  <a:pt x="64770" y="4620"/>
                  <a:pt x="61889" y="8751"/>
                </a:cubicBezTo>
                <a:cubicBezTo>
                  <a:pt x="59716" y="3572"/>
                  <a:pt x="54593" y="0"/>
                  <a:pt x="487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5120625" y="4695239"/>
            <a:ext cx="1979676" cy="448248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73"/>
                  <a:pt x="24587" y="9062"/>
                </a:cubicBezTo>
                <a:cubicBezTo>
                  <a:pt x="22866" y="11435"/>
                  <a:pt x="20174" y="12781"/>
                  <a:pt x="17364" y="12781"/>
                </a:cubicBezTo>
                <a:cubicBezTo>
                  <a:pt x="16480" y="12781"/>
                  <a:pt x="15585" y="12648"/>
                  <a:pt x="14705" y="12372"/>
                </a:cubicBezTo>
                <a:cubicBezTo>
                  <a:pt x="12990" y="11836"/>
                  <a:pt x="11181" y="11550"/>
                  <a:pt x="9299" y="11550"/>
                </a:cubicBezTo>
                <a:cubicBezTo>
                  <a:pt x="8883" y="11550"/>
                  <a:pt x="8478" y="11562"/>
                  <a:pt x="8073" y="11598"/>
                </a:cubicBezTo>
                <a:cubicBezTo>
                  <a:pt x="2989" y="11931"/>
                  <a:pt x="334" y="15562"/>
                  <a:pt x="1" y="19432"/>
                </a:cubicBezTo>
                <a:lnTo>
                  <a:pt x="85821" y="19432"/>
                </a:lnTo>
                <a:cubicBezTo>
                  <a:pt x="85488" y="15562"/>
                  <a:pt x="82832" y="11931"/>
                  <a:pt x="77749" y="11598"/>
                </a:cubicBezTo>
                <a:cubicBezTo>
                  <a:pt x="77344" y="11562"/>
                  <a:pt x="76939" y="11550"/>
                  <a:pt x="76522" y="11550"/>
                </a:cubicBezTo>
                <a:cubicBezTo>
                  <a:pt x="74415" y="11550"/>
                  <a:pt x="72391" y="11919"/>
                  <a:pt x="70510" y="12574"/>
                </a:cubicBezTo>
                <a:cubicBezTo>
                  <a:pt x="69504" y="12928"/>
                  <a:pt x="68469" y="13100"/>
                  <a:pt x="67449" y="13100"/>
                </a:cubicBezTo>
                <a:cubicBezTo>
                  <a:pt x="64626" y="13100"/>
                  <a:pt x="61910" y="11785"/>
                  <a:pt x="60223" y="9371"/>
                </a:cubicBezTo>
                <a:cubicBezTo>
                  <a:pt x="56270" y="3704"/>
                  <a:pt x="49721" y="1"/>
                  <a:pt x="422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70225" y="4606475"/>
            <a:ext cx="2372329" cy="537031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-83" y="-38"/>
            <a:ext cx="4285909" cy="970214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>
            <a:off x="432025" y="11"/>
            <a:ext cx="2920694" cy="730190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2204885" y="1"/>
            <a:ext cx="1981366" cy="557074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817374" y="4490200"/>
            <a:ext cx="2613137" cy="653299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13500" y="1389600"/>
            <a:ext cx="2808000" cy="32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☁"/>
              <a:defRPr sz="12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13500" y="1233175"/>
            <a:ext cx="3858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713500" y="2803075"/>
            <a:ext cx="3858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571925" y="724075"/>
            <a:ext cx="3858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☁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700006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Bree Serif"/>
              <a:buNone/>
              <a:defRPr sz="22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ree Serif"/>
              <a:buNone/>
              <a:defRPr sz="2000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500" y="1152475"/>
            <a:ext cx="77169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☁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Char char="○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Fira Sans"/>
              <a:buChar char="■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  <p:sldLayoutId id="214748368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C9EE"/>
            </a:gs>
            <a:gs pos="100000">
              <a:srgbClr val="BA9BC9"/>
            </a:gs>
          </a:gsLst>
          <a:lin ang="2698631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4840725" y="1512325"/>
            <a:ext cx="1950887" cy="441642"/>
          </a:xfrm>
          <a:custGeom>
            <a:avLst/>
            <a:gdLst/>
            <a:ahLst/>
            <a:cxnLst/>
            <a:rect l="l" t="t" r="r" b="b"/>
            <a:pathLst>
              <a:path w="90834" h="20563" extrusionOk="0">
                <a:moveTo>
                  <a:pt x="44757" y="0"/>
                </a:moveTo>
                <a:cubicBezTo>
                  <a:pt x="37053" y="0"/>
                  <a:pt x="30219" y="3774"/>
                  <a:pt x="26016" y="9573"/>
                </a:cubicBezTo>
                <a:cubicBezTo>
                  <a:pt x="24194" y="12092"/>
                  <a:pt x="21345" y="13515"/>
                  <a:pt x="18370" y="13515"/>
                </a:cubicBezTo>
                <a:cubicBezTo>
                  <a:pt x="17437" y="13515"/>
                  <a:pt x="16492" y="13375"/>
                  <a:pt x="15562" y="13085"/>
                </a:cubicBezTo>
                <a:cubicBezTo>
                  <a:pt x="13753" y="12525"/>
                  <a:pt x="11836" y="12216"/>
                  <a:pt x="9836" y="12216"/>
                </a:cubicBezTo>
                <a:cubicBezTo>
                  <a:pt x="9407" y="12216"/>
                  <a:pt x="8978" y="12240"/>
                  <a:pt x="8550" y="12263"/>
                </a:cubicBezTo>
                <a:cubicBezTo>
                  <a:pt x="3156" y="12621"/>
                  <a:pt x="358" y="16454"/>
                  <a:pt x="1" y="20562"/>
                </a:cubicBezTo>
                <a:lnTo>
                  <a:pt x="90834" y="20562"/>
                </a:lnTo>
                <a:cubicBezTo>
                  <a:pt x="90477" y="16454"/>
                  <a:pt x="87667" y="12621"/>
                  <a:pt x="82285" y="12263"/>
                </a:cubicBezTo>
                <a:cubicBezTo>
                  <a:pt x="81856" y="12240"/>
                  <a:pt x="81428" y="12216"/>
                  <a:pt x="80987" y="12216"/>
                </a:cubicBezTo>
                <a:cubicBezTo>
                  <a:pt x="78761" y="12216"/>
                  <a:pt x="76618" y="12597"/>
                  <a:pt x="74617" y="13299"/>
                </a:cubicBezTo>
                <a:cubicBezTo>
                  <a:pt x="73557" y="13672"/>
                  <a:pt x="72465" y="13852"/>
                  <a:pt x="71388" y="13852"/>
                </a:cubicBezTo>
                <a:cubicBezTo>
                  <a:pt x="68399" y="13852"/>
                  <a:pt x="65520" y="12461"/>
                  <a:pt x="63735" y="9906"/>
                </a:cubicBezTo>
                <a:cubicBezTo>
                  <a:pt x="59556" y="3917"/>
                  <a:pt x="52615" y="0"/>
                  <a:pt x="447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5996;p76">
            <a:extLst>
              <a:ext uri="{FF2B5EF4-FFF2-40B4-BE49-F238E27FC236}">
                <a16:creationId xmlns:a16="http://schemas.microsoft.com/office/drawing/2014/main" id="{3C3D409D-5D60-B182-856C-E825A9D0616B}"/>
              </a:ext>
            </a:extLst>
          </p:cNvPr>
          <p:cNvGrpSpPr/>
          <p:nvPr/>
        </p:nvGrpSpPr>
        <p:grpSpPr>
          <a:xfrm>
            <a:off x="5078992" y="1156377"/>
            <a:ext cx="2896561" cy="2449181"/>
            <a:chOff x="3545795" y="2318755"/>
            <a:chExt cx="387835" cy="327933"/>
          </a:xfrm>
        </p:grpSpPr>
        <p:sp>
          <p:nvSpPr>
            <p:cNvPr id="26" name="Google Shape;5997;p76">
              <a:extLst>
                <a:ext uri="{FF2B5EF4-FFF2-40B4-BE49-F238E27FC236}">
                  <a16:creationId xmlns:a16="http://schemas.microsoft.com/office/drawing/2014/main" id="{17A2DB98-679E-7A5E-AF02-F5633BFC1012}"/>
                </a:ext>
              </a:extLst>
            </p:cNvPr>
            <p:cNvSpPr/>
            <p:nvPr/>
          </p:nvSpPr>
          <p:spPr>
            <a:xfrm>
              <a:off x="3565315" y="2318755"/>
              <a:ext cx="11691" cy="57694"/>
            </a:xfrm>
            <a:custGeom>
              <a:avLst/>
              <a:gdLst/>
              <a:ahLst/>
              <a:cxnLst/>
              <a:rect l="l" t="t" r="r" b="b"/>
              <a:pathLst>
                <a:path w="445" h="2196" extrusionOk="0">
                  <a:moveTo>
                    <a:pt x="222" y="0"/>
                  </a:moveTo>
                  <a:cubicBezTo>
                    <a:pt x="111" y="0"/>
                    <a:pt x="0" y="73"/>
                    <a:pt x="0" y="218"/>
                  </a:cubicBezTo>
                  <a:lnTo>
                    <a:pt x="0" y="1973"/>
                  </a:lnTo>
                  <a:cubicBezTo>
                    <a:pt x="0" y="2091"/>
                    <a:pt x="97" y="2195"/>
                    <a:pt x="222" y="2195"/>
                  </a:cubicBezTo>
                  <a:cubicBezTo>
                    <a:pt x="347" y="2195"/>
                    <a:pt x="444" y="2091"/>
                    <a:pt x="444" y="1973"/>
                  </a:cubicBezTo>
                  <a:lnTo>
                    <a:pt x="444" y="218"/>
                  </a:lnTo>
                  <a:cubicBezTo>
                    <a:pt x="444" y="73"/>
                    <a:pt x="333" y="0"/>
                    <a:pt x="222" y="0"/>
                  </a:cubicBezTo>
                  <a:close/>
                </a:path>
              </a:pathLst>
            </a:custGeom>
            <a:solidFill>
              <a:srgbClr val="95A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98;p76">
              <a:extLst>
                <a:ext uri="{FF2B5EF4-FFF2-40B4-BE49-F238E27FC236}">
                  <a16:creationId xmlns:a16="http://schemas.microsoft.com/office/drawing/2014/main" id="{070DC229-437F-F83C-E65B-C98E9D4A4B14}"/>
                </a:ext>
              </a:extLst>
            </p:cNvPr>
            <p:cNvSpPr/>
            <p:nvPr/>
          </p:nvSpPr>
          <p:spPr>
            <a:xfrm>
              <a:off x="3545795" y="2318755"/>
              <a:ext cx="11691" cy="57694"/>
            </a:xfrm>
            <a:custGeom>
              <a:avLst/>
              <a:gdLst/>
              <a:ahLst/>
              <a:cxnLst/>
              <a:rect l="l" t="t" r="r" b="b"/>
              <a:pathLst>
                <a:path w="445" h="2196" extrusionOk="0">
                  <a:moveTo>
                    <a:pt x="223" y="0"/>
                  </a:moveTo>
                  <a:cubicBezTo>
                    <a:pt x="112" y="0"/>
                    <a:pt x="1" y="73"/>
                    <a:pt x="1" y="218"/>
                  </a:cubicBezTo>
                  <a:lnTo>
                    <a:pt x="1" y="1973"/>
                  </a:lnTo>
                  <a:cubicBezTo>
                    <a:pt x="1" y="2091"/>
                    <a:pt x="98" y="2195"/>
                    <a:pt x="223" y="2195"/>
                  </a:cubicBezTo>
                  <a:cubicBezTo>
                    <a:pt x="341" y="2195"/>
                    <a:pt x="445" y="2091"/>
                    <a:pt x="445" y="1973"/>
                  </a:cubicBezTo>
                  <a:lnTo>
                    <a:pt x="445" y="218"/>
                  </a:lnTo>
                  <a:cubicBezTo>
                    <a:pt x="445" y="73"/>
                    <a:pt x="334" y="0"/>
                    <a:pt x="223" y="0"/>
                  </a:cubicBezTo>
                  <a:close/>
                </a:path>
              </a:pathLst>
            </a:custGeom>
            <a:solidFill>
              <a:srgbClr val="95A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99;p76">
              <a:extLst>
                <a:ext uri="{FF2B5EF4-FFF2-40B4-BE49-F238E27FC236}">
                  <a16:creationId xmlns:a16="http://schemas.microsoft.com/office/drawing/2014/main" id="{8E5DDFAE-793B-90C1-B725-71643878742E}"/>
                </a:ext>
              </a:extLst>
            </p:cNvPr>
            <p:cNvSpPr/>
            <p:nvPr/>
          </p:nvSpPr>
          <p:spPr>
            <a:xfrm>
              <a:off x="3584888" y="2318755"/>
              <a:ext cx="11796" cy="57694"/>
            </a:xfrm>
            <a:custGeom>
              <a:avLst/>
              <a:gdLst/>
              <a:ahLst/>
              <a:cxnLst/>
              <a:rect l="l" t="t" r="r" b="b"/>
              <a:pathLst>
                <a:path w="449" h="2196" extrusionOk="0">
                  <a:moveTo>
                    <a:pt x="224" y="0"/>
                  </a:moveTo>
                  <a:cubicBezTo>
                    <a:pt x="112" y="0"/>
                    <a:pt x="1" y="73"/>
                    <a:pt x="4" y="218"/>
                  </a:cubicBezTo>
                  <a:lnTo>
                    <a:pt x="4" y="1973"/>
                  </a:lnTo>
                  <a:cubicBezTo>
                    <a:pt x="4" y="2091"/>
                    <a:pt x="101" y="2195"/>
                    <a:pt x="226" y="2195"/>
                  </a:cubicBezTo>
                  <a:cubicBezTo>
                    <a:pt x="344" y="2195"/>
                    <a:pt x="448" y="2091"/>
                    <a:pt x="448" y="1973"/>
                  </a:cubicBezTo>
                  <a:lnTo>
                    <a:pt x="448" y="218"/>
                  </a:lnTo>
                  <a:cubicBezTo>
                    <a:pt x="448" y="73"/>
                    <a:pt x="335" y="0"/>
                    <a:pt x="224" y="0"/>
                  </a:cubicBezTo>
                  <a:close/>
                </a:path>
              </a:pathLst>
            </a:custGeom>
            <a:solidFill>
              <a:srgbClr val="95A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6000;p76">
              <a:extLst>
                <a:ext uri="{FF2B5EF4-FFF2-40B4-BE49-F238E27FC236}">
                  <a16:creationId xmlns:a16="http://schemas.microsoft.com/office/drawing/2014/main" id="{2A3EAEA9-7150-8266-E649-F798D17E36E1}"/>
                </a:ext>
              </a:extLst>
            </p:cNvPr>
            <p:cNvGrpSpPr/>
            <p:nvPr/>
          </p:nvGrpSpPr>
          <p:grpSpPr>
            <a:xfrm>
              <a:off x="3545795" y="2322301"/>
              <a:ext cx="387835" cy="324387"/>
              <a:chOff x="3545795" y="2322301"/>
              <a:chExt cx="387835" cy="324387"/>
            </a:xfrm>
          </p:grpSpPr>
          <p:sp>
            <p:nvSpPr>
              <p:cNvPr id="30" name="Google Shape;6001;p76">
                <a:extLst>
                  <a:ext uri="{FF2B5EF4-FFF2-40B4-BE49-F238E27FC236}">
                    <a16:creationId xmlns:a16="http://schemas.microsoft.com/office/drawing/2014/main" id="{A9F8420C-4054-A00B-D14D-6DEF472F521A}"/>
                  </a:ext>
                </a:extLst>
              </p:cNvPr>
              <p:cNvSpPr/>
              <p:nvPr/>
            </p:nvSpPr>
            <p:spPr>
              <a:xfrm>
                <a:off x="3613604" y="2355089"/>
                <a:ext cx="258968" cy="258994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8" extrusionOk="0">
                    <a:moveTo>
                      <a:pt x="4932" y="1"/>
                    </a:moveTo>
                    <a:cubicBezTo>
                      <a:pt x="2213" y="1"/>
                      <a:pt x="0" y="2206"/>
                      <a:pt x="0" y="4925"/>
                    </a:cubicBezTo>
                    <a:cubicBezTo>
                      <a:pt x="0" y="7651"/>
                      <a:pt x="2213" y="9857"/>
                      <a:pt x="4932" y="9857"/>
                    </a:cubicBezTo>
                    <a:cubicBezTo>
                      <a:pt x="7651" y="9857"/>
                      <a:pt x="9857" y="7651"/>
                      <a:pt x="9857" y="4925"/>
                    </a:cubicBezTo>
                    <a:cubicBezTo>
                      <a:pt x="9857" y="2206"/>
                      <a:pt x="7651" y="1"/>
                      <a:pt x="4932" y="1"/>
                    </a:cubicBezTo>
                    <a:close/>
                  </a:path>
                </a:pathLst>
              </a:custGeom>
              <a:solidFill>
                <a:srgbClr val="C3C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002;p76">
                <a:extLst>
                  <a:ext uri="{FF2B5EF4-FFF2-40B4-BE49-F238E27FC236}">
                    <a16:creationId xmlns:a16="http://schemas.microsoft.com/office/drawing/2014/main" id="{2D4F24CC-9F92-F331-078B-C10FB14A8752}"/>
                  </a:ext>
                </a:extLst>
              </p:cNvPr>
              <p:cNvSpPr/>
              <p:nvPr/>
            </p:nvSpPr>
            <p:spPr>
              <a:xfrm>
                <a:off x="3639667" y="2380968"/>
                <a:ext cx="207027" cy="20705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7881" extrusionOk="0">
                    <a:moveTo>
                      <a:pt x="3940" y="1"/>
                    </a:moveTo>
                    <a:cubicBezTo>
                      <a:pt x="1762" y="1"/>
                      <a:pt x="0" y="1769"/>
                      <a:pt x="0" y="3940"/>
                    </a:cubicBezTo>
                    <a:cubicBezTo>
                      <a:pt x="0" y="6118"/>
                      <a:pt x="1762" y="7880"/>
                      <a:pt x="3940" y="7880"/>
                    </a:cubicBezTo>
                    <a:cubicBezTo>
                      <a:pt x="6118" y="7880"/>
                      <a:pt x="7880" y="6118"/>
                      <a:pt x="7880" y="3940"/>
                    </a:cubicBezTo>
                    <a:cubicBezTo>
                      <a:pt x="7880" y="1769"/>
                      <a:pt x="6118" y="1"/>
                      <a:pt x="3940" y="1"/>
                    </a:cubicBezTo>
                    <a:close/>
                  </a:path>
                </a:pathLst>
              </a:custGeom>
              <a:solidFill>
                <a:srgbClr val="F2F4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003;p76">
                <a:extLst>
                  <a:ext uri="{FF2B5EF4-FFF2-40B4-BE49-F238E27FC236}">
                    <a16:creationId xmlns:a16="http://schemas.microsoft.com/office/drawing/2014/main" id="{3274DB47-13FA-A31B-B279-E318B74C6960}"/>
                  </a:ext>
                </a:extLst>
              </p:cNvPr>
              <p:cNvSpPr/>
              <p:nvPr/>
            </p:nvSpPr>
            <p:spPr>
              <a:xfrm>
                <a:off x="3722583" y="2380968"/>
                <a:ext cx="129392" cy="20708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7882" extrusionOk="0">
                    <a:moveTo>
                      <a:pt x="784" y="1"/>
                    </a:moveTo>
                    <a:cubicBezTo>
                      <a:pt x="520" y="1"/>
                      <a:pt x="257" y="28"/>
                      <a:pt x="0" y="84"/>
                    </a:cubicBezTo>
                    <a:cubicBezTo>
                      <a:pt x="1831" y="458"/>
                      <a:pt x="3149" y="2068"/>
                      <a:pt x="3149" y="3940"/>
                    </a:cubicBezTo>
                    <a:cubicBezTo>
                      <a:pt x="3149" y="5813"/>
                      <a:pt x="1831" y="7429"/>
                      <a:pt x="0" y="7804"/>
                    </a:cubicBezTo>
                    <a:cubicBezTo>
                      <a:pt x="263" y="7857"/>
                      <a:pt x="524" y="7882"/>
                      <a:pt x="781" y="7882"/>
                    </a:cubicBezTo>
                    <a:cubicBezTo>
                      <a:pt x="2758" y="7882"/>
                      <a:pt x="4486" y="6386"/>
                      <a:pt x="4689" y="4336"/>
                    </a:cubicBezTo>
                    <a:cubicBezTo>
                      <a:pt x="4925" y="2019"/>
                      <a:pt x="3107" y="8"/>
                      <a:pt x="784" y="1"/>
                    </a:cubicBezTo>
                    <a:close/>
                  </a:path>
                </a:pathLst>
              </a:custGeom>
              <a:solidFill>
                <a:srgbClr val="E4EA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004;p76">
                <a:extLst>
                  <a:ext uri="{FF2B5EF4-FFF2-40B4-BE49-F238E27FC236}">
                    <a16:creationId xmlns:a16="http://schemas.microsoft.com/office/drawing/2014/main" id="{5904B81D-A25B-B866-4CAB-13A5D6F313C7}"/>
                  </a:ext>
                </a:extLst>
              </p:cNvPr>
              <p:cNvSpPr/>
              <p:nvPr/>
            </p:nvSpPr>
            <p:spPr>
              <a:xfrm>
                <a:off x="3895140" y="2322301"/>
                <a:ext cx="38489" cy="32438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2347" extrusionOk="0">
                    <a:moveTo>
                      <a:pt x="1450" y="0"/>
                    </a:moveTo>
                    <a:cubicBezTo>
                      <a:pt x="556" y="541"/>
                      <a:pt x="1" y="1512"/>
                      <a:pt x="1" y="2567"/>
                    </a:cubicBezTo>
                    <a:lnTo>
                      <a:pt x="1" y="5986"/>
                    </a:lnTo>
                    <a:cubicBezTo>
                      <a:pt x="1" y="6204"/>
                      <a:pt x="315" y="6392"/>
                      <a:pt x="576" y="6392"/>
                    </a:cubicBezTo>
                    <a:cubicBezTo>
                      <a:pt x="597" y="6392"/>
                      <a:pt x="618" y="6391"/>
                      <a:pt x="639" y="6388"/>
                    </a:cubicBezTo>
                    <a:lnTo>
                      <a:pt x="639" y="7450"/>
                    </a:lnTo>
                    <a:cubicBezTo>
                      <a:pt x="639" y="8747"/>
                      <a:pt x="285" y="11057"/>
                      <a:pt x="285" y="11542"/>
                    </a:cubicBezTo>
                    <a:cubicBezTo>
                      <a:pt x="285" y="12090"/>
                      <a:pt x="514" y="12347"/>
                      <a:pt x="868" y="12347"/>
                    </a:cubicBezTo>
                    <a:cubicBezTo>
                      <a:pt x="1214" y="12347"/>
                      <a:pt x="1464" y="12090"/>
                      <a:pt x="1464" y="11542"/>
                    </a:cubicBezTo>
                    <a:cubicBezTo>
                      <a:pt x="1464" y="11542"/>
                      <a:pt x="1464" y="4211"/>
                      <a:pt x="1450" y="7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95A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005;p76">
                <a:extLst>
                  <a:ext uri="{FF2B5EF4-FFF2-40B4-BE49-F238E27FC236}">
                    <a16:creationId xmlns:a16="http://schemas.microsoft.com/office/drawing/2014/main" id="{3B785127-CEA3-1689-297D-DE428C23608C}"/>
                  </a:ext>
                </a:extLst>
              </p:cNvPr>
              <p:cNvSpPr/>
              <p:nvPr/>
            </p:nvSpPr>
            <p:spPr>
              <a:xfrm>
                <a:off x="3895140" y="2322301"/>
                <a:ext cx="38489" cy="16796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6393" extrusionOk="0">
                    <a:moveTo>
                      <a:pt x="1450" y="0"/>
                    </a:moveTo>
                    <a:cubicBezTo>
                      <a:pt x="556" y="541"/>
                      <a:pt x="1" y="1512"/>
                      <a:pt x="1" y="2567"/>
                    </a:cubicBezTo>
                    <a:lnTo>
                      <a:pt x="1" y="5993"/>
                    </a:lnTo>
                    <a:cubicBezTo>
                      <a:pt x="1" y="6205"/>
                      <a:pt x="314" y="6392"/>
                      <a:pt x="576" y="6392"/>
                    </a:cubicBezTo>
                    <a:cubicBezTo>
                      <a:pt x="597" y="6392"/>
                      <a:pt x="618" y="6391"/>
                      <a:pt x="639" y="6388"/>
                    </a:cubicBezTo>
                    <a:lnTo>
                      <a:pt x="1464" y="6375"/>
                    </a:lnTo>
                    <a:cubicBezTo>
                      <a:pt x="1457" y="4356"/>
                      <a:pt x="1450" y="1686"/>
                      <a:pt x="1450" y="7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C7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006;p76">
                <a:extLst>
                  <a:ext uri="{FF2B5EF4-FFF2-40B4-BE49-F238E27FC236}">
                    <a16:creationId xmlns:a16="http://schemas.microsoft.com/office/drawing/2014/main" id="{89F77184-F032-CB99-3596-9F217D5BB7E7}"/>
                  </a:ext>
                </a:extLst>
              </p:cNvPr>
              <p:cNvSpPr/>
              <p:nvPr/>
            </p:nvSpPr>
            <p:spPr>
              <a:xfrm>
                <a:off x="3545795" y="2370590"/>
                <a:ext cx="50890" cy="275021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0468" extrusionOk="0">
                    <a:moveTo>
                      <a:pt x="1" y="0"/>
                    </a:moveTo>
                    <a:lnTo>
                      <a:pt x="1" y="1138"/>
                    </a:lnTo>
                    <a:cubicBezTo>
                      <a:pt x="1" y="1332"/>
                      <a:pt x="98" y="1519"/>
                      <a:pt x="265" y="1637"/>
                    </a:cubicBezTo>
                    <a:cubicBezTo>
                      <a:pt x="424" y="1727"/>
                      <a:pt x="549" y="2060"/>
                      <a:pt x="549" y="2241"/>
                    </a:cubicBezTo>
                    <a:lnTo>
                      <a:pt x="549" y="3912"/>
                    </a:lnTo>
                    <a:cubicBezTo>
                      <a:pt x="549" y="5286"/>
                      <a:pt x="535" y="6652"/>
                      <a:pt x="389" y="8019"/>
                    </a:cubicBezTo>
                    <a:cubicBezTo>
                      <a:pt x="299" y="8830"/>
                      <a:pt x="251" y="9551"/>
                      <a:pt x="251" y="9718"/>
                    </a:cubicBezTo>
                    <a:cubicBezTo>
                      <a:pt x="230" y="10127"/>
                      <a:pt x="556" y="10467"/>
                      <a:pt x="965" y="10467"/>
                    </a:cubicBezTo>
                    <a:cubicBezTo>
                      <a:pt x="1381" y="10467"/>
                      <a:pt x="1707" y="10127"/>
                      <a:pt x="1686" y="9718"/>
                    </a:cubicBezTo>
                    <a:cubicBezTo>
                      <a:pt x="1686" y="9551"/>
                      <a:pt x="1638" y="8830"/>
                      <a:pt x="1548" y="8019"/>
                    </a:cubicBezTo>
                    <a:cubicBezTo>
                      <a:pt x="1402" y="6659"/>
                      <a:pt x="1388" y="5286"/>
                      <a:pt x="1388" y="3912"/>
                    </a:cubicBezTo>
                    <a:lnTo>
                      <a:pt x="1388" y="2255"/>
                    </a:lnTo>
                    <a:cubicBezTo>
                      <a:pt x="1402" y="1991"/>
                      <a:pt x="1534" y="1755"/>
                      <a:pt x="1742" y="1596"/>
                    </a:cubicBezTo>
                    <a:cubicBezTo>
                      <a:pt x="1881" y="1505"/>
                      <a:pt x="1936" y="1304"/>
                      <a:pt x="1936" y="1138"/>
                    </a:cubicBez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95A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007;p76">
                <a:extLst>
                  <a:ext uri="{FF2B5EF4-FFF2-40B4-BE49-F238E27FC236}">
                    <a16:creationId xmlns:a16="http://schemas.microsoft.com/office/drawing/2014/main" id="{CDDE76E6-4E4D-7EA6-6D6F-0D7E2D355A53}"/>
                  </a:ext>
                </a:extLst>
              </p:cNvPr>
              <p:cNvSpPr/>
              <p:nvPr/>
            </p:nvSpPr>
            <p:spPr>
              <a:xfrm>
                <a:off x="3545795" y="2370590"/>
                <a:ext cx="50890" cy="5924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255" extrusionOk="0">
                    <a:moveTo>
                      <a:pt x="1" y="0"/>
                    </a:moveTo>
                    <a:lnTo>
                      <a:pt x="1" y="1138"/>
                    </a:lnTo>
                    <a:cubicBezTo>
                      <a:pt x="1" y="1332"/>
                      <a:pt x="98" y="1519"/>
                      <a:pt x="265" y="1637"/>
                    </a:cubicBezTo>
                    <a:cubicBezTo>
                      <a:pt x="424" y="1727"/>
                      <a:pt x="549" y="2060"/>
                      <a:pt x="549" y="2241"/>
                    </a:cubicBezTo>
                    <a:lnTo>
                      <a:pt x="1388" y="2255"/>
                    </a:lnTo>
                    <a:cubicBezTo>
                      <a:pt x="1402" y="1991"/>
                      <a:pt x="1534" y="1755"/>
                      <a:pt x="1742" y="1603"/>
                    </a:cubicBezTo>
                    <a:cubicBezTo>
                      <a:pt x="1881" y="1505"/>
                      <a:pt x="1936" y="1304"/>
                      <a:pt x="1936" y="1138"/>
                    </a:cubicBez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C7D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" name="Google Shape;208;p33"/>
          <p:cNvSpPr/>
          <p:nvPr/>
        </p:nvSpPr>
        <p:spPr>
          <a:xfrm>
            <a:off x="6527288" y="3296663"/>
            <a:ext cx="2308650" cy="577175"/>
          </a:xfrm>
          <a:custGeom>
            <a:avLst/>
            <a:gdLst/>
            <a:ahLst/>
            <a:cxnLst/>
            <a:rect l="l" t="t" r="r" b="b"/>
            <a:pathLst>
              <a:path w="92346" h="23087" extrusionOk="0">
                <a:moveTo>
                  <a:pt x="34195" y="1"/>
                </a:moveTo>
                <a:cubicBezTo>
                  <a:pt x="28444" y="1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59" y="9478"/>
                  <a:pt x="10168" y="13538"/>
                  <a:pt x="9168" y="18896"/>
                </a:cubicBezTo>
                <a:cubicBezTo>
                  <a:pt x="3513" y="19717"/>
                  <a:pt x="0" y="23087"/>
                  <a:pt x="0" y="23087"/>
                </a:cubicBezTo>
                <a:lnTo>
                  <a:pt x="31861" y="23087"/>
                </a:lnTo>
                <a:cubicBezTo>
                  <a:pt x="31873" y="23015"/>
                  <a:pt x="31897" y="22944"/>
                  <a:pt x="31909" y="22861"/>
                </a:cubicBezTo>
                <a:cubicBezTo>
                  <a:pt x="32004" y="22884"/>
                  <a:pt x="32111" y="22896"/>
                  <a:pt x="32219" y="22920"/>
                </a:cubicBezTo>
                <a:cubicBezTo>
                  <a:pt x="32219" y="22980"/>
                  <a:pt x="32230" y="23027"/>
                  <a:pt x="32242" y="23087"/>
                </a:cubicBezTo>
                <a:lnTo>
                  <a:pt x="92345" y="23087"/>
                </a:lnTo>
                <a:cubicBezTo>
                  <a:pt x="87598" y="20813"/>
                  <a:pt x="84270" y="20062"/>
                  <a:pt x="81941" y="20062"/>
                </a:cubicBezTo>
                <a:cubicBezTo>
                  <a:pt x="81904" y="20062"/>
                  <a:pt x="81868" y="20062"/>
                  <a:pt x="81832" y="20063"/>
                </a:cubicBezTo>
                <a:cubicBezTo>
                  <a:pt x="81344" y="11681"/>
                  <a:pt x="74390" y="5037"/>
                  <a:pt x="65889" y="5037"/>
                </a:cubicBezTo>
                <a:cubicBezTo>
                  <a:pt x="60341" y="5037"/>
                  <a:pt x="55460" y="7859"/>
                  <a:pt x="52590" y="12145"/>
                </a:cubicBezTo>
                <a:cubicBezTo>
                  <a:pt x="52185" y="10240"/>
                  <a:pt x="50495" y="8811"/>
                  <a:pt x="48471" y="8811"/>
                </a:cubicBezTo>
                <a:cubicBezTo>
                  <a:pt x="47494" y="8811"/>
                  <a:pt x="46589" y="9145"/>
                  <a:pt x="45875" y="9704"/>
                </a:cubicBezTo>
                <a:cubicBezTo>
                  <a:pt x="45780" y="9680"/>
                  <a:pt x="45685" y="9668"/>
                  <a:pt x="45577" y="9645"/>
                </a:cubicBezTo>
                <a:cubicBezTo>
                  <a:pt x="44672" y="4180"/>
                  <a:pt x="39922" y="1"/>
                  <a:pt x="341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4373450" y="3439950"/>
            <a:ext cx="3243422" cy="810873"/>
          </a:xfrm>
          <a:custGeom>
            <a:avLst/>
            <a:gdLst/>
            <a:ahLst/>
            <a:cxnLst/>
            <a:rect l="l" t="t" r="r" b="b"/>
            <a:pathLst>
              <a:path w="92346" h="23087" extrusionOk="0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ctrTitle"/>
          </p:nvPr>
        </p:nvSpPr>
        <p:spPr>
          <a:xfrm>
            <a:off x="737223" y="660680"/>
            <a:ext cx="3858600" cy="2506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하늘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에서</a:t>
            </a:r>
            <a:b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음식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내린다면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5254100" y="3531200"/>
            <a:ext cx="3581853" cy="810900"/>
          </a:xfrm>
          <a:custGeom>
            <a:avLst/>
            <a:gdLst/>
            <a:ahLst/>
            <a:cxnLst/>
            <a:rect l="l" t="t" r="r" b="b"/>
            <a:pathLst>
              <a:path w="224779" h="50888" extrusionOk="0">
                <a:moveTo>
                  <a:pt x="110776" y="0"/>
                </a:moveTo>
                <a:cubicBezTo>
                  <a:pt x="91691" y="0"/>
                  <a:pt x="74796" y="9346"/>
                  <a:pt x="64390" y="23705"/>
                </a:cubicBezTo>
                <a:cubicBezTo>
                  <a:pt x="59881" y="29928"/>
                  <a:pt x="52808" y="33456"/>
                  <a:pt x="45436" y="33456"/>
                </a:cubicBezTo>
                <a:cubicBezTo>
                  <a:pt x="43132" y="33456"/>
                  <a:pt x="40799" y="33111"/>
                  <a:pt x="38505" y="32397"/>
                </a:cubicBezTo>
                <a:cubicBezTo>
                  <a:pt x="34041" y="30992"/>
                  <a:pt x="29290" y="30242"/>
                  <a:pt x="24361" y="30242"/>
                </a:cubicBezTo>
                <a:cubicBezTo>
                  <a:pt x="23277" y="30242"/>
                  <a:pt x="22206" y="30278"/>
                  <a:pt x="21146" y="30349"/>
                </a:cubicBezTo>
                <a:cubicBezTo>
                  <a:pt x="7823" y="31242"/>
                  <a:pt x="882" y="40731"/>
                  <a:pt x="1" y="50887"/>
                </a:cubicBezTo>
                <a:lnTo>
                  <a:pt x="224779" y="50887"/>
                </a:lnTo>
                <a:cubicBezTo>
                  <a:pt x="223909" y="40731"/>
                  <a:pt x="216968" y="31242"/>
                  <a:pt x="203633" y="30349"/>
                </a:cubicBezTo>
                <a:cubicBezTo>
                  <a:pt x="202573" y="30278"/>
                  <a:pt x="201514" y="30242"/>
                  <a:pt x="200430" y="30242"/>
                </a:cubicBezTo>
                <a:cubicBezTo>
                  <a:pt x="194906" y="30242"/>
                  <a:pt x="189608" y="31182"/>
                  <a:pt x="184678" y="32921"/>
                </a:cubicBezTo>
                <a:cubicBezTo>
                  <a:pt x="182050" y="33846"/>
                  <a:pt x="179342" y="34296"/>
                  <a:pt x="176671" y="34296"/>
                </a:cubicBezTo>
                <a:cubicBezTo>
                  <a:pt x="169275" y="34296"/>
                  <a:pt x="162155" y="30851"/>
                  <a:pt x="157746" y="24527"/>
                </a:cubicBezTo>
                <a:cubicBezTo>
                  <a:pt x="147400" y="9704"/>
                  <a:pt x="130219" y="0"/>
                  <a:pt x="110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4715788" y="754696"/>
            <a:ext cx="1664540" cy="377088"/>
          </a:xfrm>
          <a:custGeom>
            <a:avLst/>
            <a:gdLst/>
            <a:ahLst/>
            <a:cxnLst/>
            <a:rect l="l" t="t" r="r" b="b"/>
            <a:pathLst>
              <a:path w="90822" h="20575" extrusionOk="0">
                <a:moveTo>
                  <a:pt x="44756" y="1"/>
                </a:moveTo>
                <a:cubicBezTo>
                  <a:pt x="37041" y="1"/>
                  <a:pt x="30218" y="3787"/>
                  <a:pt x="26016" y="9585"/>
                </a:cubicBezTo>
                <a:cubicBezTo>
                  <a:pt x="24192" y="12098"/>
                  <a:pt x="21332" y="13526"/>
                  <a:pt x="18356" y="13526"/>
                </a:cubicBezTo>
                <a:cubicBezTo>
                  <a:pt x="17426" y="13526"/>
                  <a:pt x="16486" y="13387"/>
                  <a:pt x="15562" y="13098"/>
                </a:cubicBezTo>
                <a:cubicBezTo>
                  <a:pt x="13752" y="12538"/>
                  <a:pt x="11823" y="12229"/>
                  <a:pt x="9835" y="12229"/>
                </a:cubicBezTo>
                <a:cubicBezTo>
                  <a:pt x="9406" y="12229"/>
                  <a:pt x="8966" y="12240"/>
                  <a:pt x="8537" y="12276"/>
                </a:cubicBezTo>
                <a:cubicBezTo>
                  <a:pt x="3156" y="12633"/>
                  <a:pt x="358" y="16467"/>
                  <a:pt x="0" y="20575"/>
                </a:cubicBezTo>
                <a:lnTo>
                  <a:pt x="90821" y="20575"/>
                </a:lnTo>
                <a:cubicBezTo>
                  <a:pt x="90476" y="16467"/>
                  <a:pt x="87666" y="12633"/>
                  <a:pt x="82284" y="12276"/>
                </a:cubicBezTo>
                <a:cubicBezTo>
                  <a:pt x="81856" y="12240"/>
                  <a:pt x="81427" y="12229"/>
                  <a:pt x="80987" y="12229"/>
                </a:cubicBezTo>
                <a:cubicBezTo>
                  <a:pt x="78760" y="12229"/>
                  <a:pt x="76617" y="12610"/>
                  <a:pt x="74617" y="13312"/>
                </a:cubicBezTo>
                <a:cubicBezTo>
                  <a:pt x="73557" y="13684"/>
                  <a:pt x="72465" y="13865"/>
                  <a:pt x="71387" y="13865"/>
                </a:cubicBezTo>
                <a:cubicBezTo>
                  <a:pt x="68398" y="13865"/>
                  <a:pt x="65520" y="12474"/>
                  <a:pt x="63735" y="9919"/>
                </a:cubicBezTo>
                <a:cubicBezTo>
                  <a:pt x="59555" y="3930"/>
                  <a:pt x="52614" y="1"/>
                  <a:pt x="4475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355501" y="3236547"/>
            <a:ext cx="4613100" cy="1012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2022. 5. 17.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Project : pygame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Team 4</a:t>
            </a:r>
            <a:endParaRPr sz="17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447863" y="754700"/>
            <a:ext cx="2308650" cy="577175"/>
          </a:xfrm>
          <a:custGeom>
            <a:avLst/>
            <a:gdLst/>
            <a:ahLst/>
            <a:cxnLst/>
            <a:rect l="l" t="t" r="r" b="b"/>
            <a:pathLst>
              <a:path w="92346" h="23087" extrusionOk="0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과정</a:t>
            </a:r>
            <a:r>
              <a:rPr 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2.3</a:t>
            </a:r>
            <a:endParaRPr 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4" name="Google Shape;384;p41"/>
          <p:cNvSpPr txBox="1">
            <a:spLocks noGrp="1"/>
          </p:cNvSpPr>
          <p:nvPr>
            <p:ph type="subTitle" idx="1"/>
          </p:nvPr>
        </p:nvSpPr>
        <p:spPr>
          <a:xfrm>
            <a:off x="851313" y="216875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-US" b="1" u="sng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시나리오 추가</a:t>
            </a:r>
            <a:endParaRPr lang="en" altLang="ko-KR" b="1" u="sng" dirty="0" err="1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subTitle" idx="2"/>
          </p:nvPr>
        </p:nvSpPr>
        <p:spPr>
          <a:xfrm>
            <a:off x="851313" y="250617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보스 캐릭터 추가</a:t>
            </a:r>
          </a:p>
        </p:txBody>
      </p:sp>
      <p:sp>
        <p:nvSpPr>
          <p:cNvPr id="386" name="Google Shape;386;p41"/>
          <p:cNvSpPr txBox="1">
            <a:spLocks noGrp="1"/>
          </p:cNvSpPr>
          <p:nvPr>
            <p:ph type="subTitle" idx="3"/>
          </p:nvPr>
        </p:nvSpPr>
        <p:spPr>
          <a:xfrm>
            <a:off x="4525713" y="216875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" b="1" u="sng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필살기 생성</a:t>
            </a:r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4"/>
          </p:nvPr>
        </p:nvSpPr>
        <p:spPr>
          <a:xfrm>
            <a:off x="4573337" y="2506175"/>
            <a:ext cx="2076995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별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획득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필살기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시전</a:t>
            </a:r>
            <a:endParaRPr lang="ko-KR" alt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 algn="l">
              <a:buFont typeface="Arial"/>
              <a:buChar char="•"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레이저로 음식 제거</a:t>
            </a:r>
          </a:p>
        </p:txBody>
      </p:sp>
      <p:sp>
        <p:nvSpPr>
          <p:cNvPr id="388" name="Google Shape;388;p41"/>
          <p:cNvSpPr txBox="1">
            <a:spLocks noGrp="1"/>
          </p:cNvSpPr>
          <p:nvPr>
            <p:ph type="subTitle" idx="5"/>
          </p:nvPr>
        </p:nvSpPr>
        <p:spPr>
          <a:xfrm>
            <a:off x="851313" y="35269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" b="1" u="sng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목숨 3개 시각화</a:t>
            </a:r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6"/>
          </p:nvPr>
        </p:nvSpPr>
        <p:spPr>
          <a:xfrm>
            <a:off x="851313" y="38835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직관적으로 남은 목숨 확인 가능</a:t>
            </a:r>
            <a:endParaRPr lang="en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90" name="Google Shape;390;p41"/>
          <p:cNvSpPr txBox="1">
            <a:spLocks noGrp="1"/>
          </p:cNvSpPr>
          <p:nvPr>
            <p:ph type="subTitle" idx="7"/>
          </p:nvPr>
        </p:nvSpPr>
        <p:spPr>
          <a:xfrm>
            <a:off x="4525713" y="3526900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" b="1" u="sng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배경 변경</a:t>
            </a:r>
            <a:endParaRPr lang="en" b="1" u="sng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91" name="Google Shape;391;p41"/>
          <p:cNvSpPr txBox="1">
            <a:spLocks noGrp="1"/>
          </p:cNvSpPr>
          <p:nvPr>
            <p:ph type="subTitle" idx="8"/>
          </p:nvPr>
        </p:nvSpPr>
        <p:spPr>
          <a:xfrm>
            <a:off x="4573338" y="3883500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har char="•"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제거한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음식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  <a: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b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25개, 45개, 75개 </a:t>
            </a:r>
            <a:b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마다 배경변경 </a:t>
            </a:r>
          </a:p>
        </p:txBody>
      </p:sp>
      <p:pic>
        <p:nvPicPr>
          <p:cNvPr id="3" name="그림 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F10F87CA-40E5-5C99-5D23-930D41FC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358500"/>
            <a:ext cx="1790700" cy="743816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4D4A7C9E-CF0B-D799-99CF-843C2AB3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188" y="3980550"/>
            <a:ext cx="1257300" cy="38100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70AAB4D-EC94-C2D9-DB32-78A671B6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5127">
            <a:off x="6819804" y="2165712"/>
            <a:ext cx="609600" cy="62865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C27AF5C-1E96-3048-44E8-A09875896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46694">
            <a:off x="6649780" y="2439100"/>
            <a:ext cx="1781175" cy="752475"/>
          </a:xfrm>
          <a:prstGeom prst="rect">
            <a:avLst/>
          </a:prstGeom>
        </p:spPr>
      </p:pic>
      <p:sp>
        <p:nvSpPr>
          <p:cNvPr id="7" name="Google Shape;386;p41">
            <a:extLst>
              <a:ext uri="{FF2B5EF4-FFF2-40B4-BE49-F238E27FC236}">
                <a16:creationId xmlns:a16="http://schemas.microsoft.com/office/drawing/2014/main" id="{72338B04-134B-26AE-4CCD-C734D13A327F}"/>
              </a:ext>
            </a:extLst>
          </p:cNvPr>
          <p:cNvSpPr txBox="1">
            <a:spLocks/>
          </p:cNvSpPr>
          <p:nvPr/>
        </p:nvSpPr>
        <p:spPr>
          <a:xfrm>
            <a:off x="1443585" y="168016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ko-KR" altLang="en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4. 추가 기능 구현</a:t>
            </a:r>
            <a:endParaRPr 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271767EE-0992-1C48-812F-73F6FC74C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825" y="3743325"/>
            <a:ext cx="647700" cy="866775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0A8D40A0-84B8-52CB-9DCB-D7EA09F38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8525" y="3743325"/>
            <a:ext cx="647700" cy="866775"/>
          </a:xfrm>
          <a:prstGeom prst="rect">
            <a:avLst/>
          </a:prstGeom>
        </p:spPr>
      </p:pic>
      <p:pic>
        <p:nvPicPr>
          <p:cNvPr id="14" name="그림 14" descr="자연, 밤하늘이(가) 표시된 사진&#10;&#10;자동 생성된 설명">
            <a:extLst>
              <a:ext uri="{FF2B5EF4-FFF2-40B4-BE49-F238E27FC236}">
                <a16:creationId xmlns:a16="http://schemas.microsoft.com/office/drawing/2014/main" id="{1BAFE82F-ED93-2935-B171-4F39AFBBD9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5" y="3743325"/>
            <a:ext cx="647700" cy="8667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5F710AE-D0A1-3C93-50B8-39837F9A66B2}"/>
              </a:ext>
            </a:extLst>
          </p:cNvPr>
          <p:cNvSpPr/>
          <p:nvPr/>
        </p:nvSpPr>
        <p:spPr>
          <a:xfrm>
            <a:off x="851313" y="1679568"/>
            <a:ext cx="431180" cy="3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 구현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(1)</a:t>
            </a:r>
            <a:r>
              <a:rPr 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2.4</a:t>
            </a:r>
            <a:endParaRPr 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subTitle" idx="2"/>
          </p:nvPr>
        </p:nvSpPr>
        <p:spPr>
          <a:xfrm>
            <a:off x="1176687" y="1735449"/>
            <a:ext cx="2541902" cy="92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Item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너무 </a:t>
            </a:r>
            <a:r>
              <a:rPr lang="ko-KR" altLang="en-US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많이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떨어지지 않게 구현하면서 적정한 </a:t>
            </a:r>
            <a:r>
              <a:rPr lang="ko-KR" altLang="en-US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속도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떨어지게 조절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5B50BD-72C7-DEC9-2E58-F80059C5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2" y="3053138"/>
            <a:ext cx="3176433" cy="1931596"/>
          </a:xfrm>
          <a:prstGeom prst="rect">
            <a:avLst/>
          </a:prstGeom>
        </p:spPr>
      </p:pic>
      <p:sp>
        <p:nvSpPr>
          <p:cNvPr id="10" name="Google Shape;386;p41">
            <a:extLst>
              <a:ext uri="{FF2B5EF4-FFF2-40B4-BE49-F238E27FC236}">
                <a16:creationId xmlns:a16="http://schemas.microsoft.com/office/drawing/2014/main" id="{92E4BB15-D29F-7EBB-577E-3230AA00FB1D}"/>
              </a:ext>
            </a:extLst>
          </p:cNvPr>
          <p:cNvSpPr txBox="1">
            <a:spLocks/>
          </p:cNvSpPr>
          <p:nvPr/>
        </p:nvSpPr>
        <p:spPr>
          <a:xfrm>
            <a:off x="1435738" y="121079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Item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코드 구현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0D6357-AD99-016E-569D-3C95689CA747}"/>
              </a:ext>
            </a:extLst>
          </p:cNvPr>
          <p:cNvCxnSpPr>
            <a:cxnSpLocks/>
          </p:cNvCxnSpPr>
          <p:nvPr/>
        </p:nvCxnSpPr>
        <p:spPr>
          <a:xfrm>
            <a:off x="859422" y="2805982"/>
            <a:ext cx="31764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8611B2-8BAD-445D-FD32-83DAB9C95FA4}"/>
              </a:ext>
            </a:extLst>
          </p:cNvPr>
          <p:cNvSpPr/>
          <p:nvPr/>
        </p:nvSpPr>
        <p:spPr>
          <a:xfrm>
            <a:off x="750670" y="4132919"/>
            <a:ext cx="3378550" cy="78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5C5A8D-4C4F-18BF-4121-9A6864EB3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147" y="1210790"/>
            <a:ext cx="2910178" cy="377394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05B54CB-4366-6BE2-B8D2-A5D924E65D24}"/>
              </a:ext>
            </a:extLst>
          </p:cNvPr>
          <p:cNvSpPr/>
          <p:nvPr/>
        </p:nvSpPr>
        <p:spPr>
          <a:xfrm rot="1349772">
            <a:off x="6706665" y="1899157"/>
            <a:ext cx="1329008" cy="883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B705CCD-D8C1-A1AA-7E11-B0B43C4CCA60}"/>
              </a:ext>
            </a:extLst>
          </p:cNvPr>
          <p:cNvSpPr/>
          <p:nvPr/>
        </p:nvSpPr>
        <p:spPr>
          <a:xfrm>
            <a:off x="5545873" y="2497873"/>
            <a:ext cx="810322" cy="810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7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 구현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(2)</a:t>
            </a:r>
            <a:r>
              <a:rPr 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2.4</a:t>
            </a:r>
            <a:endParaRPr 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6"/>
          </p:nvPr>
        </p:nvSpPr>
        <p:spPr>
          <a:xfrm>
            <a:off x="644262" y="2765694"/>
            <a:ext cx="2215038" cy="980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화면 전체를 쓸고 지나가게 구현하면서 </a:t>
            </a:r>
            <a:r>
              <a:rPr lang="ko-KR" altLang="en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보스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에게는 </a:t>
            </a:r>
            <a:r>
              <a:rPr lang="ko-KR" altLang="en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타격을 입</a:t>
            </a:r>
            <a:r>
              <a:rPr lang="ko-KR" altLang="en-US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히</a:t>
            </a:r>
            <a:r>
              <a:rPr lang="ko-KR" altLang="en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지 않게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구현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함</a:t>
            </a:r>
            <a:endParaRPr 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FF2290-5DA5-1F78-1B51-4CB0BE3B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24" y="1126558"/>
            <a:ext cx="2237752" cy="2032635"/>
          </a:xfrm>
          <a:prstGeom prst="rect">
            <a:avLst/>
          </a:prstGeom>
        </p:spPr>
      </p:pic>
      <p:sp>
        <p:nvSpPr>
          <p:cNvPr id="13" name="Google Shape;386;p41">
            <a:extLst>
              <a:ext uri="{FF2B5EF4-FFF2-40B4-BE49-F238E27FC236}">
                <a16:creationId xmlns:a16="http://schemas.microsoft.com/office/drawing/2014/main" id="{19A9D576-1C06-EA31-D450-94F31419B34B}"/>
              </a:ext>
            </a:extLst>
          </p:cNvPr>
          <p:cNvSpPr txBox="1">
            <a:spLocks/>
          </p:cNvSpPr>
          <p:nvPr/>
        </p:nvSpPr>
        <p:spPr>
          <a:xfrm>
            <a:off x="739881" y="219225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필살기 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Laser</a:t>
            </a:r>
            <a:r>
              <a:rPr lang="ko-KR" altLang="en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구현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6AFD4C7-1D74-0FBE-D966-56E97AD2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124" y="3159193"/>
            <a:ext cx="2237752" cy="190012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C8569D-13B0-0CDF-81E7-490CA4CA8051}"/>
              </a:ext>
            </a:extLst>
          </p:cNvPr>
          <p:cNvCxnSpPr>
            <a:cxnSpLocks/>
          </p:cNvCxnSpPr>
          <p:nvPr/>
        </p:nvCxnSpPr>
        <p:spPr>
          <a:xfrm>
            <a:off x="3108402" y="1499330"/>
            <a:ext cx="0" cy="33197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CCC63B-80B1-7501-59A2-C6045F37E454}"/>
              </a:ext>
            </a:extLst>
          </p:cNvPr>
          <p:cNvCxnSpPr>
            <a:cxnSpLocks/>
          </p:cNvCxnSpPr>
          <p:nvPr/>
        </p:nvCxnSpPr>
        <p:spPr>
          <a:xfrm>
            <a:off x="6056041" y="1499330"/>
            <a:ext cx="0" cy="33197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C001B66-1DFD-2ABD-C512-DF64D3EB0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07" y="1606097"/>
            <a:ext cx="2292574" cy="31061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B0B693-092D-D04A-2B43-805A321476E1}"/>
              </a:ext>
            </a:extLst>
          </p:cNvPr>
          <p:cNvSpPr/>
          <p:nvPr/>
        </p:nvSpPr>
        <p:spPr>
          <a:xfrm>
            <a:off x="6341661" y="4036100"/>
            <a:ext cx="2460353" cy="201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92F02A-A85F-7740-4765-48814BBBE8F6}"/>
              </a:ext>
            </a:extLst>
          </p:cNvPr>
          <p:cNvSpPr/>
          <p:nvPr/>
        </p:nvSpPr>
        <p:spPr>
          <a:xfrm>
            <a:off x="3378784" y="3181172"/>
            <a:ext cx="2375247" cy="677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4029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5F981E-E849-34E1-1E77-D820350626D1}"/>
              </a:ext>
            </a:extLst>
          </p:cNvPr>
          <p:cNvGrpSpPr/>
          <p:nvPr/>
        </p:nvGrpSpPr>
        <p:grpSpPr>
          <a:xfrm>
            <a:off x="352833" y="3007899"/>
            <a:ext cx="4189610" cy="2027551"/>
            <a:chOff x="4753692" y="2111299"/>
            <a:chExt cx="5193196" cy="2513234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5CE5F19-96A8-4E59-5A04-A8CBB5A2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3692" y="2460702"/>
              <a:ext cx="5193196" cy="2163831"/>
            </a:xfrm>
            <a:prstGeom prst="rect">
              <a:avLst/>
            </a:prstGeom>
          </p:spPr>
        </p:pic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E059BCD-A997-EFB9-92F0-7712C847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732" b="87659"/>
            <a:stretch/>
          </p:blipFill>
          <p:spPr>
            <a:xfrm>
              <a:off x="4753692" y="2111299"/>
              <a:ext cx="5193196" cy="349404"/>
            </a:xfrm>
            <a:prstGeom prst="rect">
              <a:avLst/>
            </a:prstGeom>
          </p:spPr>
        </p:pic>
      </p:grpSp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 구현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(3)</a:t>
            </a:r>
            <a:r>
              <a:rPr 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2.4</a:t>
            </a:r>
            <a:endParaRPr 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subTitle" idx="2"/>
          </p:nvPr>
        </p:nvSpPr>
        <p:spPr>
          <a:xfrm>
            <a:off x="1329087" y="1729117"/>
            <a:ext cx="2237102" cy="92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파괴한 음식이 </a:t>
            </a:r>
            <a:r>
              <a:rPr lang="en-US" altLang="ko-KR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75</a:t>
            </a:r>
            <a:r>
              <a:rPr lang="ko-KR" altLang="en-US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 되면 </a:t>
            </a:r>
            <a:r>
              <a:rPr lang="ko-KR" altLang="en-US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보스가 출현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하며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보스의 체력을 </a:t>
            </a:r>
            <a:r>
              <a:rPr lang="en-US" altLang="ko-KR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25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설정함</a:t>
            </a:r>
            <a:endParaRPr lang="ko-KR" alt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Google Shape;386;p41">
            <a:extLst>
              <a:ext uri="{FF2B5EF4-FFF2-40B4-BE49-F238E27FC236}">
                <a16:creationId xmlns:a16="http://schemas.microsoft.com/office/drawing/2014/main" id="{92E4BB15-D29F-7EBB-577E-3230AA00FB1D}"/>
              </a:ext>
            </a:extLst>
          </p:cNvPr>
          <p:cNvSpPr txBox="1">
            <a:spLocks/>
          </p:cNvSpPr>
          <p:nvPr/>
        </p:nvSpPr>
        <p:spPr>
          <a:xfrm>
            <a:off x="1435738" y="121079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보스 구현</a:t>
            </a:r>
            <a:endParaRPr lang="ko-KR" alt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0D6357-AD99-016E-569D-3C95689CA747}"/>
              </a:ext>
            </a:extLst>
          </p:cNvPr>
          <p:cNvCxnSpPr>
            <a:cxnSpLocks/>
          </p:cNvCxnSpPr>
          <p:nvPr/>
        </p:nvCxnSpPr>
        <p:spPr>
          <a:xfrm>
            <a:off x="859422" y="2805982"/>
            <a:ext cx="31764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8611B2-8BAD-445D-FD32-83DAB9C95FA4}"/>
              </a:ext>
            </a:extLst>
          </p:cNvPr>
          <p:cNvSpPr/>
          <p:nvPr/>
        </p:nvSpPr>
        <p:spPr>
          <a:xfrm>
            <a:off x="944980" y="4054937"/>
            <a:ext cx="2304950" cy="98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CCFC62-6014-B531-F4CB-BB0AA0E00C5A}"/>
              </a:ext>
            </a:extLst>
          </p:cNvPr>
          <p:cNvSpPr/>
          <p:nvPr/>
        </p:nvSpPr>
        <p:spPr>
          <a:xfrm>
            <a:off x="407770" y="3002997"/>
            <a:ext cx="1565810" cy="428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6C122-628D-2D6B-20E9-B307316274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36775" y="1210790"/>
            <a:ext cx="2738272" cy="38246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CFE815-DF1F-304F-8BF5-63B91D2B4D5D}"/>
              </a:ext>
            </a:extLst>
          </p:cNvPr>
          <p:cNvSpPr/>
          <p:nvPr/>
        </p:nvSpPr>
        <p:spPr>
          <a:xfrm>
            <a:off x="6943494" y="1210790"/>
            <a:ext cx="1131554" cy="52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499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1901600" y="1137213"/>
            <a:ext cx="1815028" cy="485799"/>
          </a:xfrm>
          <a:custGeom>
            <a:avLst/>
            <a:gdLst/>
            <a:ahLst/>
            <a:cxnLst/>
            <a:rect l="l" t="t" r="r" b="b"/>
            <a:pathLst>
              <a:path w="121123" h="32419" extrusionOk="0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808300" y="1190600"/>
            <a:ext cx="2412682" cy="546166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/>
          </p:nvPr>
        </p:nvSpPr>
        <p:spPr>
          <a:xfrm>
            <a:off x="4939050" y="2189700"/>
            <a:ext cx="3124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시연</a:t>
            </a:r>
          </a:p>
        </p:txBody>
      </p:sp>
      <p:sp>
        <p:nvSpPr>
          <p:cNvPr id="300" name="Google Shape;300;p37"/>
          <p:cNvSpPr/>
          <p:nvPr/>
        </p:nvSpPr>
        <p:spPr>
          <a:xfrm>
            <a:off x="2728925" y="3422775"/>
            <a:ext cx="1670619" cy="417664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1497725" y="3520475"/>
            <a:ext cx="2145525" cy="485800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08300" y="3294225"/>
            <a:ext cx="1942736" cy="546213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title" idx="2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03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" name="그래픽 2" descr="피자 한 판 윤곽선">
            <a:extLst>
              <a:ext uri="{FF2B5EF4-FFF2-40B4-BE49-F238E27FC236}">
                <a16:creationId xmlns:a16="http://schemas.microsoft.com/office/drawing/2014/main" id="{EA2239F5-0309-B385-FC80-A99E1804A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7885" y="1269148"/>
            <a:ext cx="2605204" cy="26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4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튜토리얼 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3.1</a:t>
            </a:r>
            <a:endParaRPr lang="ko-KR" altLang="en-US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280766" y="1588220"/>
            <a:ext cx="4149634" cy="2658663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하늘에서 떨어지는 음식 </a:t>
            </a:r>
            <a:r>
              <a:rPr lang="ko-KR" altLang="en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75개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파괴하고, </a:t>
            </a:r>
            <a:endParaRPr 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>
              <a:buSzPts val="1100"/>
              <a:buNone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정체불명의 기계를 </a:t>
            </a:r>
            <a:r>
              <a:rPr lang="ko-KR" altLang="en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25번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공격하여 파괴해야 한다.</a:t>
            </a:r>
            <a:endParaRPr 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spcBef>
                <a:spcPts val="1600"/>
              </a:spcBef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땅에 음식이 세번 떨어지면 </a:t>
            </a:r>
            <a:r>
              <a:rPr lang="ko-KR" altLang="en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오버</a:t>
            </a:r>
            <a:b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ko-KR" alt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하늘에서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떨어지는</a:t>
            </a:r>
            <a: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 음식에 맞으면 </a:t>
            </a:r>
            <a:r>
              <a:rPr lang="en" altLang="ko-KR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오버</a:t>
            </a:r>
            <a:br>
              <a:rPr lang="en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별 획득 시 필살기가 즉시 시전 되어 </a:t>
            </a:r>
            <a:b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레이저에 닿는 음식들을 파괴하지만, </a:t>
            </a:r>
            <a:b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보스에게는 </a:t>
            </a:r>
            <a:r>
              <a:rPr lang="ko-KR" altLang="en-US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기본 공격</a:t>
            </a:r>
            <a:r>
              <a:rPr lang="ko-KR" altLang="en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통해서만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b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공격할 수 있다.</a:t>
            </a:r>
            <a:endParaRPr 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Font typeface="Fira Sans"/>
              <a:buNone/>
            </a:pPr>
            <a:endParaRPr 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0C0CEB-570F-63F9-18E4-70A85901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3" y="899006"/>
            <a:ext cx="3047385" cy="4046035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10764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/>
          <p:nvPr/>
        </p:nvSpPr>
        <p:spPr>
          <a:xfrm>
            <a:off x="5323150" y="3105300"/>
            <a:ext cx="1300188" cy="294395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6" name="Google Shape;836;p53"/>
          <p:cNvSpPr/>
          <p:nvPr/>
        </p:nvSpPr>
        <p:spPr>
          <a:xfrm>
            <a:off x="6402500" y="1494625"/>
            <a:ext cx="1300188" cy="294395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7" name="Google Shape;837;p53"/>
          <p:cNvSpPr/>
          <p:nvPr/>
        </p:nvSpPr>
        <p:spPr>
          <a:xfrm>
            <a:off x="4534900" y="1115074"/>
            <a:ext cx="1560670" cy="417719"/>
          </a:xfrm>
          <a:custGeom>
            <a:avLst/>
            <a:gdLst/>
            <a:ahLst/>
            <a:cxnLst/>
            <a:rect l="l" t="t" r="r" b="b"/>
            <a:pathLst>
              <a:path w="121123" h="32419" extrusionOk="0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8" name="Google Shape;838;p53"/>
          <p:cNvSpPr/>
          <p:nvPr/>
        </p:nvSpPr>
        <p:spPr>
          <a:xfrm>
            <a:off x="5857625" y="3637112"/>
            <a:ext cx="1845086" cy="417678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9" name="Google Shape;839;p53"/>
          <p:cNvSpPr txBox="1">
            <a:spLocks noGrp="1"/>
          </p:cNvSpPr>
          <p:nvPr>
            <p:ph type="ctrTitle"/>
          </p:nvPr>
        </p:nvSpPr>
        <p:spPr>
          <a:xfrm>
            <a:off x="1080100" y="2189700"/>
            <a:ext cx="3124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의의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41" name="Google Shape;841;p53"/>
          <p:cNvSpPr txBox="1">
            <a:spLocks noGrp="1"/>
          </p:cNvSpPr>
          <p:nvPr>
            <p:ph type="title" idx="2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04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81" name="Google Shape;881;p53"/>
          <p:cNvSpPr/>
          <p:nvPr/>
        </p:nvSpPr>
        <p:spPr>
          <a:xfrm>
            <a:off x="6095575" y="719550"/>
            <a:ext cx="1670619" cy="417664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82" name="Google Shape;882;p53"/>
          <p:cNvSpPr/>
          <p:nvPr/>
        </p:nvSpPr>
        <p:spPr>
          <a:xfrm>
            <a:off x="4967450" y="1976850"/>
            <a:ext cx="1294100" cy="363845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" name="그래픽 2" descr="체리 단색으로 채워진">
            <a:extLst>
              <a:ext uri="{FF2B5EF4-FFF2-40B4-BE49-F238E27FC236}">
                <a16:creationId xmlns:a16="http://schemas.microsoft.com/office/drawing/2014/main" id="{E403F341-2122-B275-38D8-A8311BBBF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7133" y="1102846"/>
            <a:ext cx="2846070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3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/>
          <p:nvPr/>
        </p:nvSpPr>
        <p:spPr>
          <a:xfrm>
            <a:off x="941750" y="1869113"/>
            <a:ext cx="3439500" cy="740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704" name="Google Shape;704;p49"/>
          <p:cNvGrpSpPr/>
          <p:nvPr/>
        </p:nvGrpSpPr>
        <p:grpSpPr>
          <a:xfrm>
            <a:off x="789350" y="1785863"/>
            <a:ext cx="1004950" cy="907200"/>
            <a:chOff x="4602450" y="2103750"/>
            <a:chExt cx="1004950" cy="907200"/>
          </a:xfrm>
        </p:grpSpPr>
        <p:sp>
          <p:nvSpPr>
            <p:cNvPr id="705" name="Google Shape;705;p49"/>
            <p:cNvSpPr/>
            <p:nvPr/>
          </p:nvSpPr>
          <p:spPr>
            <a:xfrm>
              <a:off x="4602450" y="21037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706" name="Google Shape;706;p49"/>
            <p:cNvSpPr/>
            <p:nvPr/>
          </p:nvSpPr>
          <p:spPr>
            <a:xfrm rot="5400000">
              <a:off x="5278000" y="2456700"/>
              <a:ext cx="457500" cy="2013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707" name="Google Shape;707;p49"/>
          <p:cNvSpPr/>
          <p:nvPr/>
        </p:nvSpPr>
        <p:spPr>
          <a:xfrm>
            <a:off x="953750" y="1950263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789350" y="2855638"/>
            <a:ext cx="3439500" cy="740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709" name="Google Shape;709;p49"/>
          <p:cNvGrpSpPr/>
          <p:nvPr/>
        </p:nvGrpSpPr>
        <p:grpSpPr>
          <a:xfrm>
            <a:off x="3376288" y="2772388"/>
            <a:ext cx="1004950" cy="907200"/>
            <a:chOff x="1211500" y="3092550"/>
            <a:chExt cx="1004950" cy="907200"/>
          </a:xfrm>
        </p:grpSpPr>
        <p:sp>
          <p:nvSpPr>
            <p:cNvPr id="710" name="Google Shape;710;p49"/>
            <p:cNvSpPr/>
            <p:nvPr/>
          </p:nvSpPr>
          <p:spPr>
            <a:xfrm flipH="1">
              <a:off x="1309250" y="30925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711" name="Google Shape;711;p49"/>
            <p:cNvSpPr/>
            <p:nvPr/>
          </p:nvSpPr>
          <p:spPr>
            <a:xfrm rot="-5400000" flipH="1">
              <a:off x="1083400" y="3445500"/>
              <a:ext cx="457500" cy="2013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3638438" y="2936788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13" name="Google Shape;713;p49"/>
          <p:cNvSpPr/>
          <p:nvPr/>
        </p:nvSpPr>
        <p:spPr>
          <a:xfrm>
            <a:off x="4762650" y="2855638"/>
            <a:ext cx="3439500" cy="740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714" name="Google Shape;714;p49"/>
          <p:cNvGrpSpPr/>
          <p:nvPr/>
        </p:nvGrpSpPr>
        <p:grpSpPr>
          <a:xfrm>
            <a:off x="7349600" y="2772388"/>
            <a:ext cx="1004950" cy="907200"/>
            <a:chOff x="1211500" y="3092550"/>
            <a:chExt cx="1004950" cy="907200"/>
          </a:xfrm>
        </p:grpSpPr>
        <p:sp>
          <p:nvSpPr>
            <p:cNvPr id="715" name="Google Shape;715;p49"/>
            <p:cNvSpPr/>
            <p:nvPr/>
          </p:nvSpPr>
          <p:spPr>
            <a:xfrm flipH="1">
              <a:off x="1309250" y="30925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716" name="Google Shape;716;p49"/>
            <p:cNvSpPr/>
            <p:nvPr/>
          </p:nvSpPr>
          <p:spPr>
            <a:xfrm rot="-5400000" flipH="1">
              <a:off x="1083400" y="3445500"/>
              <a:ext cx="457500" cy="2013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717" name="Google Shape;717;p49"/>
          <p:cNvSpPr/>
          <p:nvPr/>
        </p:nvSpPr>
        <p:spPr>
          <a:xfrm>
            <a:off x="7611750" y="2936788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18" name="Google Shape;718;p49"/>
          <p:cNvSpPr txBox="1"/>
          <p:nvPr/>
        </p:nvSpPr>
        <p:spPr>
          <a:xfrm>
            <a:off x="953750" y="2034863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01</a:t>
            </a:r>
            <a:endParaRPr lang="ko-KR" altLang="en-US" sz="18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719" name="Google Shape;719;p49"/>
          <p:cNvSpPr txBox="1"/>
          <p:nvPr/>
        </p:nvSpPr>
        <p:spPr>
          <a:xfrm>
            <a:off x="3638438" y="3021388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02</a:t>
            </a:r>
            <a:endParaRPr lang="ko-KR" altLang="en-US" sz="18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720" name="Google Shape;720;p49"/>
          <p:cNvSpPr txBox="1"/>
          <p:nvPr/>
        </p:nvSpPr>
        <p:spPr>
          <a:xfrm>
            <a:off x="7611750" y="3021388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04</a:t>
            </a:r>
            <a:endParaRPr lang="ko-KR" altLang="en-US" sz="18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722" name="Google Shape;722;p49"/>
          <p:cNvSpPr txBox="1"/>
          <p:nvPr/>
        </p:nvSpPr>
        <p:spPr>
          <a:xfrm>
            <a:off x="1891538" y="2096513"/>
            <a:ext cx="2325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이론 수업 위주의 교육으로 부족했던 </a:t>
            </a:r>
            <a:r>
              <a:rPr lang="ko-KR" altLang="en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실습</a:t>
            </a:r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 시간 </a:t>
            </a:r>
            <a:r>
              <a:rPr lang="ko-KR" altLang="en-US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보충</a:t>
            </a:r>
            <a:endParaRPr lang="ko-KR" altLang="en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723" name="Google Shape;723;p49"/>
          <p:cNvSpPr/>
          <p:nvPr/>
        </p:nvSpPr>
        <p:spPr>
          <a:xfrm>
            <a:off x="5054840" y="1869113"/>
            <a:ext cx="3299700" cy="740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724" name="Google Shape;724;p49"/>
          <p:cNvGrpSpPr/>
          <p:nvPr/>
        </p:nvGrpSpPr>
        <p:grpSpPr>
          <a:xfrm>
            <a:off x="4775150" y="1785863"/>
            <a:ext cx="1004950" cy="907200"/>
            <a:chOff x="4602450" y="2103750"/>
            <a:chExt cx="1004950" cy="907200"/>
          </a:xfrm>
        </p:grpSpPr>
        <p:sp>
          <p:nvSpPr>
            <p:cNvPr id="725" name="Google Shape;725;p49"/>
            <p:cNvSpPr/>
            <p:nvPr/>
          </p:nvSpPr>
          <p:spPr>
            <a:xfrm>
              <a:off x="4602450" y="2103750"/>
              <a:ext cx="907200" cy="9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726" name="Google Shape;726;p49"/>
            <p:cNvSpPr/>
            <p:nvPr/>
          </p:nvSpPr>
          <p:spPr>
            <a:xfrm rot="5400000">
              <a:off x="5278000" y="2456700"/>
              <a:ext cx="457500" cy="2013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727" name="Google Shape;727;p49"/>
          <p:cNvSpPr/>
          <p:nvPr/>
        </p:nvSpPr>
        <p:spPr>
          <a:xfrm>
            <a:off x="4939550" y="1950263"/>
            <a:ext cx="578400" cy="57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28" name="Google Shape;728;p49"/>
          <p:cNvSpPr txBox="1"/>
          <p:nvPr/>
        </p:nvSpPr>
        <p:spPr>
          <a:xfrm>
            <a:off x="4939550" y="2034863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03</a:t>
            </a:r>
            <a:endParaRPr lang="ko-KR" altLang="en-US" sz="18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5904670" y="2096513"/>
            <a:ext cx="2325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def, class 등</a:t>
            </a:r>
            <a:r>
              <a:rPr lang="ko-KR" altLang="en-US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의 기능에 대한 폭넓은</a:t>
            </a:r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 개념 확립 </a:t>
            </a:r>
          </a:p>
        </p:txBody>
      </p:sp>
      <p:sp>
        <p:nvSpPr>
          <p:cNvPr id="732" name="Google Shape;732;p49"/>
          <p:cNvSpPr txBox="1"/>
          <p:nvPr/>
        </p:nvSpPr>
        <p:spPr>
          <a:xfrm>
            <a:off x="941750" y="3083037"/>
            <a:ext cx="2325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팀별</a:t>
            </a:r>
            <a:r>
              <a:rPr 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 </a:t>
            </a:r>
            <a:r>
              <a:rPr lang="en" altLang="ko-KR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필살기 제작으로 인해 </a:t>
            </a:r>
            <a:r>
              <a:rPr lang="ko-KR" altLang="en-US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독창성 있는</a:t>
            </a:r>
            <a:r>
              <a:rPr lang="en" altLang="ko-KR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 코드 구현</a:t>
            </a:r>
          </a:p>
        </p:txBody>
      </p:sp>
      <p:sp>
        <p:nvSpPr>
          <p:cNvPr id="734" name="Google Shape;734;p49"/>
          <p:cNvSpPr txBox="1"/>
          <p:nvPr/>
        </p:nvSpPr>
        <p:spPr>
          <a:xfrm>
            <a:off x="4914821" y="3088337"/>
            <a:ext cx="2325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Google </a:t>
            </a:r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검색을</a:t>
            </a:r>
            <a:r>
              <a:rPr 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통해</a:t>
            </a:r>
            <a:r>
              <a:rPr lang="en" altLang="ko-KR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 </a:t>
            </a:r>
            <a:r>
              <a:rPr lang="ko-KR" altLang="en-US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다양한 </a:t>
            </a:r>
            <a:r>
              <a:rPr lang="en" altLang="ko-KR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온라인 data 습득</a:t>
            </a:r>
            <a:r>
              <a:rPr lang="ko-KR" altLang="en-US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능력</a:t>
            </a:r>
            <a:r>
              <a:rPr lang="en" altLang="ko-KR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 향상</a:t>
            </a:r>
            <a:endParaRPr lang="en" altLang="ko-KR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35" name="Google Shape;735;p49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Python</a:t>
            </a:r>
            <a:r>
              <a:rPr 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 활용 능력 증대 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4.1</a:t>
            </a:r>
            <a:endParaRPr lang="ko-KR" altLang="en-US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48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48"/>
          <p:cNvCxnSpPr/>
          <p:nvPr/>
        </p:nvCxnSpPr>
        <p:spPr>
          <a:xfrm>
            <a:off x="1676300" y="1667950"/>
            <a:ext cx="5785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48"/>
          <p:cNvSpPr/>
          <p:nvPr/>
        </p:nvSpPr>
        <p:spPr>
          <a:xfrm>
            <a:off x="944063" y="1664625"/>
            <a:ext cx="739500" cy="739500"/>
          </a:xfrm>
          <a:prstGeom prst="arc">
            <a:avLst>
              <a:gd name="adj1" fmla="val 5375353"/>
              <a:gd name="adj2" fmla="val 1622429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20" name="Google Shape;620;p48"/>
          <p:cNvSpPr/>
          <p:nvPr/>
        </p:nvSpPr>
        <p:spPr>
          <a:xfrm flipH="1">
            <a:off x="7460338" y="1664625"/>
            <a:ext cx="739500" cy="739500"/>
          </a:xfrm>
          <a:prstGeom prst="arc">
            <a:avLst>
              <a:gd name="adj1" fmla="val 5375353"/>
              <a:gd name="adj2" fmla="val 1622429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621" name="Google Shape;621;p48"/>
          <p:cNvCxnSpPr>
            <a:stCxn id="619" idx="0"/>
            <a:endCxn id="620" idx="0"/>
          </p:cNvCxnSpPr>
          <p:nvPr/>
        </p:nvCxnSpPr>
        <p:spPr>
          <a:xfrm>
            <a:off x="1316463" y="2404115"/>
            <a:ext cx="6510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48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Team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Chemistry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향상 </a:t>
            </a:r>
            <a:r>
              <a:rPr lang="ko-KR" altLang="en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4.2</a:t>
            </a:r>
            <a:endParaRPr lang="ko-KR" altLang="en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23" name="Google Shape;623;p48"/>
          <p:cNvSpPr/>
          <p:nvPr/>
        </p:nvSpPr>
        <p:spPr>
          <a:xfrm>
            <a:off x="865563" y="3870925"/>
            <a:ext cx="1615500" cy="302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624" name="Google Shape;624;p48"/>
          <p:cNvGrpSpPr/>
          <p:nvPr/>
        </p:nvGrpSpPr>
        <p:grpSpPr>
          <a:xfrm>
            <a:off x="865563" y="2622775"/>
            <a:ext cx="1615500" cy="1248025"/>
            <a:chOff x="865563" y="2622775"/>
            <a:chExt cx="1615500" cy="1248025"/>
          </a:xfrm>
        </p:grpSpPr>
        <p:sp>
          <p:nvSpPr>
            <p:cNvPr id="625" name="Google Shape;625;p48"/>
            <p:cNvSpPr/>
            <p:nvPr/>
          </p:nvSpPr>
          <p:spPr>
            <a:xfrm>
              <a:off x="865563" y="2735900"/>
              <a:ext cx="1615500" cy="113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1338663" y="2622775"/>
              <a:ext cx="669300" cy="206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627" name="Google Shape;627;p48"/>
          <p:cNvSpPr/>
          <p:nvPr/>
        </p:nvSpPr>
        <p:spPr>
          <a:xfrm>
            <a:off x="2797988" y="3870925"/>
            <a:ext cx="1615500" cy="302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628" name="Google Shape;628;p48"/>
          <p:cNvGrpSpPr/>
          <p:nvPr/>
        </p:nvGrpSpPr>
        <p:grpSpPr>
          <a:xfrm>
            <a:off x="2797988" y="2622775"/>
            <a:ext cx="1615500" cy="1248025"/>
            <a:chOff x="898050" y="2704000"/>
            <a:chExt cx="1615500" cy="1248025"/>
          </a:xfrm>
        </p:grpSpPr>
        <p:sp>
          <p:nvSpPr>
            <p:cNvPr id="629" name="Google Shape;629;p48"/>
            <p:cNvSpPr/>
            <p:nvPr/>
          </p:nvSpPr>
          <p:spPr>
            <a:xfrm>
              <a:off x="898050" y="2817125"/>
              <a:ext cx="1615500" cy="113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1371150" y="2704000"/>
              <a:ext cx="669300" cy="206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631" name="Google Shape;631;p48"/>
          <p:cNvSpPr/>
          <p:nvPr/>
        </p:nvSpPr>
        <p:spPr>
          <a:xfrm>
            <a:off x="4730413" y="3870925"/>
            <a:ext cx="1615500" cy="302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632" name="Google Shape;632;p48"/>
          <p:cNvGrpSpPr/>
          <p:nvPr/>
        </p:nvGrpSpPr>
        <p:grpSpPr>
          <a:xfrm>
            <a:off x="4730413" y="2622775"/>
            <a:ext cx="1615500" cy="1248025"/>
            <a:chOff x="898050" y="2704000"/>
            <a:chExt cx="1615500" cy="1248025"/>
          </a:xfrm>
        </p:grpSpPr>
        <p:sp>
          <p:nvSpPr>
            <p:cNvPr id="633" name="Google Shape;633;p48"/>
            <p:cNvSpPr/>
            <p:nvPr/>
          </p:nvSpPr>
          <p:spPr>
            <a:xfrm>
              <a:off x="898050" y="2817125"/>
              <a:ext cx="1615500" cy="113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1371150" y="2704000"/>
              <a:ext cx="669300" cy="206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635" name="Google Shape;635;p48"/>
          <p:cNvSpPr/>
          <p:nvPr/>
        </p:nvSpPr>
        <p:spPr>
          <a:xfrm>
            <a:off x="6662838" y="3870925"/>
            <a:ext cx="1615500" cy="302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636" name="Google Shape;636;p48"/>
          <p:cNvGrpSpPr/>
          <p:nvPr/>
        </p:nvGrpSpPr>
        <p:grpSpPr>
          <a:xfrm>
            <a:off x="6662838" y="2622775"/>
            <a:ext cx="1615500" cy="1248025"/>
            <a:chOff x="898050" y="2704000"/>
            <a:chExt cx="1615500" cy="1248025"/>
          </a:xfrm>
        </p:grpSpPr>
        <p:sp>
          <p:nvSpPr>
            <p:cNvPr id="637" name="Google Shape;637;p48"/>
            <p:cNvSpPr/>
            <p:nvPr/>
          </p:nvSpPr>
          <p:spPr>
            <a:xfrm>
              <a:off x="898050" y="2817125"/>
              <a:ext cx="1615500" cy="113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1371150" y="2704000"/>
              <a:ext cx="669300" cy="206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639" name="Google Shape;639;p48"/>
          <p:cNvSpPr/>
          <p:nvPr/>
        </p:nvSpPr>
        <p:spPr>
          <a:xfrm>
            <a:off x="1303575" y="1315375"/>
            <a:ext cx="739500" cy="73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0" name="Google Shape;640;p48"/>
          <p:cNvSpPr/>
          <p:nvPr/>
        </p:nvSpPr>
        <p:spPr>
          <a:xfrm>
            <a:off x="3236000" y="1315375"/>
            <a:ext cx="739500" cy="73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1" name="Google Shape;641;p48"/>
          <p:cNvSpPr/>
          <p:nvPr/>
        </p:nvSpPr>
        <p:spPr>
          <a:xfrm>
            <a:off x="5168425" y="1315375"/>
            <a:ext cx="739500" cy="73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2" name="Google Shape;642;p48"/>
          <p:cNvSpPr/>
          <p:nvPr/>
        </p:nvSpPr>
        <p:spPr>
          <a:xfrm>
            <a:off x="7100850" y="1315375"/>
            <a:ext cx="739500" cy="73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3" name="Google Shape;643;p48"/>
          <p:cNvSpPr/>
          <p:nvPr/>
        </p:nvSpPr>
        <p:spPr>
          <a:xfrm>
            <a:off x="1603875" y="2334675"/>
            <a:ext cx="138900" cy="1389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3536300" y="2334675"/>
            <a:ext cx="138900" cy="1389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5" name="Google Shape;645;p48"/>
          <p:cNvSpPr/>
          <p:nvPr/>
        </p:nvSpPr>
        <p:spPr>
          <a:xfrm>
            <a:off x="5468725" y="2334675"/>
            <a:ext cx="138900" cy="1389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6" name="Google Shape;646;p48"/>
          <p:cNvSpPr/>
          <p:nvPr/>
        </p:nvSpPr>
        <p:spPr>
          <a:xfrm>
            <a:off x="7401150" y="2334675"/>
            <a:ext cx="138900" cy="1389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7" name="Google Shape;647;p48"/>
          <p:cNvSpPr txBox="1"/>
          <p:nvPr/>
        </p:nvSpPr>
        <p:spPr>
          <a:xfrm>
            <a:off x="865562" y="2735775"/>
            <a:ext cx="1615499" cy="112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00206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Slack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을 활용한 </a:t>
            </a:r>
            <a:r>
              <a:rPr lang="en" altLang="ko-KR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클라우드 기반 </a:t>
            </a:r>
          </a:p>
          <a:p>
            <a:pPr algn="ctr"/>
            <a:r>
              <a:rPr lang="en" altLang="ko-KR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협업 도구 활용 숙지</a:t>
            </a:r>
            <a:endParaRPr lang="en" altLang="ko-KR" dirty="0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48" name="Google Shape;648;p48"/>
          <p:cNvSpPr txBox="1"/>
          <p:nvPr/>
        </p:nvSpPr>
        <p:spPr>
          <a:xfrm>
            <a:off x="1009875" y="3879175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T</a:t>
            </a:r>
            <a:endParaRPr sz="15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  <a:sym typeface="Bree Serif"/>
            </a:endParaRPr>
          </a:p>
        </p:txBody>
      </p:sp>
      <p:sp>
        <p:nvSpPr>
          <p:cNvPr id="649" name="Google Shape;649;p48"/>
          <p:cNvSpPr txBox="1"/>
          <p:nvPr/>
        </p:nvSpPr>
        <p:spPr>
          <a:xfrm>
            <a:off x="2942300" y="3879175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E</a:t>
            </a:r>
            <a:endParaRPr sz="15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  <a:sym typeface="Bree Serif"/>
            </a:endParaRPr>
          </a:p>
        </p:txBody>
      </p:sp>
      <p:sp>
        <p:nvSpPr>
          <p:cNvPr id="650" name="Google Shape;650;p48"/>
          <p:cNvSpPr txBox="1"/>
          <p:nvPr/>
        </p:nvSpPr>
        <p:spPr>
          <a:xfrm>
            <a:off x="4874725" y="3879175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A</a:t>
            </a:r>
            <a:endParaRPr sz="15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  <a:sym typeface="Bree Serif"/>
            </a:endParaRPr>
          </a:p>
        </p:txBody>
      </p:sp>
      <p:sp>
        <p:nvSpPr>
          <p:cNvPr id="651" name="Google Shape;651;p48"/>
          <p:cNvSpPr txBox="1"/>
          <p:nvPr/>
        </p:nvSpPr>
        <p:spPr>
          <a:xfrm>
            <a:off x="6807150" y="3879175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M</a:t>
            </a:r>
            <a:endParaRPr sz="1500" dirty="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  <a:sym typeface="Bree Serif"/>
            </a:endParaRPr>
          </a:p>
        </p:txBody>
      </p:sp>
      <p:sp>
        <p:nvSpPr>
          <p:cNvPr id="652" name="Google Shape;652;p48"/>
          <p:cNvSpPr txBox="1"/>
          <p:nvPr/>
        </p:nvSpPr>
        <p:spPr>
          <a:xfrm>
            <a:off x="2797988" y="2727649"/>
            <a:ext cx="1615500" cy="113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Zoom 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화상회의</a:t>
            </a:r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 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및</a:t>
            </a:r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 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대면회의를</a:t>
            </a:r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 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통한</a:t>
            </a:r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 </a:t>
            </a:r>
            <a:r>
              <a:rPr lang="ko-KR" altLang="en" b="1" dirty="0">
                <a:solidFill>
                  <a:srgbClr val="00206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커뮤니케이션</a:t>
            </a:r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 </a:t>
            </a:r>
          </a:p>
          <a:p>
            <a:pPr algn="ctr"/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능력</a:t>
            </a:r>
            <a:r>
              <a:rPr 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 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Fira Sans"/>
              </a:rPr>
              <a:t>향상</a:t>
            </a:r>
            <a:endParaRPr lang="ko-KR" altLang="en" dirty="0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53" name="Google Shape;653;p48"/>
          <p:cNvSpPr txBox="1"/>
          <p:nvPr/>
        </p:nvSpPr>
        <p:spPr>
          <a:xfrm>
            <a:off x="4730413" y="2727649"/>
            <a:ext cx="1615500" cy="113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코드 오류 feedback 을 통한 </a:t>
            </a:r>
            <a:r>
              <a:rPr lang="ko-KR" altLang="en" b="1" dirty="0">
                <a:solidFill>
                  <a:srgbClr val="00206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교차 검증</a:t>
            </a:r>
          </a:p>
        </p:txBody>
      </p:sp>
      <p:sp>
        <p:nvSpPr>
          <p:cNvPr id="654" name="Google Shape;654;p48"/>
          <p:cNvSpPr txBox="1"/>
          <p:nvPr/>
        </p:nvSpPr>
        <p:spPr>
          <a:xfrm>
            <a:off x="6662838" y="2727649"/>
            <a:ext cx="1615500" cy="11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다양한 </a:t>
            </a:r>
            <a:endParaRPr lang="en-US" altLang="ko-KR" dirty="0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Fira Sans"/>
            </a:endParaRPr>
          </a:p>
          <a:p>
            <a:pPr algn="ctr"/>
            <a:r>
              <a:rPr lang="ko-KR" altLang="en" b="1" dirty="0">
                <a:solidFill>
                  <a:srgbClr val="00206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아이디어 교류</a:t>
            </a:r>
            <a:r>
              <a:rPr lang="ko-KR" altLang="en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 및 브레인스토밍</a:t>
            </a:r>
          </a:p>
        </p:txBody>
      </p:sp>
      <p:grpSp>
        <p:nvGrpSpPr>
          <p:cNvPr id="655" name="Google Shape;655;p48"/>
          <p:cNvGrpSpPr/>
          <p:nvPr/>
        </p:nvGrpSpPr>
        <p:grpSpPr>
          <a:xfrm>
            <a:off x="1443672" y="1482712"/>
            <a:ext cx="459321" cy="404826"/>
            <a:chOff x="1356297" y="3210890"/>
            <a:chExt cx="431368" cy="380189"/>
          </a:xfrm>
        </p:grpSpPr>
        <p:sp>
          <p:nvSpPr>
            <p:cNvPr id="656" name="Google Shape;656;p48"/>
            <p:cNvSpPr/>
            <p:nvPr/>
          </p:nvSpPr>
          <p:spPr>
            <a:xfrm>
              <a:off x="1418432" y="3271343"/>
              <a:ext cx="191369" cy="190843"/>
            </a:xfrm>
            <a:custGeom>
              <a:avLst/>
              <a:gdLst/>
              <a:ahLst/>
              <a:cxnLst/>
              <a:rect l="l" t="t" r="r" b="b"/>
              <a:pathLst>
                <a:path w="7284" h="7264" extrusionOk="0">
                  <a:moveTo>
                    <a:pt x="3642" y="1"/>
                  </a:moveTo>
                  <a:cubicBezTo>
                    <a:pt x="1631" y="1"/>
                    <a:pt x="1" y="1631"/>
                    <a:pt x="1" y="3642"/>
                  </a:cubicBezTo>
                  <a:lnTo>
                    <a:pt x="1" y="3739"/>
                  </a:lnTo>
                  <a:lnTo>
                    <a:pt x="1" y="3774"/>
                  </a:lnTo>
                  <a:lnTo>
                    <a:pt x="1" y="3837"/>
                  </a:lnTo>
                  <a:lnTo>
                    <a:pt x="1" y="3878"/>
                  </a:lnTo>
                  <a:lnTo>
                    <a:pt x="1" y="3934"/>
                  </a:lnTo>
                  <a:lnTo>
                    <a:pt x="1" y="3975"/>
                  </a:lnTo>
                  <a:cubicBezTo>
                    <a:pt x="1" y="3989"/>
                    <a:pt x="1" y="4010"/>
                    <a:pt x="1" y="4031"/>
                  </a:cubicBezTo>
                  <a:lnTo>
                    <a:pt x="8" y="4072"/>
                  </a:lnTo>
                  <a:cubicBezTo>
                    <a:pt x="8" y="4093"/>
                    <a:pt x="8" y="4114"/>
                    <a:pt x="15" y="4128"/>
                  </a:cubicBezTo>
                  <a:lnTo>
                    <a:pt x="22" y="4170"/>
                  </a:lnTo>
                  <a:cubicBezTo>
                    <a:pt x="22" y="4190"/>
                    <a:pt x="29" y="4204"/>
                    <a:pt x="29" y="4225"/>
                  </a:cubicBezTo>
                  <a:lnTo>
                    <a:pt x="36" y="4267"/>
                  </a:lnTo>
                  <a:lnTo>
                    <a:pt x="43" y="4322"/>
                  </a:lnTo>
                  <a:lnTo>
                    <a:pt x="56" y="4357"/>
                  </a:lnTo>
                  <a:cubicBezTo>
                    <a:pt x="56" y="4378"/>
                    <a:pt x="63" y="4398"/>
                    <a:pt x="63" y="4412"/>
                  </a:cubicBezTo>
                  <a:lnTo>
                    <a:pt x="70" y="4454"/>
                  </a:lnTo>
                  <a:cubicBezTo>
                    <a:pt x="77" y="4475"/>
                    <a:pt x="84" y="4496"/>
                    <a:pt x="84" y="4509"/>
                  </a:cubicBezTo>
                  <a:lnTo>
                    <a:pt x="98" y="4544"/>
                  </a:lnTo>
                  <a:cubicBezTo>
                    <a:pt x="98" y="4572"/>
                    <a:pt x="105" y="4593"/>
                    <a:pt x="112" y="4613"/>
                  </a:cubicBezTo>
                  <a:lnTo>
                    <a:pt x="119" y="4634"/>
                  </a:lnTo>
                  <a:cubicBezTo>
                    <a:pt x="126" y="4669"/>
                    <a:pt x="140" y="4697"/>
                    <a:pt x="147" y="4724"/>
                  </a:cubicBezTo>
                  <a:lnTo>
                    <a:pt x="154" y="4745"/>
                  </a:lnTo>
                  <a:cubicBezTo>
                    <a:pt x="160" y="4773"/>
                    <a:pt x="167" y="4794"/>
                    <a:pt x="174" y="4815"/>
                  </a:cubicBezTo>
                  <a:lnTo>
                    <a:pt x="188" y="4849"/>
                  </a:lnTo>
                  <a:lnTo>
                    <a:pt x="209" y="4898"/>
                  </a:lnTo>
                  <a:lnTo>
                    <a:pt x="223" y="4939"/>
                  </a:lnTo>
                  <a:lnTo>
                    <a:pt x="244" y="4988"/>
                  </a:lnTo>
                  <a:lnTo>
                    <a:pt x="258" y="5023"/>
                  </a:lnTo>
                  <a:lnTo>
                    <a:pt x="278" y="5078"/>
                  </a:lnTo>
                  <a:lnTo>
                    <a:pt x="292" y="5113"/>
                  </a:lnTo>
                  <a:lnTo>
                    <a:pt x="313" y="5161"/>
                  </a:lnTo>
                  <a:lnTo>
                    <a:pt x="334" y="5196"/>
                  </a:lnTo>
                  <a:lnTo>
                    <a:pt x="355" y="5245"/>
                  </a:lnTo>
                  <a:lnTo>
                    <a:pt x="376" y="5279"/>
                  </a:lnTo>
                  <a:lnTo>
                    <a:pt x="403" y="5328"/>
                  </a:lnTo>
                  <a:lnTo>
                    <a:pt x="417" y="5363"/>
                  </a:lnTo>
                  <a:lnTo>
                    <a:pt x="445" y="5411"/>
                  </a:lnTo>
                  <a:lnTo>
                    <a:pt x="466" y="5446"/>
                  </a:lnTo>
                  <a:lnTo>
                    <a:pt x="493" y="5501"/>
                  </a:lnTo>
                  <a:lnTo>
                    <a:pt x="507" y="5522"/>
                  </a:lnTo>
                  <a:lnTo>
                    <a:pt x="556" y="5598"/>
                  </a:lnTo>
                  <a:lnTo>
                    <a:pt x="563" y="5612"/>
                  </a:lnTo>
                  <a:lnTo>
                    <a:pt x="611" y="5675"/>
                  </a:lnTo>
                  <a:lnTo>
                    <a:pt x="625" y="5702"/>
                  </a:lnTo>
                  <a:lnTo>
                    <a:pt x="660" y="5751"/>
                  </a:lnTo>
                  <a:lnTo>
                    <a:pt x="681" y="5786"/>
                  </a:lnTo>
                  <a:lnTo>
                    <a:pt x="715" y="5827"/>
                  </a:lnTo>
                  <a:lnTo>
                    <a:pt x="736" y="5855"/>
                  </a:lnTo>
                  <a:lnTo>
                    <a:pt x="771" y="5904"/>
                  </a:lnTo>
                  <a:lnTo>
                    <a:pt x="799" y="5931"/>
                  </a:lnTo>
                  <a:lnTo>
                    <a:pt x="833" y="5973"/>
                  </a:lnTo>
                  <a:lnTo>
                    <a:pt x="854" y="6001"/>
                  </a:lnTo>
                  <a:lnTo>
                    <a:pt x="889" y="6042"/>
                  </a:lnTo>
                  <a:lnTo>
                    <a:pt x="917" y="6070"/>
                  </a:lnTo>
                  <a:lnTo>
                    <a:pt x="951" y="6112"/>
                  </a:lnTo>
                  <a:lnTo>
                    <a:pt x="979" y="6139"/>
                  </a:lnTo>
                  <a:lnTo>
                    <a:pt x="1021" y="6181"/>
                  </a:lnTo>
                  <a:lnTo>
                    <a:pt x="1041" y="6202"/>
                  </a:lnTo>
                  <a:lnTo>
                    <a:pt x="1090" y="6250"/>
                  </a:lnTo>
                  <a:lnTo>
                    <a:pt x="1104" y="6271"/>
                  </a:lnTo>
                  <a:lnTo>
                    <a:pt x="1173" y="6334"/>
                  </a:lnTo>
                  <a:lnTo>
                    <a:pt x="1243" y="6396"/>
                  </a:lnTo>
                  <a:cubicBezTo>
                    <a:pt x="1409" y="6535"/>
                    <a:pt x="1582" y="6660"/>
                    <a:pt x="1770" y="6771"/>
                  </a:cubicBezTo>
                  <a:lnTo>
                    <a:pt x="1784" y="6778"/>
                  </a:lnTo>
                  <a:lnTo>
                    <a:pt x="1860" y="6819"/>
                  </a:lnTo>
                  <a:lnTo>
                    <a:pt x="1881" y="6833"/>
                  </a:lnTo>
                  <a:lnTo>
                    <a:pt x="1971" y="6882"/>
                  </a:lnTo>
                  <a:lnTo>
                    <a:pt x="1992" y="6895"/>
                  </a:lnTo>
                  <a:lnTo>
                    <a:pt x="2068" y="6930"/>
                  </a:lnTo>
                  <a:lnTo>
                    <a:pt x="2096" y="6944"/>
                  </a:lnTo>
                  <a:lnTo>
                    <a:pt x="2179" y="6979"/>
                  </a:lnTo>
                  <a:lnTo>
                    <a:pt x="2200" y="6986"/>
                  </a:lnTo>
                  <a:lnTo>
                    <a:pt x="2297" y="7027"/>
                  </a:lnTo>
                  <a:lnTo>
                    <a:pt x="2325" y="7041"/>
                  </a:lnTo>
                  <a:lnTo>
                    <a:pt x="2401" y="7069"/>
                  </a:lnTo>
                  <a:lnTo>
                    <a:pt x="2429" y="7076"/>
                  </a:lnTo>
                  <a:lnTo>
                    <a:pt x="2519" y="7104"/>
                  </a:lnTo>
                  <a:lnTo>
                    <a:pt x="2533" y="7110"/>
                  </a:lnTo>
                  <a:lnTo>
                    <a:pt x="2637" y="7138"/>
                  </a:lnTo>
                  <a:lnTo>
                    <a:pt x="2664" y="7152"/>
                  </a:lnTo>
                  <a:lnTo>
                    <a:pt x="2741" y="7173"/>
                  </a:lnTo>
                  <a:lnTo>
                    <a:pt x="2775" y="7180"/>
                  </a:lnTo>
                  <a:lnTo>
                    <a:pt x="2873" y="7201"/>
                  </a:lnTo>
                  <a:lnTo>
                    <a:pt x="2886" y="7201"/>
                  </a:lnTo>
                  <a:lnTo>
                    <a:pt x="2990" y="7221"/>
                  </a:lnTo>
                  <a:lnTo>
                    <a:pt x="3018" y="7221"/>
                  </a:lnTo>
                  <a:lnTo>
                    <a:pt x="3101" y="7235"/>
                  </a:lnTo>
                  <a:lnTo>
                    <a:pt x="3136" y="7242"/>
                  </a:lnTo>
                  <a:lnTo>
                    <a:pt x="3240" y="7256"/>
                  </a:lnTo>
                  <a:lnTo>
                    <a:pt x="3247" y="7256"/>
                  </a:lnTo>
                  <a:lnTo>
                    <a:pt x="3358" y="7263"/>
                  </a:lnTo>
                  <a:lnTo>
                    <a:pt x="3892" y="7263"/>
                  </a:lnTo>
                  <a:lnTo>
                    <a:pt x="4003" y="7256"/>
                  </a:lnTo>
                  <a:lnTo>
                    <a:pt x="4010" y="7256"/>
                  </a:lnTo>
                  <a:lnTo>
                    <a:pt x="4107" y="7242"/>
                  </a:lnTo>
                  <a:lnTo>
                    <a:pt x="4142" y="7235"/>
                  </a:lnTo>
                  <a:lnTo>
                    <a:pt x="4232" y="7221"/>
                  </a:lnTo>
                  <a:lnTo>
                    <a:pt x="4260" y="7221"/>
                  </a:lnTo>
                  <a:lnTo>
                    <a:pt x="4371" y="7201"/>
                  </a:lnTo>
                  <a:lnTo>
                    <a:pt x="4378" y="7201"/>
                  </a:lnTo>
                  <a:lnTo>
                    <a:pt x="4475" y="7180"/>
                  </a:lnTo>
                  <a:lnTo>
                    <a:pt x="4509" y="7173"/>
                  </a:lnTo>
                  <a:lnTo>
                    <a:pt x="4586" y="7152"/>
                  </a:lnTo>
                  <a:lnTo>
                    <a:pt x="4614" y="7138"/>
                  </a:lnTo>
                  <a:lnTo>
                    <a:pt x="4718" y="7110"/>
                  </a:lnTo>
                  <a:lnTo>
                    <a:pt x="4731" y="7104"/>
                  </a:lnTo>
                  <a:lnTo>
                    <a:pt x="4822" y="7076"/>
                  </a:lnTo>
                  <a:lnTo>
                    <a:pt x="4849" y="7069"/>
                  </a:lnTo>
                  <a:lnTo>
                    <a:pt x="4933" y="7041"/>
                  </a:lnTo>
                  <a:lnTo>
                    <a:pt x="4953" y="7027"/>
                  </a:lnTo>
                  <a:lnTo>
                    <a:pt x="5051" y="6986"/>
                  </a:lnTo>
                  <a:lnTo>
                    <a:pt x="5071" y="6979"/>
                  </a:lnTo>
                  <a:lnTo>
                    <a:pt x="5155" y="6944"/>
                  </a:lnTo>
                  <a:lnTo>
                    <a:pt x="5182" y="6930"/>
                  </a:lnTo>
                  <a:lnTo>
                    <a:pt x="5259" y="6895"/>
                  </a:lnTo>
                  <a:lnTo>
                    <a:pt x="5279" y="6882"/>
                  </a:lnTo>
                  <a:lnTo>
                    <a:pt x="5377" y="6833"/>
                  </a:lnTo>
                  <a:lnTo>
                    <a:pt x="5397" y="6819"/>
                  </a:lnTo>
                  <a:lnTo>
                    <a:pt x="5467" y="6778"/>
                  </a:lnTo>
                  <a:lnTo>
                    <a:pt x="5481" y="6771"/>
                  </a:lnTo>
                  <a:cubicBezTo>
                    <a:pt x="5668" y="6660"/>
                    <a:pt x="5841" y="6535"/>
                    <a:pt x="6008" y="6396"/>
                  </a:cubicBezTo>
                  <a:lnTo>
                    <a:pt x="6077" y="6334"/>
                  </a:lnTo>
                  <a:lnTo>
                    <a:pt x="6146" y="6271"/>
                  </a:lnTo>
                  <a:lnTo>
                    <a:pt x="6160" y="6250"/>
                  </a:lnTo>
                  <a:lnTo>
                    <a:pt x="6209" y="6202"/>
                  </a:lnTo>
                  <a:lnTo>
                    <a:pt x="6257" y="6181"/>
                  </a:lnTo>
                  <a:lnTo>
                    <a:pt x="6299" y="6139"/>
                  </a:lnTo>
                  <a:lnTo>
                    <a:pt x="6320" y="6112"/>
                  </a:lnTo>
                  <a:lnTo>
                    <a:pt x="6361" y="6070"/>
                  </a:lnTo>
                  <a:lnTo>
                    <a:pt x="6382" y="6042"/>
                  </a:lnTo>
                  <a:lnTo>
                    <a:pt x="6424" y="6001"/>
                  </a:lnTo>
                  <a:lnTo>
                    <a:pt x="6445" y="5973"/>
                  </a:lnTo>
                  <a:lnTo>
                    <a:pt x="6479" y="5931"/>
                  </a:lnTo>
                  <a:lnTo>
                    <a:pt x="6507" y="5904"/>
                  </a:lnTo>
                  <a:lnTo>
                    <a:pt x="6535" y="5855"/>
                  </a:lnTo>
                  <a:lnTo>
                    <a:pt x="6563" y="5827"/>
                  </a:lnTo>
                  <a:lnTo>
                    <a:pt x="6590" y="5786"/>
                  </a:lnTo>
                  <a:lnTo>
                    <a:pt x="6618" y="5751"/>
                  </a:lnTo>
                  <a:lnTo>
                    <a:pt x="6653" y="5702"/>
                  </a:lnTo>
                  <a:lnTo>
                    <a:pt x="6667" y="5675"/>
                  </a:lnTo>
                  <a:lnTo>
                    <a:pt x="6708" y="5612"/>
                  </a:lnTo>
                  <a:lnTo>
                    <a:pt x="6715" y="5598"/>
                  </a:lnTo>
                  <a:lnTo>
                    <a:pt x="6764" y="5522"/>
                  </a:lnTo>
                  <a:lnTo>
                    <a:pt x="6785" y="5501"/>
                  </a:lnTo>
                  <a:lnTo>
                    <a:pt x="6812" y="5446"/>
                  </a:lnTo>
                  <a:lnTo>
                    <a:pt x="6833" y="5411"/>
                  </a:lnTo>
                  <a:lnTo>
                    <a:pt x="6861" y="5363"/>
                  </a:lnTo>
                  <a:lnTo>
                    <a:pt x="6875" y="5328"/>
                  </a:lnTo>
                  <a:lnTo>
                    <a:pt x="6902" y="5279"/>
                  </a:lnTo>
                  <a:lnTo>
                    <a:pt x="6923" y="5245"/>
                  </a:lnTo>
                  <a:lnTo>
                    <a:pt x="6944" y="5196"/>
                  </a:lnTo>
                  <a:lnTo>
                    <a:pt x="6958" y="5161"/>
                  </a:lnTo>
                  <a:lnTo>
                    <a:pt x="6986" y="5113"/>
                  </a:lnTo>
                  <a:lnTo>
                    <a:pt x="7000" y="5078"/>
                  </a:lnTo>
                  <a:lnTo>
                    <a:pt x="7020" y="5023"/>
                  </a:lnTo>
                  <a:lnTo>
                    <a:pt x="7034" y="4988"/>
                  </a:lnTo>
                  <a:lnTo>
                    <a:pt x="7055" y="4939"/>
                  </a:lnTo>
                  <a:lnTo>
                    <a:pt x="7069" y="4898"/>
                  </a:lnTo>
                  <a:lnTo>
                    <a:pt x="7090" y="4849"/>
                  </a:lnTo>
                  <a:lnTo>
                    <a:pt x="7104" y="4815"/>
                  </a:lnTo>
                  <a:lnTo>
                    <a:pt x="7124" y="4745"/>
                  </a:lnTo>
                  <a:lnTo>
                    <a:pt x="7131" y="4724"/>
                  </a:lnTo>
                  <a:cubicBezTo>
                    <a:pt x="7138" y="4690"/>
                    <a:pt x="7145" y="4662"/>
                    <a:pt x="7159" y="4634"/>
                  </a:cubicBezTo>
                  <a:lnTo>
                    <a:pt x="7166" y="4613"/>
                  </a:lnTo>
                  <a:cubicBezTo>
                    <a:pt x="7166" y="4593"/>
                    <a:pt x="7173" y="4572"/>
                    <a:pt x="7180" y="4544"/>
                  </a:cubicBezTo>
                  <a:lnTo>
                    <a:pt x="7194" y="4509"/>
                  </a:lnTo>
                  <a:lnTo>
                    <a:pt x="7208" y="4454"/>
                  </a:lnTo>
                  <a:lnTo>
                    <a:pt x="7215" y="4412"/>
                  </a:lnTo>
                  <a:cubicBezTo>
                    <a:pt x="7215" y="4398"/>
                    <a:pt x="7222" y="4378"/>
                    <a:pt x="7228" y="4357"/>
                  </a:cubicBezTo>
                  <a:lnTo>
                    <a:pt x="7235" y="4322"/>
                  </a:lnTo>
                  <a:cubicBezTo>
                    <a:pt x="7235" y="4301"/>
                    <a:pt x="7242" y="4280"/>
                    <a:pt x="7242" y="4267"/>
                  </a:cubicBezTo>
                  <a:lnTo>
                    <a:pt x="7249" y="4225"/>
                  </a:lnTo>
                  <a:lnTo>
                    <a:pt x="7256" y="4170"/>
                  </a:lnTo>
                  <a:lnTo>
                    <a:pt x="7263" y="4128"/>
                  </a:lnTo>
                  <a:cubicBezTo>
                    <a:pt x="7263" y="4107"/>
                    <a:pt x="7270" y="4093"/>
                    <a:pt x="7270" y="4072"/>
                  </a:cubicBezTo>
                  <a:lnTo>
                    <a:pt x="7277" y="4031"/>
                  </a:lnTo>
                  <a:cubicBezTo>
                    <a:pt x="7277" y="4010"/>
                    <a:pt x="7277" y="3996"/>
                    <a:pt x="7284" y="3975"/>
                  </a:cubicBezTo>
                  <a:cubicBezTo>
                    <a:pt x="7284" y="3954"/>
                    <a:pt x="7284" y="3948"/>
                    <a:pt x="7284" y="3934"/>
                  </a:cubicBezTo>
                  <a:lnTo>
                    <a:pt x="7284" y="3878"/>
                  </a:lnTo>
                  <a:lnTo>
                    <a:pt x="7284" y="3837"/>
                  </a:lnTo>
                  <a:lnTo>
                    <a:pt x="7284" y="3774"/>
                  </a:lnTo>
                  <a:lnTo>
                    <a:pt x="7284" y="3739"/>
                  </a:lnTo>
                  <a:lnTo>
                    <a:pt x="7284" y="3642"/>
                  </a:lnTo>
                  <a:cubicBezTo>
                    <a:pt x="7284" y="1631"/>
                    <a:pt x="5647" y="1"/>
                    <a:pt x="3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1462543" y="3271159"/>
              <a:ext cx="147257" cy="177523"/>
            </a:xfrm>
            <a:custGeom>
              <a:avLst/>
              <a:gdLst/>
              <a:ahLst/>
              <a:cxnLst/>
              <a:rect l="l" t="t" r="r" b="b"/>
              <a:pathLst>
                <a:path w="5605" h="6757" extrusionOk="0">
                  <a:moveTo>
                    <a:pt x="2137" y="1"/>
                  </a:moveTo>
                  <a:cubicBezTo>
                    <a:pt x="708" y="806"/>
                    <a:pt x="1" y="2463"/>
                    <a:pt x="403" y="4045"/>
                  </a:cubicBezTo>
                  <a:cubicBezTo>
                    <a:pt x="812" y="5626"/>
                    <a:pt x="2234" y="6743"/>
                    <a:pt x="3871" y="6757"/>
                  </a:cubicBezTo>
                  <a:cubicBezTo>
                    <a:pt x="4037" y="6653"/>
                    <a:pt x="4197" y="6535"/>
                    <a:pt x="4350" y="6403"/>
                  </a:cubicBezTo>
                  <a:lnTo>
                    <a:pt x="4419" y="6341"/>
                  </a:lnTo>
                  <a:lnTo>
                    <a:pt x="4488" y="6278"/>
                  </a:lnTo>
                  <a:lnTo>
                    <a:pt x="4509" y="6257"/>
                  </a:lnTo>
                  <a:lnTo>
                    <a:pt x="4551" y="6216"/>
                  </a:lnTo>
                  <a:lnTo>
                    <a:pt x="4578" y="6188"/>
                  </a:lnTo>
                  <a:lnTo>
                    <a:pt x="4620" y="6146"/>
                  </a:lnTo>
                  <a:lnTo>
                    <a:pt x="4641" y="6119"/>
                  </a:lnTo>
                  <a:lnTo>
                    <a:pt x="4682" y="6084"/>
                  </a:lnTo>
                  <a:lnTo>
                    <a:pt x="4703" y="6049"/>
                  </a:lnTo>
                  <a:lnTo>
                    <a:pt x="4738" y="6015"/>
                  </a:lnTo>
                  <a:lnTo>
                    <a:pt x="4766" y="5980"/>
                  </a:lnTo>
                  <a:lnTo>
                    <a:pt x="4800" y="5938"/>
                  </a:lnTo>
                  <a:lnTo>
                    <a:pt x="4821" y="5911"/>
                  </a:lnTo>
                  <a:lnTo>
                    <a:pt x="4856" y="5869"/>
                  </a:lnTo>
                  <a:lnTo>
                    <a:pt x="4877" y="5834"/>
                  </a:lnTo>
                  <a:lnTo>
                    <a:pt x="4911" y="5793"/>
                  </a:lnTo>
                  <a:lnTo>
                    <a:pt x="4932" y="5765"/>
                  </a:lnTo>
                  <a:lnTo>
                    <a:pt x="4967" y="5716"/>
                  </a:lnTo>
                  <a:lnTo>
                    <a:pt x="4988" y="5689"/>
                  </a:lnTo>
                  <a:lnTo>
                    <a:pt x="5029" y="5619"/>
                  </a:lnTo>
                  <a:lnTo>
                    <a:pt x="5036" y="5612"/>
                  </a:lnTo>
                  <a:lnTo>
                    <a:pt x="5085" y="5536"/>
                  </a:lnTo>
                  <a:lnTo>
                    <a:pt x="5099" y="5508"/>
                  </a:lnTo>
                  <a:lnTo>
                    <a:pt x="5133" y="5453"/>
                  </a:lnTo>
                  <a:lnTo>
                    <a:pt x="5154" y="5425"/>
                  </a:lnTo>
                  <a:lnTo>
                    <a:pt x="5182" y="5370"/>
                  </a:lnTo>
                  <a:lnTo>
                    <a:pt x="5196" y="5342"/>
                  </a:lnTo>
                  <a:lnTo>
                    <a:pt x="5223" y="5293"/>
                  </a:lnTo>
                  <a:lnTo>
                    <a:pt x="5237" y="5252"/>
                  </a:lnTo>
                  <a:lnTo>
                    <a:pt x="5265" y="5210"/>
                  </a:lnTo>
                  <a:lnTo>
                    <a:pt x="5279" y="5168"/>
                  </a:lnTo>
                  <a:lnTo>
                    <a:pt x="5300" y="5120"/>
                  </a:lnTo>
                  <a:lnTo>
                    <a:pt x="5321" y="5085"/>
                  </a:lnTo>
                  <a:lnTo>
                    <a:pt x="5341" y="5037"/>
                  </a:lnTo>
                  <a:lnTo>
                    <a:pt x="5355" y="4995"/>
                  </a:lnTo>
                  <a:lnTo>
                    <a:pt x="5376" y="4946"/>
                  </a:lnTo>
                  <a:lnTo>
                    <a:pt x="5390" y="4912"/>
                  </a:lnTo>
                  <a:lnTo>
                    <a:pt x="5411" y="4856"/>
                  </a:lnTo>
                  <a:lnTo>
                    <a:pt x="5425" y="4822"/>
                  </a:lnTo>
                  <a:lnTo>
                    <a:pt x="5445" y="4759"/>
                  </a:lnTo>
                  <a:lnTo>
                    <a:pt x="5452" y="4731"/>
                  </a:lnTo>
                  <a:cubicBezTo>
                    <a:pt x="5459" y="4704"/>
                    <a:pt x="5466" y="4676"/>
                    <a:pt x="5480" y="4648"/>
                  </a:cubicBezTo>
                  <a:lnTo>
                    <a:pt x="5480" y="4627"/>
                  </a:lnTo>
                  <a:cubicBezTo>
                    <a:pt x="5487" y="4600"/>
                    <a:pt x="5494" y="4579"/>
                    <a:pt x="5501" y="4558"/>
                  </a:cubicBezTo>
                  <a:lnTo>
                    <a:pt x="5508" y="4523"/>
                  </a:lnTo>
                  <a:lnTo>
                    <a:pt x="5522" y="4461"/>
                  </a:lnTo>
                  <a:lnTo>
                    <a:pt x="5536" y="4426"/>
                  </a:lnTo>
                  <a:cubicBezTo>
                    <a:pt x="5536" y="4405"/>
                    <a:pt x="5543" y="4392"/>
                    <a:pt x="5543" y="4371"/>
                  </a:cubicBezTo>
                  <a:lnTo>
                    <a:pt x="5549" y="4329"/>
                  </a:lnTo>
                  <a:cubicBezTo>
                    <a:pt x="5549" y="4308"/>
                    <a:pt x="5556" y="4294"/>
                    <a:pt x="5563" y="4274"/>
                  </a:cubicBezTo>
                  <a:lnTo>
                    <a:pt x="5570" y="4232"/>
                  </a:lnTo>
                  <a:lnTo>
                    <a:pt x="5577" y="4177"/>
                  </a:lnTo>
                  <a:lnTo>
                    <a:pt x="5584" y="4135"/>
                  </a:lnTo>
                  <a:cubicBezTo>
                    <a:pt x="5584" y="4121"/>
                    <a:pt x="5591" y="4100"/>
                    <a:pt x="5591" y="4086"/>
                  </a:cubicBezTo>
                  <a:lnTo>
                    <a:pt x="5598" y="4045"/>
                  </a:lnTo>
                  <a:cubicBezTo>
                    <a:pt x="5598" y="4024"/>
                    <a:pt x="5598" y="4003"/>
                    <a:pt x="5598" y="3982"/>
                  </a:cubicBezTo>
                  <a:cubicBezTo>
                    <a:pt x="5605" y="3968"/>
                    <a:pt x="5598" y="3961"/>
                    <a:pt x="5598" y="3948"/>
                  </a:cubicBezTo>
                  <a:lnTo>
                    <a:pt x="5598" y="3885"/>
                  </a:lnTo>
                  <a:lnTo>
                    <a:pt x="5598" y="3851"/>
                  </a:lnTo>
                  <a:lnTo>
                    <a:pt x="5598" y="3781"/>
                  </a:lnTo>
                  <a:lnTo>
                    <a:pt x="5598" y="3746"/>
                  </a:lnTo>
                  <a:lnTo>
                    <a:pt x="5598" y="3649"/>
                  </a:lnTo>
                  <a:cubicBezTo>
                    <a:pt x="5605" y="2498"/>
                    <a:pt x="5057" y="1416"/>
                    <a:pt x="4134" y="729"/>
                  </a:cubicBezTo>
                  <a:lnTo>
                    <a:pt x="4148" y="722"/>
                  </a:lnTo>
                  <a:cubicBezTo>
                    <a:pt x="3566" y="285"/>
                    <a:pt x="2865" y="36"/>
                    <a:pt x="2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1442681" y="3295408"/>
              <a:ext cx="144000" cy="143264"/>
            </a:xfrm>
            <a:custGeom>
              <a:avLst/>
              <a:gdLst/>
              <a:ahLst/>
              <a:cxnLst/>
              <a:rect l="l" t="t" r="r" b="b"/>
              <a:pathLst>
                <a:path w="5481" h="5453" extrusionOk="0">
                  <a:moveTo>
                    <a:pt x="2331" y="0"/>
                  </a:moveTo>
                  <a:lnTo>
                    <a:pt x="2296" y="7"/>
                  </a:lnTo>
                  <a:lnTo>
                    <a:pt x="2262" y="14"/>
                  </a:lnTo>
                  <a:lnTo>
                    <a:pt x="2234" y="14"/>
                  </a:lnTo>
                  <a:lnTo>
                    <a:pt x="2199" y="21"/>
                  </a:lnTo>
                  <a:lnTo>
                    <a:pt x="2165" y="28"/>
                  </a:lnTo>
                  <a:lnTo>
                    <a:pt x="2130" y="35"/>
                  </a:lnTo>
                  <a:lnTo>
                    <a:pt x="2102" y="42"/>
                  </a:lnTo>
                  <a:lnTo>
                    <a:pt x="2067" y="49"/>
                  </a:lnTo>
                  <a:lnTo>
                    <a:pt x="2040" y="56"/>
                  </a:lnTo>
                  <a:lnTo>
                    <a:pt x="2005" y="70"/>
                  </a:lnTo>
                  <a:lnTo>
                    <a:pt x="1977" y="77"/>
                  </a:lnTo>
                  <a:lnTo>
                    <a:pt x="1943" y="84"/>
                  </a:lnTo>
                  <a:lnTo>
                    <a:pt x="1908" y="98"/>
                  </a:lnTo>
                  <a:lnTo>
                    <a:pt x="1894" y="98"/>
                  </a:lnTo>
                  <a:lnTo>
                    <a:pt x="1873" y="104"/>
                  </a:lnTo>
                  <a:lnTo>
                    <a:pt x="1859" y="111"/>
                  </a:lnTo>
                  <a:lnTo>
                    <a:pt x="1846" y="111"/>
                  </a:lnTo>
                  <a:lnTo>
                    <a:pt x="1811" y="125"/>
                  </a:lnTo>
                  <a:lnTo>
                    <a:pt x="1783" y="139"/>
                  </a:lnTo>
                  <a:lnTo>
                    <a:pt x="1748" y="153"/>
                  </a:lnTo>
                  <a:lnTo>
                    <a:pt x="1728" y="160"/>
                  </a:lnTo>
                  <a:lnTo>
                    <a:pt x="1672" y="181"/>
                  </a:lnTo>
                  <a:lnTo>
                    <a:pt x="1644" y="195"/>
                  </a:lnTo>
                  <a:lnTo>
                    <a:pt x="1624" y="202"/>
                  </a:lnTo>
                  <a:lnTo>
                    <a:pt x="1610" y="209"/>
                  </a:lnTo>
                  <a:lnTo>
                    <a:pt x="1582" y="222"/>
                  </a:lnTo>
                  <a:lnTo>
                    <a:pt x="1561" y="229"/>
                  </a:lnTo>
                  <a:lnTo>
                    <a:pt x="1547" y="236"/>
                  </a:lnTo>
                  <a:lnTo>
                    <a:pt x="1520" y="250"/>
                  </a:lnTo>
                  <a:lnTo>
                    <a:pt x="1492" y="264"/>
                  </a:lnTo>
                  <a:lnTo>
                    <a:pt x="1464" y="278"/>
                  </a:lnTo>
                  <a:lnTo>
                    <a:pt x="1436" y="299"/>
                  </a:lnTo>
                  <a:lnTo>
                    <a:pt x="1402" y="313"/>
                  </a:lnTo>
                  <a:lnTo>
                    <a:pt x="1374" y="326"/>
                  </a:lnTo>
                  <a:lnTo>
                    <a:pt x="1346" y="347"/>
                  </a:lnTo>
                  <a:lnTo>
                    <a:pt x="1318" y="361"/>
                  </a:lnTo>
                  <a:lnTo>
                    <a:pt x="1291" y="375"/>
                  </a:lnTo>
                  <a:lnTo>
                    <a:pt x="1263" y="396"/>
                  </a:lnTo>
                  <a:lnTo>
                    <a:pt x="1235" y="410"/>
                  </a:lnTo>
                  <a:lnTo>
                    <a:pt x="1214" y="430"/>
                  </a:lnTo>
                  <a:lnTo>
                    <a:pt x="1187" y="444"/>
                  </a:lnTo>
                  <a:lnTo>
                    <a:pt x="1159" y="465"/>
                  </a:lnTo>
                  <a:lnTo>
                    <a:pt x="1131" y="486"/>
                  </a:lnTo>
                  <a:lnTo>
                    <a:pt x="1110" y="500"/>
                  </a:lnTo>
                  <a:lnTo>
                    <a:pt x="1083" y="521"/>
                  </a:lnTo>
                  <a:lnTo>
                    <a:pt x="1055" y="541"/>
                  </a:lnTo>
                  <a:lnTo>
                    <a:pt x="1027" y="562"/>
                  </a:lnTo>
                  <a:lnTo>
                    <a:pt x="1006" y="583"/>
                  </a:lnTo>
                  <a:lnTo>
                    <a:pt x="978" y="604"/>
                  </a:lnTo>
                  <a:lnTo>
                    <a:pt x="965" y="611"/>
                  </a:lnTo>
                  <a:lnTo>
                    <a:pt x="958" y="625"/>
                  </a:lnTo>
                  <a:lnTo>
                    <a:pt x="944" y="632"/>
                  </a:lnTo>
                  <a:lnTo>
                    <a:pt x="930" y="646"/>
                  </a:lnTo>
                  <a:lnTo>
                    <a:pt x="909" y="666"/>
                  </a:lnTo>
                  <a:lnTo>
                    <a:pt x="881" y="687"/>
                  </a:lnTo>
                  <a:cubicBezTo>
                    <a:pt x="750" y="812"/>
                    <a:pt x="625" y="951"/>
                    <a:pt x="514" y="1103"/>
                  </a:cubicBezTo>
                  <a:cubicBezTo>
                    <a:pt x="479" y="1152"/>
                    <a:pt x="444" y="1200"/>
                    <a:pt x="410" y="1256"/>
                  </a:cubicBezTo>
                  <a:lnTo>
                    <a:pt x="396" y="1270"/>
                  </a:lnTo>
                  <a:cubicBezTo>
                    <a:pt x="368" y="1325"/>
                    <a:pt x="340" y="1374"/>
                    <a:pt x="313" y="1429"/>
                  </a:cubicBezTo>
                  <a:lnTo>
                    <a:pt x="299" y="1443"/>
                  </a:lnTo>
                  <a:cubicBezTo>
                    <a:pt x="271" y="1499"/>
                    <a:pt x="250" y="1554"/>
                    <a:pt x="222" y="1610"/>
                  </a:cubicBezTo>
                  <a:lnTo>
                    <a:pt x="215" y="1630"/>
                  </a:lnTo>
                  <a:cubicBezTo>
                    <a:pt x="188" y="1686"/>
                    <a:pt x="167" y="1741"/>
                    <a:pt x="146" y="1797"/>
                  </a:cubicBezTo>
                  <a:lnTo>
                    <a:pt x="139" y="1818"/>
                  </a:lnTo>
                  <a:cubicBezTo>
                    <a:pt x="125" y="1873"/>
                    <a:pt x="105" y="1929"/>
                    <a:pt x="91" y="1991"/>
                  </a:cubicBezTo>
                  <a:lnTo>
                    <a:pt x="84" y="2012"/>
                  </a:lnTo>
                  <a:cubicBezTo>
                    <a:pt x="63" y="2067"/>
                    <a:pt x="56" y="2130"/>
                    <a:pt x="42" y="2185"/>
                  </a:cubicBezTo>
                  <a:lnTo>
                    <a:pt x="42" y="2213"/>
                  </a:lnTo>
                  <a:cubicBezTo>
                    <a:pt x="28" y="2269"/>
                    <a:pt x="21" y="2331"/>
                    <a:pt x="14" y="2393"/>
                  </a:cubicBezTo>
                  <a:lnTo>
                    <a:pt x="14" y="2414"/>
                  </a:lnTo>
                  <a:cubicBezTo>
                    <a:pt x="14" y="2449"/>
                    <a:pt x="7" y="2477"/>
                    <a:pt x="7" y="2511"/>
                  </a:cubicBezTo>
                  <a:cubicBezTo>
                    <a:pt x="0" y="2539"/>
                    <a:pt x="7" y="2574"/>
                    <a:pt x="0" y="2602"/>
                  </a:cubicBezTo>
                  <a:lnTo>
                    <a:pt x="0" y="2629"/>
                  </a:lnTo>
                  <a:lnTo>
                    <a:pt x="0" y="2719"/>
                  </a:lnTo>
                  <a:cubicBezTo>
                    <a:pt x="0" y="2817"/>
                    <a:pt x="7" y="2907"/>
                    <a:pt x="14" y="3004"/>
                  </a:cubicBezTo>
                  <a:cubicBezTo>
                    <a:pt x="14" y="3025"/>
                    <a:pt x="14" y="3045"/>
                    <a:pt x="21" y="3066"/>
                  </a:cubicBezTo>
                  <a:cubicBezTo>
                    <a:pt x="21" y="3087"/>
                    <a:pt x="28" y="3115"/>
                    <a:pt x="28" y="3143"/>
                  </a:cubicBezTo>
                  <a:cubicBezTo>
                    <a:pt x="49" y="3254"/>
                    <a:pt x="70" y="3364"/>
                    <a:pt x="105" y="3475"/>
                  </a:cubicBezTo>
                  <a:cubicBezTo>
                    <a:pt x="111" y="3510"/>
                    <a:pt x="125" y="3538"/>
                    <a:pt x="132" y="3573"/>
                  </a:cubicBezTo>
                  <a:lnTo>
                    <a:pt x="139" y="3600"/>
                  </a:lnTo>
                  <a:cubicBezTo>
                    <a:pt x="153" y="3621"/>
                    <a:pt x="160" y="3649"/>
                    <a:pt x="167" y="3670"/>
                  </a:cubicBezTo>
                  <a:lnTo>
                    <a:pt x="174" y="3690"/>
                  </a:lnTo>
                  <a:cubicBezTo>
                    <a:pt x="188" y="3718"/>
                    <a:pt x="195" y="3746"/>
                    <a:pt x="209" y="3774"/>
                  </a:cubicBezTo>
                  <a:cubicBezTo>
                    <a:pt x="313" y="4030"/>
                    <a:pt x="465" y="4273"/>
                    <a:pt x="639" y="4488"/>
                  </a:cubicBezTo>
                  <a:lnTo>
                    <a:pt x="666" y="4516"/>
                  </a:lnTo>
                  <a:lnTo>
                    <a:pt x="680" y="4537"/>
                  </a:lnTo>
                  <a:lnTo>
                    <a:pt x="743" y="4606"/>
                  </a:lnTo>
                  <a:lnTo>
                    <a:pt x="757" y="4620"/>
                  </a:lnTo>
                  <a:lnTo>
                    <a:pt x="819" y="4675"/>
                  </a:lnTo>
                  <a:lnTo>
                    <a:pt x="833" y="4696"/>
                  </a:lnTo>
                  <a:lnTo>
                    <a:pt x="902" y="4759"/>
                  </a:lnTo>
                  <a:lnTo>
                    <a:pt x="916" y="4773"/>
                  </a:lnTo>
                  <a:lnTo>
                    <a:pt x="978" y="4828"/>
                  </a:lnTo>
                  <a:lnTo>
                    <a:pt x="992" y="4842"/>
                  </a:lnTo>
                  <a:lnTo>
                    <a:pt x="1069" y="4897"/>
                  </a:lnTo>
                  <a:lnTo>
                    <a:pt x="1083" y="4911"/>
                  </a:lnTo>
                  <a:lnTo>
                    <a:pt x="1152" y="4960"/>
                  </a:lnTo>
                  <a:lnTo>
                    <a:pt x="1173" y="4974"/>
                  </a:lnTo>
                  <a:lnTo>
                    <a:pt x="1249" y="5029"/>
                  </a:lnTo>
                  <a:lnTo>
                    <a:pt x="1263" y="5036"/>
                  </a:lnTo>
                  <a:lnTo>
                    <a:pt x="1332" y="5078"/>
                  </a:lnTo>
                  <a:lnTo>
                    <a:pt x="1353" y="5092"/>
                  </a:lnTo>
                  <a:lnTo>
                    <a:pt x="1443" y="5140"/>
                  </a:lnTo>
                  <a:lnTo>
                    <a:pt x="1450" y="5147"/>
                  </a:lnTo>
                  <a:lnTo>
                    <a:pt x="1533" y="5189"/>
                  </a:lnTo>
                  <a:lnTo>
                    <a:pt x="1554" y="5196"/>
                  </a:lnTo>
                  <a:lnTo>
                    <a:pt x="1637" y="5237"/>
                  </a:lnTo>
                  <a:lnTo>
                    <a:pt x="1651" y="5244"/>
                  </a:lnTo>
                  <a:lnTo>
                    <a:pt x="1728" y="5272"/>
                  </a:lnTo>
                  <a:lnTo>
                    <a:pt x="1755" y="5286"/>
                  </a:lnTo>
                  <a:lnTo>
                    <a:pt x="1846" y="5320"/>
                  </a:lnTo>
                  <a:lnTo>
                    <a:pt x="1852" y="5320"/>
                  </a:lnTo>
                  <a:lnTo>
                    <a:pt x="1943" y="5348"/>
                  </a:lnTo>
                  <a:lnTo>
                    <a:pt x="1963" y="5355"/>
                  </a:lnTo>
                  <a:lnTo>
                    <a:pt x="2061" y="5376"/>
                  </a:lnTo>
                  <a:lnTo>
                    <a:pt x="2067" y="5376"/>
                  </a:lnTo>
                  <a:lnTo>
                    <a:pt x="2158" y="5397"/>
                  </a:lnTo>
                  <a:lnTo>
                    <a:pt x="2178" y="5404"/>
                  </a:lnTo>
                  <a:lnTo>
                    <a:pt x="2282" y="5425"/>
                  </a:lnTo>
                  <a:lnTo>
                    <a:pt x="2380" y="5438"/>
                  </a:lnTo>
                  <a:lnTo>
                    <a:pt x="2407" y="5438"/>
                  </a:lnTo>
                  <a:lnTo>
                    <a:pt x="2511" y="5452"/>
                  </a:lnTo>
                  <a:lnTo>
                    <a:pt x="2969" y="5452"/>
                  </a:lnTo>
                  <a:lnTo>
                    <a:pt x="3073" y="5438"/>
                  </a:lnTo>
                  <a:lnTo>
                    <a:pt x="3101" y="5438"/>
                  </a:lnTo>
                  <a:lnTo>
                    <a:pt x="3191" y="5425"/>
                  </a:lnTo>
                  <a:lnTo>
                    <a:pt x="3198" y="5425"/>
                  </a:lnTo>
                  <a:lnTo>
                    <a:pt x="3302" y="5404"/>
                  </a:lnTo>
                  <a:lnTo>
                    <a:pt x="3323" y="5397"/>
                  </a:lnTo>
                  <a:lnTo>
                    <a:pt x="3413" y="5376"/>
                  </a:lnTo>
                  <a:lnTo>
                    <a:pt x="3420" y="5376"/>
                  </a:lnTo>
                  <a:lnTo>
                    <a:pt x="3517" y="5355"/>
                  </a:lnTo>
                  <a:lnTo>
                    <a:pt x="3538" y="5348"/>
                  </a:lnTo>
                  <a:lnTo>
                    <a:pt x="3621" y="5320"/>
                  </a:lnTo>
                  <a:lnTo>
                    <a:pt x="3635" y="5320"/>
                  </a:lnTo>
                  <a:lnTo>
                    <a:pt x="3725" y="5286"/>
                  </a:lnTo>
                  <a:lnTo>
                    <a:pt x="3746" y="5272"/>
                  </a:lnTo>
                  <a:lnTo>
                    <a:pt x="3829" y="5244"/>
                  </a:lnTo>
                  <a:lnTo>
                    <a:pt x="3843" y="5237"/>
                  </a:lnTo>
                  <a:lnTo>
                    <a:pt x="3926" y="5196"/>
                  </a:lnTo>
                  <a:lnTo>
                    <a:pt x="3947" y="5189"/>
                  </a:lnTo>
                  <a:lnTo>
                    <a:pt x="4030" y="5147"/>
                  </a:lnTo>
                  <a:lnTo>
                    <a:pt x="4037" y="5140"/>
                  </a:lnTo>
                  <a:lnTo>
                    <a:pt x="4128" y="5092"/>
                  </a:lnTo>
                  <a:lnTo>
                    <a:pt x="4148" y="5078"/>
                  </a:lnTo>
                  <a:lnTo>
                    <a:pt x="4218" y="5036"/>
                  </a:lnTo>
                  <a:lnTo>
                    <a:pt x="4232" y="5029"/>
                  </a:lnTo>
                  <a:lnTo>
                    <a:pt x="4308" y="4974"/>
                  </a:lnTo>
                  <a:lnTo>
                    <a:pt x="4329" y="4960"/>
                  </a:lnTo>
                  <a:lnTo>
                    <a:pt x="4398" y="4911"/>
                  </a:lnTo>
                  <a:lnTo>
                    <a:pt x="4412" y="4897"/>
                  </a:lnTo>
                  <a:lnTo>
                    <a:pt x="4488" y="4842"/>
                  </a:lnTo>
                  <a:lnTo>
                    <a:pt x="4502" y="4828"/>
                  </a:lnTo>
                  <a:lnTo>
                    <a:pt x="4564" y="4773"/>
                  </a:lnTo>
                  <a:lnTo>
                    <a:pt x="4578" y="4759"/>
                  </a:lnTo>
                  <a:lnTo>
                    <a:pt x="4648" y="4696"/>
                  </a:lnTo>
                  <a:lnTo>
                    <a:pt x="4662" y="4675"/>
                  </a:lnTo>
                  <a:lnTo>
                    <a:pt x="4724" y="4620"/>
                  </a:lnTo>
                  <a:lnTo>
                    <a:pt x="4738" y="4606"/>
                  </a:lnTo>
                  <a:cubicBezTo>
                    <a:pt x="4759" y="4585"/>
                    <a:pt x="4780" y="4558"/>
                    <a:pt x="4800" y="4537"/>
                  </a:cubicBezTo>
                  <a:lnTo>
                    <a:pt x="4814" y="4516"/>
                  </a:lnTo>
                  <a:lnTo>
                    <a:pt x="4842" y="4488"/>
                  </a:lnTo>
                  <a:cubicBezTo>
                    <a:pt x="5022" y="4273"/>
                    <a:pt x="5168" y="4030"/>
                    <a:pt x="5272" y="3774"/>
                  </a:cubicBezTo>
                  <a:cubicBezTo>
                    <a:pt x="5286" y="3746"/>
                    <a:pt x="5293" y="3718"/>
                    <a:pt x="5307" y="3690"/>
                  </a:cubicBezTo>
                  <a:lnTo>
                    <a:pt x="5314" y="3670"/>
                  </a:lnTo>
                  <a:cubicBezTo>
                    <a:pt x="5321" y="3649"/>
                    <a:pt x="5327" y="3621"/>
                    <a:pt x="5341" y="3600"/>
                  </a:cubicBezTo>
                  <a:lnTo>
                    <a:pt x="5348" y="3573"/>
                  </a:lnTo>
                  <a:cubicBezTo>
                    <a:pt x="5355" y="3538"/>
                    <a:pt x="5369" y="3510"/>
                    <a:pt x="5376" y="3475"/>
                  </a:cubicBezTo>
                  <a:cubicBezTo>
                    <a:pt x="5411" y="3364"/>
                    <a:pt x="5432" y="3254"/>
                    <a:pt x="5452" y="3143"/>
                  </a:cubicBezTo>
                  <a:cubicBezTo>
                    <a:pt x="5452" y="3115"/>
                    <a:pt x="5459" y="3087"/>
                    <a:pt x="5459" y="3066"/>
                  </a:cubicBezTo>
                  <a:cubicBezTo>
                    <a:pt x="5466" y="3038"/>
                    <a:pt x="5466" y="3025"/>
                    <a:pt x="5466" y="3004"/>
                  </a:cubicBezTo>
                  <a:cubicBezTo>
                    <a:pt x="5473" y="2907"/>
                    <a:pt x="5480" y="2817"/>
                    <a:pt x="5480" y="2719"/>
                  </a:cubicBezTo>
                  <a:lnTo>
                    <a:pt x="5480" y="2629"/>
                  </a:lnTo>
                  <a:lnTo>
                    <a:pt x="5480" y="2602"/>
                  </a:lnTo>
                  <a:cubicBezTo>
                    <a:pt x="5480" y="2574"/>
                    <a:pt x="5480" y="2539"/>
                    <a:pt x="5473" y="2511"/>
                  </a:cubicBezTo>
                  <a:cubicBezTo>
                    <a:pt x="5466" y="2477"/>
                    <a:pt x="5466" y="2449"/>
                    <a:pt x="5466" y="2414"/>
                  </a:cubicBezTo>
                  <a:lnTo>
                    <a:pt x="5466" y="2393"/>
                  </a:lnTo>
                  <a:cubicBezTo>
                    <a:pt x="5459" y="2331"/>
                    <a:pt x="5445" y="2269"/>
                    <a:pt x="5438" y="2213"/>
                  </a:cubicBezTo>
                  <a:lnTo>
                    <a:pt x="5438" y="2185"/>
                  </a:lnTo>
                  <a:cubicBezTo>
                    <a:pt x="5425" y="2130"/>
                    <a:pt x="5411" y="2074"/>
                    <a:pt x="5397" y="2012"/>
                  </a:cubicBezTo>
                  <a:lnTo>
                    <a:pt x="5390" y="1991"/>
                  </a:lnTo>
                  <a:cubicBezTo>
                    <a:pt x="5376" y="1929"/>
                    <a:pt x="5355" y="1873"/>
                    <a:pt x="5334" y="1818"/>
                  </a:cubicBezTo>
                  <a:lnTo>
                    <a:pt x="5327" y="1797"/>
                  </a:lnTo>
                  <a:cubicBezTo>
                    <a:pt x="5307" y="1734"/>
                    <a:pt x="5286" y="1679"/>
                    <a:pt x="5265" y="1630"/>
                  </a:cubicBezTo>
                  <a:lnTo>
                    <a:pt x="5258" y="1610"/>
                  </a:lnTo>
                  <a:cubicBezTo>
                    <a:pt x="5230" y="1554"/>
                    <a:pt x="5203" y="1499"/>
                    <a:pt x="5175" y="1443"/>
                  </a:cubicBezTo>
                  <a:lnTo>
                    <a:pt x="5168" y="1429"/>
                  </a:lnTo>
                  <a:cubicBezTo>
                    <a:pt x="5140" y="1374"/>
                    <a:pt x="5112" y="1325"/>
                    <a:pt x="5078" y="1270"/>
                  </a:cubicBezTo>
                  <a:lnTo>
                    <a:pt x="5071" y="1256"/>
                  </a:lnTo>
                  <a:cubicBezTo>
                    <a:pt x="5036" y="1200"/>
                    <a:pt x="5001" y="1152"/>
                    <a:pt x="4967" y="1103"/>
                  </a:cubicBezTo>
                  <a:cubicBezTo>
                    <a:pt x="4856" y="951"/>
                    <a:pt x="4731" y="812"/>
                    <a:pt x="4592" y="687"/>
                  </a:cubicBezTo>
                  <a:lnTo>
                    <a:pt x="4571" y="666"/>
                  </a:lnTo>
                  <a:lnTo>
                    <a:pt x="4551" y="646"/>
                  </a:lnTo>
                  <a:lnTo>
                    <a:pt x="4537" y="632"/>
                  </a:lnTo>
                  <a:lnTo>
                    <a:pt x="4523" y="625"/>
                  </a:lnTo>
                  <a:lnTo>
                    <a:pt x="4509" y="611"/>
                  </a:lnTo>
                  <a:lnTo>
                    <a:pt x="4502" y="604"/>
                  </a:lnTo>
                  <a:lnTo>
                    <a:pt x="4474" y="583"/>
                  </a:lnTo>
                  <a:lnTo>
                    <a:pt x="4447" y="562"/>
                  </a:lnTo>
                  <a:lnTo>
                    <a:pt x="4426" y="541"/>
                  </a:lnTo>
                  <a:lnTo>
                    <a:pt x="4398" y="521"/>
                  </a:lnTo>
                  <a:lnTo>
                    <a:pt x="4370" y="500"/>
                  </a:lnTo>
                  <a:lnTo>
                    <a:pt x="4343" y="486"/>
                  </a:lnTo>
                  <a:lnTo>
                    <a:pt x="4322" y="465"/>
                  </a:lnTo>
                  <a:lnTo>
                    <a:pt x="4294" y="444"/>
                  </a:lnTo>
                  <a:lnTo>
                    <a:pt x="4266" y="430"/>
                  </a:lnTo>
                  <a:lnTo>
                    <a:pt x="4238" y="410"/>
                  </a:lnTo>
                  <a:lnTo>
                    <a:pt x="4211" y="396"/>
                  </a:lnTo>
                  <a:lnTo>
                    <a:pt x="4183" y="375"/>
                  </a:lnTo>
                  <a:lnTo>
                    <a:pt x="4155" y="361"/>
                  </a:lnTo>
                  <a:lnTo>
                    <a:pt x="4128" y="347"/>
                  </a:lnTo>
                  <a:lnTo>
                    <a:pt x="4100" y="326"/>
                  </a:lnTo>
                  <a:lnTo>
                    <a:pt x="4072" y="313"/>
                  </a:lnTo>
                  <a:lnTo>
                    <a:pt x="4044" y="299"/>
                  </a:lnTo>
                  <a:lnTo>
                    <a:pt x="4017" y="278"/>
                  </a:lnTo>
                  <a:lnTo>
                    <a:pt x="3989" y="264"/>
                  </a:lnTo>
                  <a:lnTo>
                    <a:pt x="3961" y="250"/>
                  </a:lnTo>
                  <a:lnTo>
                    <a:pt x="3933" y="236"/>
                  </a:lnTo>
                  <a:lnTo>
                    <a:pt x="3912" y="229"/>
                  </a:lnTo>
                  <a:lnTo>
                    <a:pt x="3899" y="222"/>
                  </a:lnTo>
                  <a:lnTo>
                    <a:pt x="3871" y="209"/>
                  </a:lnTo>
                  <a:lnTo>
                    <a:pt x="3850" y="202"/>
                  </a:lnTo>
                  <a:lnTo>
                    <a:pt x="3836" y="195"/>
                  </a:lnTo>
                  <a:lnTo>
                    <a:pt x="3802" y="181"/>
                  </a:lnTo>
                  <a:lnTo>
                    <a:pt x="3753" y="160"/>
                  </a:lnTo>
                  <a:lnTo>
                    <a:pt x="3725" y="153"/>
                  </a:lnTo>
                  <a:lnTo>
                    <a:pt x="3691" y="139"/>
                  </a:lnTo>
                  <a:lnTo>
                    <a:pt x="3663" y="125"/>
                  </a:lnTo>
                  <a:lnTo>
                    <a:pt x="3628" y="111"/>
                  </a:lnTo>
                  <a:lnTo>
                    <a:pt x="3614" y="111"/>
                  </a:lnTo>
                  <a:lnTo>
                    <a:pt x="3600" y="104"/>
                  </a:lnTo>
                  <a:lnTo>
                    <a:pt x="3586" y="98"/>
                  </a:lnTo>
                  <a:lnTo>
                    <a:pt x="3566" y="98"/>
                  </a:lnTo>
                  <a:lnTo>
                    <a:pt x="3538" y="84"/>
                  </a:lnTo>
                  <a:lnTo>
                    <a:pt x="3503" y="77"/>
                  </a:lnTo>
                  <a:lnTo>
                    <a:pt x="3476" y="70"/>
                  </a:lnTo>
                  <a:lnTo>
                    <a:pt x="3441" y="56"/>
                  </a:lnTo>
                  <a:lnTo>
                    <a:pt x="3413" y="49"/>
                  </a:lnTo>
                  <a:lnTo>
                    <a:pt x="3378" y="42"/>
                  </a:lnTo>
                  <a:lnTo>
                    <a:pt x="3344" y="35"/>
                  </a:lnTo>
                  <a:lnTo>
                    <a:pt x="3309" y="28"/>
                  </a:lnTo>
                  <a:lnTo>
                    <a:pt x="3281" y="21"/>
                  </a:lnTo>
                  <a:lnTo>
                    <a:pt x="3247" y="14"/>
                  </a:lnTo>
                  <a:lnTo>
                    <a:pt x="3212" y="14"/>
                  </a:lnTo>
                  <a:lnTo>
                    <a:pt x="3177" y="7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1454346" y="3295225"/>
              <a:ext cx="132335" cy="143448"/>
            </a:xfrm>
            <a:custGeom>
              <a:avLst/>
              <a:gdLst/>
              <a:ahLst/>
              <a:cxnLst/>
              <a:rect l="l" t="t" r="r" b="b"/>
              <a:pathLst>
                <a:path w="5037" h="5460" extrusionOk="0">
                  <a:moveTo>
                    <a:pt x="1922" y="1"/>
                  </a:moveTo>
                  <a:lnTo>
                    <a:pt x="1880" y="7"/>
                  </a:lnTo>
                  <a:lnTo>
                    <a:pt x="1852" y="14"/>
                  </a:lnTo>
                  <a:lnTo>
                    <a:pt x="1818" y="21"/>
                  </a:lnTo>
                  <a:lnTo>
                    <a:pt x="1783" y="21"/>
                  </a:lnTo>
                  <a:lnTo>
                    <a:pt x="1748" y="28"/>
                  </a:lnTo>
                  <a:lnTo>
                    <a:pt x="1721" y="35"/>
                  </a:lnTo>
                  <a:lnTo>
                    <a:pt x="1686" y="42"/>
                  </a:lnTo>
                  <a:lnTo>
                    <a:pt x="1658" y="49"/>
                  </a:lnTo>
                  <a:lnTo>
                    <a:pt x="1623" y="56"/>
                  </a:lnTo>
                  <a:lnTo>
                    <a:pt x="1589" y="63"/>
                  </a:lnTo>
                  <a:lnTo>
                    <a:pt x="1554" y="77"/>
                  </a:lnTo>
                  <a:lnTo>
                    <a:pt x="1526" y="84"/>
                  </a:lnTo>
                  <a:lnTo>
                    <a:pt x="1492" y="91"/>
                  </a:lnTo>
                  <a:lnTo>
                    <a:pt x="1464" y="105"/>
                  </a:lnTo>
                  <a:lnTo>
                    <a:pt x="1450" y="105"/>
                  </a:lnTo>
                  <a:lnTo>
                    <a:pt x="1429" y="111"/>
                  </a:lnTo>
                  <a:lnTo>
                    <a:pt x="1415" y="118"/>
                  </a:lnTo>
                  <a:lnTo>
                    <a:pt x="1402" y="118"/>
                  </a:lnTo>
                  <a:lnTo>
                    <a:pt x="1367" y="132"/>
                  </a:lnTo>
                  <a:lnTo>
                    <a:pt x="1339" y="139"/>
                  </a:lnTo>
                  <a:lnTo>
                    <a:pt x="1304" y="153"/>
                  </a:lnTo>
                  <a:lnTo>
                    <a:pt x="1277" y="167"/>
                  </a:lnTo>
                  <a:lnTo>
                    <a:pt x="1249" y="174"/>
                  </a:lnTo>
                  <a:cubicBezTo>
                    <a:pt x="0" y="1984"/>
                    <a:pt x="639" y="4481"/>
                    <a:pt x="2608" y="5459"/>
                  </a:cubicBezTo>
                  <a:lnTo>
                    <a:pt x="2650" y="5459"/>
                  </a:lnTo>
                  <a:lnTo>
                    <a:pt x="2747" y="5445"/>
                  </a:lnTo>
                  <a:lnTo>
                    <a:pt x="2754" y="5445"/>
                  </a:lnTo>
                  <a:lnTo>
                    <a:pt x="2851" y="5425"/>
                  </a:lnTo>
                  <a:lnTo>
                    <a:pt x="2879" y="5425"/>
                  </a:lnTo>
                  <a:lnTo>
                    <a:pt x="2962" y="5404"/>
                  </a:lnTo>
                  <a:lnTo>
                    <a:pt x="2969" y="5404"/>
                  </a:lnTo>
                  <a:lnTo>
                    <a:pt x="3066" y="5376"/>
                  </a:lnTo>
                  <a:lnTo>
                    <a:pt x="3087" y="5369"/>
                  </a:lnTo>
                  <a:lnTo>
                    <a:pt x="3177" y="5341"/>
                  </a:lnTo>
                  <a:lnTo>
                    <a:pt x="3184" y="5341"/>
                  </a:lnTo>
                  <a:lnTo>
                    <a:pt x="3281" y="5307"/>
                  </a:lnTo>
                  <a:lnTo>
                    <a:pt x="3302" y="5300"/>
                  </a:lnTo>
                  <a:lnTo>
                    <a:pt x="3385" y="5265"/>
                  </a:lnTo>
                  <a:lnTo>
                    <a:pt x="3392" y="5258"/>
                  </a:lnTo>
                  <a:lnTo>
                    <a:pt x="3482" y="5217"/>
                  </a:lnTo>
                  <a:lnTo>
                    <a:pt x="3503" y="5210"/>
                  </a:lnTo>
                  <a:lnTo>
                    <a:pt x="3579" y="5168"/>
                  </a:lnTo>
                  <a:lnTo>
                    <a:pt x="3593" y="5161"/>
                  </a:lnTo>
                  <a:lnTo>
                    <a:pt x="3677" y="5112"/>
                  </a:lnTo>
                  <a:lnTo>
                    <a:pt x="3697" y="5106"/>
                  </a:lnTo>
                  <a:lnTo>
                    <a:pt x="3774" y="5057"/>
                  </a:lnTo>
                  <a:lnTo>
                    <a:pt x="3781" y="5050"/>
                  </a:lnTo>
                  <a:lnTo>
                    <a:pt x="3864" y="4995"/>
                  </a:lnTo>
                  <a:lnTo>
                    <a:pt x="3885" y="4981"/>
                  </a:lnTo>
                  <a:lnTo>
                    <a:pt x="3947" y="4932"/>
                  </a:lnTo>
                  <a:lnTo>
                    <a:pt x="3961" y="4925"/>
                  </a:lnTo>
                  <a:lnTo>
                    <a:pt x="4037" y="4863"/>
                  </a:lnTo>
                  <a:lnTo>
                    <a:pt x="4058" y="4849"/>
                  </a:lnTo>
                  <a:lnTo>
                    <a:pt x="4120" y="4793"/>
                  </a:lnTo>
                  <a:lnTo>
                    <a:pt x="4127" y="4780"/>
                  </a:lnTo>
                  <a:lnTo>
                    <a:pt x="4204" y="4717"/>
                  </a:lnTo>
                  <a:lnTo>
                    <a:pt x="4218" y="4703"/>
                  </a:lnTo>
                  <a:lnTo>
                    <a:pt x="4273" y="4641"/>
                  </a:lnTo>
                  <a:lnTo>
                    <a:pt x="4287" y="4627"/>
                  </a:lnTo>
                  <a:cubicBezTo>
                    <a:pt x="4308" y="4606"/>
                    <a:pt x="4329" y="4578"/>
                    <a:pt x="4349" y="4558"/>
                  </a:cubicBezTo>
                  <a:lnTo>
                    <a:pt x="4363" y="4544"/>
                  </a:lnTo>
                  <a:lnTo>
                    <a:pt x="4391" y="4509"/>
                  </a:lnTo>
                  <a:cubicBezTo>
                    <a:pt x="4571" y="4294"/>
                    <a:pt x="4717" y="4058"/>
                    <a:pt x="4828" y="3795"/>
                  </a:cubicBezTo>
                  <a:cubicBezTo>
                    <a:pt x="4835" y="3767"/>
                    <a:pt x="4849" y="3746"/>
                    <a:pt x="4856" y="3718"/>
                  </a:cubicBezTo>
                  <a:lnTo>
                    <a:pt x="4863" y="3697"/>
                  </a:lnTo>
                  <a:cubicBezTo>
                    <a:pt x="4877" y="3670"/>
                    <a:pt x="4883" y="3642"/>
                    <a:pt x="4890" y="3621"/>
                  </a:cubicBezTo>
                  <a:lnTo>
                    <a:pt x="4897" y="3593"/>
                  </a:lnTo>
                  <a:cubicBezTo>
                    <a:pt x="4911" y="3559"/>
                    <a:pt x="4918" y="3531"/>
                    <a:pt x="4932" y="3496"/>
                  </a:cubicBezTo>
                  <a:cubicBezTo>
                    <a:pt x="4960" y="3385"/>
                    <a:pt x="4988" y="3274"/>
                    <a:pt x="5001" y="3163"/>
                  </a:cubicBezTo>
                  <a:cubicBezTo>
                    <a:pt x="5001" y="3136"/>
                    <a:pt x="5008" y="3115"/>
                    <a:pt x="5015" y="3087"/>
                  </a:cubicBezTo>
                  <a:cubicBezTo>
                    <a:pt x="5015" y="3059"/>
                    <a:pt x="5015" y="3045"/>
                    <a:pt x="5022" y="3025"/>
                  </a:cubicBezTo>
                  <a:cubicBezTo>
                    <a:pt x="5029" y="2935"/>
                    <a:pt x="5036" y="2837"/>
                    <a:pt x="5036" y="2740"/>
                  </a:cubicBezTo>
                  <a:lnTo>
                    <a:pt x="5036" y="2650"/>
                  </a:lnTo>
                  <a:cubicBezTo>
                    <a:pt x="5036" y="2622"/>
                    <a:pt x="5029" y="2615"/>
                    <a:pt x="5029" y="2609"/>
                  </a:cubicBezTo>
                  <a:cubicBezTo>
                    <a:pt x="5029" y="2581"/>
                    <a:pt x="5029" y="2546"/>
                    <a:pt x="5029" y="2518"/>
                  </a:cubicBezTo>
                  <a:cubicBezTo>
                    <a:pt x="5022" y="2484"/>
                    <a:pt x="5022" y="2456"/>
                    <a:pt x="5015" y="2421"/>
                  </a:cubicBezTo>
                  <a:lnTo>
                    <a:pt x="5015" y="2400"/>
                  </a:lnTo>
                  <a:cubicBezTo>
                    <a:pt x="5008" y="2338"/>
                    <a:pt x="5001" y="2276"/>
                    <a:pt x="4988" y="2220"/>
                  </a:cubicBezTo>
                  <a:lnTo>
                    <a:pt x="4988" y="2192"/>
                  </a:lnTo>
                  <a:cubicBezTo>
                    <a:pt x="4981" y="2137"/>
                    <a:pt x="4967" y="2074"/>
                    <a:pt x="4946" y="2019"/>
                  </a:cubicBezTo>
                  <a:lnTo>
                    <a:pt x="4946" y="1998"/>
                  </a:lnTo>
                  <a:cubicBezTo>
                    <a:pt x="4925" y="1936"/>
                    <a:pt x="4911" y="1880"/>
                    <a:pt x="4890" y="1825"/>
                  </a:cubicBezTo>
                  <a:lnTo>
                    <a:pt x="4883" y="1804"/>
                  </a:lnTo>
                  <a:cubicBezTo>
                    <a:pt x="4863" y="1741"/>
                    <a:pt x="4842" y="1686"/>
                    <a:pt x="4814" y="1631"/>
                  </a:cubicBezTo>
                  <a:lnTo>
                    <a:pt x="4807" y="1617"/>
                  </a:lnTo>
                  <a:cubicBezTo>
                    <a:pt x="4786" y="1561"/>
                    <a:pt x="4759" y="1506"/>
                    <a:pt x="4731" y="1450"/>
                  </a:cubicBezTo>
                  <a:lnTo>
                    <a:pt x="4717" y="1429"/>
                  </a:lnTo>
                  <a:cubicBezTo>
                    <a:pt x="4689" y="1381"/>
                    <a:pt x="4662" y="1332"/>
                    <a:pt x="4634" y="1277"/>
                  </a:cubicBezTo>
                  <a:lnTo>
                    <a:pt x="4620" y="1263"/>
                  </a:lnTo>
                  <a:cubicBezTo>
                    <a:pt x="4592" y="1207"/>
                    <a:pt x="4557" y="1159"/>
                    <a:pt x="4516" y="1103"/>
                  </a:cubicBezTo>
                  <a:cubicBezTo>
                    <a:pt x="4412" y="958"/>
                    <a:pt x="4287" y="819"/>
                    <a:pt x="4148" y="694"/>
                  </a:cubicBezTo>
                  <a:lnTo>
                    <a:pt x="4127" y="673"/>
                  </a:lnTo>
                  <a:lnTo>
                    <a:pt x="4100" y="653"/>
                  </a:lnTo>
                  <a:lnTo>
                    <a:pt x="4086" y="639"/>
                  </a:lnTo>
                  <a:lnTo>
                    <a:pt x="4079" y="632"/>
                  </a:lnTo>
                  <a:lnTo>
                    <a:pt x="4065" y="618"/>
                  </a:lnTo>
                  <a:lnTo>
                    <a:pt x="4051" y="611"/>
                  </a:lnTo>
                  <a:lnTo>
                    <a:pt x="4030" y="590"/>
                  </a:lnTo>
                  <a:lnTo>
                    <a:pt x="4003" y="569"/>
                  </a:lnTo>
                  <a:lnTo>
                    <a:pt x="3975" y="548"/>
                  </a:lnTo>
                  <a:lnTo>
                    <a:pt x="3947" y="528"/>
                  </a:lnTo>
                  <a:lnTo>
                    <a:pt x="3926" y="507"/>
                  </a:lnTo>
                  <a:lnTo>
                    <a:pt x="3899" y="493"/>
                  </a:lnTo>
                  <a:lnTo>
                    <a:pt x="3871" y="472"/>
                  </a:lnTo>
                  <a:lnTo>
                    <a:pt x="3843" y="451"/>
                  </a:lnTo>
                  <a:lnTo>
                    <a:pt x="3822" y="437"/>
                  </a:lnTo>
                  <a:lnTo>
                    <a:pt x="3794" y="417"/>
                  </a:lnTo>
                  <a:lnTo>
                    <a:pt x="3767" y="403"/>
                  </a:lnTo>
                  <a:lnTo>
                    <a:pt x="3739" y="382"/>
                  </a:lnTo>
                  <a:lnTo>
                    <a:pt x="3711" y="368"/>
                  </a:lnTo>
                  <a:lnTo>
                    <a:pt x="3684" y="347"/>
                  </a:lnTo>
                  <a:lnTo>
                    <a:pt x="3656" y="333"/>
                  </a:lnTo>
                  <a:lnTo>
                    <a:pt x="3628" y="320"/>
                  </a:lnTo>
                  <a:lnTo>
                    <a:pt x="3600" y="306"/>
                  </a:lnTo>
                  <a:lnTo>
                    <a:pt x="3573" y="285"/>
                  </a:lnTo>
                  <a:lnTo>
                    <a:pt x="3545" y="271"/>
                  </a:lnTo>
                  <a:lnTo>
                    <a:pt x="3510" y="257"/>
                  </a:lnTo>
                  <a:lnTo>
                    <a:pt x="3482" y="243"/>
                  </a:lnTo>
                  <a:lnTo>
                    <a:pt x="3468" y="236"/>
                  </a:lnTo>
                  <a:lnTo>
                    <a:pt x="3455" y="229"/>
                  </a:lnTo>
                  <a:lnTo>
                    <a:pt x="3427" y="216"/>
                  </a:lnTo>
                  <a:lnTo>
                    <a:pt x="3406" y="209"/>
                  </a:lnTo>
                  <a:lnTo>
                    <a:pt x="3385" y="202"/>
                  </a:lnTo>
                  <a:lnTo>
                    <a:pt x="3358" y="188"/>
                  </a:lnTo>
                  <a:lnTo>
                    <a:pt x="3309" y="167"/>
                  </a:lnTo>
                  <a:lnTo>
                    <a:pt x="3281" y="153"/>
                  </a:lnTo>
                  <a:lnTo>
                    <a:pt x="3247" y="139"/>
                  </a:lnTo>
                  <a:lnTo>
                    <a:pt x="3219" y="132"/>
                  </a:lnTo>
                  <a:lnTo>
                    <a:pt x="3184" y="118"/>
                  </a:lnTo>
                  <a:lnTo>
                    <a:pt x="3170" y="118"/>
                  </a:lnTo>
                  <a:lnTo>
                    <a:pt x="3156" y="111"/>
                  </a:lnTo>
                  <a:lnTo>
                    <a:pt x="3136" y="105"/>
                  </a:lnTo>
                  <a:lnTo>
                    <a:pt x="3122" y="105"/>
                  </a:lnTo>
                  <a:lnTo>
                    <a:pt x="3094" y="91"/>
                  </a:lnTo>
                  <a:lnTo>
                    <a:pt x="3059" y="84"/>
                  </a:lnTo>
                  <a:lnTo>
                    <a:pt x="3025" y="77"/>
                  </a:lnTo>
                  <a:lnTo>
                    <a:pt x="2997" y="63"/>
                  </a:lnTo>
                  <a:lnTo>
                    <a:pt x="2962" y="56"/>
                  </a:lnTo>
                  <a:lnTo>
                    <a:pt x="2927" y="49"/>
                  </a:lnTo>
                  <a:lnTo>
                    <a:pt x="2900" y="42"/>
                  </a:lnTo>
                  <a:lnTo>
                    <a:pt x="2865" y="35"/>
                  </a:lnTo>
                  <a:lnTo>
                    <a:pt x="2830" y="28"/>
                  </a:lnTo>
                  <a:lnTo>
                    <a:pt x="2796" y="21"/>
                  </a:lnTo>
                  <a:lnTo>
                    <a:pt x="2768" y="21"/>
                  </a:lnTo>
                  <a:lnTo>
                    <a:pt x="2733" y="14"/>
                  </a:lnTo>
                  <a:lnTo>
                    <a:pt x="2699" y="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1506996" y="3210890"/>
              <a:ext cx="14608" cy="44453"/>
            </a:xfrm>
            <a:custGeom>
              <a:avLst/>
              <a:gdLst/>
              <a:ahLst/>
              <a:cxnLst/>
              <a:rect l="l" t="t" r="r" b="b"/>
              <a:pathLst>
                <a:path w="556" h="1692" extrusionOk="0">
                  <a:moveTo>
                    <a:pt x="278" y="1"/>
                  </a:moveTo>
                  <a:cubicBezTo>
                    <a:pt x="140" y="1"/>
                    <a:pt x="1" y="93"/>
                    <a:pt x="1" y="277"/>
                  </a:cubicBezTo>
                  <a:lnTo>
                    <a:pt x="1" y="1414"/>
                  </a:lnTo>
                  <a:cubicBezTo>
                    <a:pt x="1" y="1567"/>
                    <a:pt x="126" y="1691"/>
                    <a:pt x="278" y="1691"/>
                  </a:cubicBezTo>
                  <a:cubicBezTo>
                    <a:pt x="431" y="1691"/>
                    <a:pt x="556" y="1560"/>
                    <a:pt x="556" y="1407"/>
                  </a:cubicBezTo>
                  <a:lnTo>
                    <a:pt x="556" y="277"/>
                  </a:lnTo>
                  <a:cubicBezTo>
                    <a:pt x="556" y="93"/>
                    <a:pt x="41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1430307" y="3230489"/>
              <a:ext cx="33892" cy="40696"/>
            </a:xfrm>
            <a:custGeom>
              <a:avLst/>
              <a:gdLst/>
              <a:ahLst/>
              <a:cxnLst/>
              <a:rect l="l" t="t" r="r" b="b"/>
              <a:pathLst>
                <a:path w="1290" h="1549" extrusionOk="0">
                  <a:moveTo>
                    <a:pt x="385" y="0"/>
                  </a:moveTo>
                  <a:cubicBezTo>
                    <a:pt x="192" y="0"/>
                    <a:pt x="0" y="206"/>
                    <a:pt x="139" y="425"/>
                  </a:cubicBezTo>
                  <a:lnTo>
                    <a:pt x="700" y="1410"/>
                  </a:lnTo>
                  <a:cubicBezTo>
                    <a:pt x="749" y="1493"/>
                    <a:pt x="846" y="1549"/>
                    <a:pt x="943" y="1549"/>
                  </a:cubicBezTo>
                  <a:cubicBezTo>
                    <a:pt x="1158" y="1549"/>
                    <a:pt x="1290" y="1313"/>
                    <a:pt x="1186" y="1133"/>
                  </a:cubicBezTo>
                  <a:lnTo>
                    <a:pt x="617" y="148"/>
                  </a:lnTo>
                  <a:cubicBezTo>
                    <a:pt x="561" y="43"/>
                    <a:pt x="473" y="0"/>
                    <a:pt x="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374872" y="3284768"/>
              <a:ext cx="47002" cy="29793"/>
            </a:xfrm>
            <a:custGeom>
              <a:avLst/>
              <a:gdLst/>
              <a:ahLst/>
              <a:cxnLst/>
              <a:rect l="l" t="t" r="r" b="b"/>
              <a:pathLst>
                <a:path w="1789" h="1134" extrusionOk="0">
                  <a:moveTo>
                    <a:pt x="412" y="0"/>
                  </a:moveTo>
                  <a:cubicBezTo>
                    <a:pt x="160" y="0"/>
                    <a:pt x="0" y="373"/>
                    <a:pt x="286" y="530"/>
                  </a:cubicBezTo>
                  <a:lnTo>
                    <a:pt x="1264" y="1092"/>
                  </a:lnTo>
                  <a:cubicBezTo>
                    <a:pt x="1305" y="1120"/>
                    <a:pt x="1354" y="1134"/>
                    <a:pt x="1402" y="1134"/>
                  </a:cubicBezTo>
                  <a:cubicBezTo>
                    <a:pt x="1405" y="1134"/>
                    <a:pt x="1407" y="1134"/>
                    <a:pt x="1410" y="1134"/>
                  </a:cubicBezTo>
                  <a:cubicBezTo>
                    <a:pt x="1695" y="1134"/>
                    <a:pt x="1789" y="751"/>
                    <a:pt x="1541" y="614"/>
                  </a:cubicBezTo>
                  <a:lnTo>
                    <a:pt x="563" y="45"/>
                  </a:lnTo>
                  <a:cubicBezTo>
                    <a:pt x="511" y="14"/>
                    <a:pt x="460" y="0"/>
                    <a:pt x="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356297" y="3359198"/>
              <a:ext cx="49235" cy="14581"/>
            </a:xfrm>
            <a:custGeom>
              <a:avLst/>
              <a:gdLst/>
              <a:ahLst/>
              <a:cxnLst/>
              <a:rect l="l" t="t" r="r" b="b"/>
              <a:pathLst>
                <a:path w="1874" h="555" extrusionOk="0">
                  <a:moveTo>
                    <a:pt x="368" y="0"/>
                  </a:moveTo>
                  <a:cubicBezTo>
                    <a:pt x="1" y="0"/>
                    <a:pt x="1" y="555"/>
                    <a:pt x="368" y="555"/>
                  </a:cubicBezTo>
                  <a:lnTo>
                    <a:pt x="1506" y="555"/>
                  </a:lnTo>
                  <a:cubicBezTo>
                    <a:pt x="1873" y="555"/>
                    <a:pt x="1873" y="0"/>
                    <a:pt x="1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1375686" y="3418311"/>
              <a:ext cx="46476" cy="29478"/>
            </a:xfrm>
            <a:custGeom>
              <a:avLst/>
              <a:gdLst/>
              <a:ahLst/>
              <a:cxnLst/>
              <a:rect l="l" t="t" r="r" b="b"/>
              <a:pathLst>
                <a:path w="1769" h="1122" extrusionOk="0">
                  <a:moveTo>
                    <a:pt x="1373" y="1"/>
                  </a:moveTo>
                  <a:cubicBezTo>
                    <a:pt x="1329" y="1"/>
                    <a:pt x="1281" y="13"/>
                    <a:pt x="1233" y="39"/>
                  </a:cubicBezTo>
                  <a:lnTo>
                    <a:pt x="255" y="601"/>
                  </a:lnTo>
                  <a:cubicBezTo>
                    <a:pt x="0" y="745"/>
                    <a:pt x="100" y="1121"/>
                    <a:pt x="386" y="1121"/>
                  </a:cubicBezTo>
                  <a:cubicBezTo>
                    <a:pt x="388" y="1121"/>
                    <a:pt x="391" y="1121"/>
                    <a:pt x="393" y="1121"/>
                  </a:cubicBezTo>
                  <a:cubicBezTo>
                    <a:pt x="442" y="1121"/>
                    <a:pt x="490" y="1107"/>
                    <a:pt x="532" y="1086"/>
                  </a:cubicBezTo>
                  <a:lnTo>
                    <a:pt x="1510" y="518"/>
                  </a:lnTo>
                  <a:cubicBezTo>
                    <a:pt x="1769" y="359"/>
                    <a:pt x="1619" y="1"/>
                    <a:pt x="1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1606701" y="3284689"/>
              <a:ext cx="46870" cy="29872"/>
            </a:xfrm>
            <a:custGeom>
              <a:avLst/>
              <a:gdLst/>
              <a:ahLst/>
              <a:cxnLst/>
              <a:rect l="l" t="t" r="r" b="b"/>
              <a:pathLst>
                <a:path w="1784" h="1137" extrusionOk="0">
                  <a:moveTo>
                    <a:pt x="1381" y="1"/>
                  </a:moveTo>
                  <a:cubicBezTo>
                    <a:pt x="1333" y="1"/>
                    <a:pt x="1281" y="15"/>
                    <a:pt x="1228" y="48"/>
                  </a:cubicBezTo>
                  <a:lnTo>
                    <a:pt x="250" y="617"/>
                  </a:lnTo>
                  <a:cubicBezTo>
                    <a:pt x="0" y="755"/>
                    <a:pt x="97" y="1137"/>
                    <a:pt x="388" y="1137"/>
                  </a:cubicBezTo>
                  <a:cubicBezTo>
                    <a:pt x="437" y="1137"/>
                    <a:pt x="486" y="1123"/>
                    <a:pt x="527" y="1095"/>
                  </a:cubicBezTo>
                  <a:lnTo>
                    <a:pt x="1505" y="526"/>
                  </a:lnTo>
                  <a:cubicBezTo>
                    <a:pt x="1784" y="375"/>
                    <a:pt x="1630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1564402" y="3230857"/>
              <a:ext cx="33419" cy="40328"/>
            </a:xfrm>
            <a:custGeom>
              <a:avLst/>
              <a:gdLst/>
              <a:ahLst/>
              <a:cxnLst/>
              <a:rect l="l" t="t" r="r" b="b"/>
              <a:pathLst>
                <a:path w="1272" h="1535" extrusionOk="0">
                  <a:moveTo>
                    <a:pt x="900" y="0"/>
                  </a:moveTo>
                  <a:cubicBezTo>
                    <a:pt x="816" y="0"/>
                    <a:pt x="732" y="39"/>
                    <a:pt x="674" y="134"/>
                  </a:cubicBezTo>
                  <a:lnTo>
                    <a:pt x="105" y="1119"/>
                  </a:lnTo>
                  <a:cubicBezTo>
                    <a:pt x="1" y="1299"/>
                    <a:pt x="133" y="1535"/>
                    <a:pt x="348" y="1535"/>
                  </a:cubicBezTo>
                  <a:cubicBezTo>
                    <a:pt x="445" y="1535"/>
                    <a:pt x="535" y="1479"/>
                    <a:pt x="590" y="1396"/>
                  </a:cubicBezTo>
                  <a:lnTo>
                    <a:pt x="1152" y="411"/>
                  </a:lnTo>
                  <a:cubicBezTo>
                    <a:pt x="1272" y="196"/>
                    <a:pt x="1087" y="0"/>
                    <a:pt x="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1360317" y="3362587"/>
              <a:ext cx="427348" cy="228492"/>
            </a:xfrm>
            <a:custGeom>
              <a:avLst/>
              <a:gdLst/>
              <a:ahLst/>
              <a:cxnLst/>
              <a:rect l="l" t="t" r="r" b="b"/>
              <a:pathLst>
                <a:path w="16266" h="8697" extrusionOk="0">
                  <a:moveTo>
                    <a:pt x="9272" y="1"/>
                  </a:moveTo>
                  <a:cubicBezTo>
                    <a:pt x="7689" y="1"/>
                    <a:pt x="6230" y="1084"/>
                    <a:pt x="5861" y="2722"/>
                  </a:cubicBezTo>
                  <a:cubicBezTo>
                    <a:pt x="5644" y="2651"/>
                    <a:pt x="5422" y="2616"/>
                    <a:pt x="5202" y="2616"/>
                  </a:cubicBezTo>
                  <a:cubicBezTo>
                    <a:pt x="4525" y="2616"/>
                    <a:pt x="3874" y="2943"/>
                    <a:pt x="3475" y="3520"/>
                  </a:cubicBezTo>
                  <a:cubicBezTo>
                    <a:pt x="3251" y="3461"/>
                    <a:pt x="3027" y="3433"/>
                    <a:pt x="2807" y="3433"/>
                  </a:cubicBezTo>
                  <a:cubicBezTo>
                    <a:pt x="1521" y="3433"/>
                    <a:pt x="373" y="4388"/>
                    <a:pt x="201" y="5732"/>
                  </a:cubicBezTo>
                  <a:cubicBezTo>
                    <a:pt x="0" y="7307"/>
                    <a:pt x="1228" y="8694"/>
                    <a:pt x="2816" y="8694"/>
                  </a:cubicBezTo>
                  <a:lnTo>
                    <a:pt x="13540" y="8694"/>
                  </a:lnTo>
                  <a:cubicBezTo>
                    <a:pt x="13581" y="8696"/>
                    <a:pt x="13622" y="8697"/>
                    <a:pt x="13663" y="8697"/>
                  </a:cubicBezTo>
                  <a:cubicBezTo>
                    <a:pt x="15092" y="8697"/>
                    <a:pt x="16266" y="7536"/>
                    <a:pt x="16266" y="6093"/>
                  </a:cubicBezTo>
                  <a:cubicBezTo>
                    <a:pt x="16266" y="4654"/>
                    <a:pt x="15099" y="3495"/>
                    <a:pt x="13675" y="3495"/>
                  </a:cubicBezTo>
                  <a:cubicBezTo>
                    <a:pt x="13630" y="3495"/>
                    <a:pt x="13585" y="3496"/>
                    <a:pt x="13540" y="3499"/>
                  </a:cubicBezTo>
                  <a:cubicBezTo>
                    <a:pt x="13276" y="3499"/>
                    <a:pt x="13013" y="3533"/>
                    <a:pt x="12763" y="3617"/>
                  </a:cubicBezTo>
                  <a:lnTo>
                    <a:pt x="12763" y="3499"/>
                  </a:lnTo>
                  <a:cubicBezTo>
                    <a:pt x="12763" y="2895"/>
                    <a:pt x="12603" y="2299"/>
                    <a:pt x="12305" y="1772"/>
                  </a:cubicBezTo>
                  <a:cubicBezTo>
                    <a:pt x="11695" y="579"/>
                    <a:pt x="10425" y="197"/>
                    <a:pt x="10425" y="197"/>
                  </a:cubicBezTo>
                  <a:cubicBezTo>
                    <a:pt x="10043" y="64"/>
                    <a:pt x="9654" y="1"/>
                    <a:pt x="9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1360317" y="3431264"/>
              <a:ext cx="216512" cy="159737"/>
            </a:xfrm>
            <a:custGeom>
              <a:avLst/>
              <a:gdLst/>
              <a:ahLst/>
              <a:cxnLst/>
              <a:rect l="l" t="t" r="r" b="b"/>
              <a:pathLst>
                <a:path w="8241" h="6080" extrusionOk="0">
                  <a:moveTo>
                    <a:pt x="5195" y="1"/>
                  </a:moveTo>
                  <a:cubicBezTo>
                    <a:pt x="4523" y="1"/>
                    <a:pt x="3875" y="331"/>
                    <a:pt x="3475" y="906"/>
                  </a:cubicBezTo>
                  <a:cubicBezTo>
                    <a:pt x="3251" y="847"/>
                    <a:pt x="3027" y="819"/>
                    <a:pt x="2807" y="819"/>
                  </a:cubicBezTo>
                  <a:cubicBezTo>
                    <a:pt x="1521" y="819"/>
                    <a:pt x="373" y="1774"/>
                    <a:pt x="201" y="3118"/>
                  </a:cubicBezTo>
                  <a:cubicBezTo>
                    <a:pt x="0" y="4693"/>
                    <a:pt x="1228" y="6080"/>
                    <a:pt x="2816" y="6080"/>
                  </a:cubicBezTo>
                  <a:lnTo>
                    <a:pt x="8241" y="6080"/>
                  </a:lnTo>
                  <a:cubicBezTo>
                    <a:pt x="6652" y="4963"/>
                    <a:pt x="5709" y="3139"/>
                    <a:pt x="5709" y="1197"/>
                  </a:cubicBezTo>
                  <a:cubicBezTo>
                    <a:pt x="5709" y="822"/>
                    <a:pt x="5737" y="455"/>
                    <a:pt x="5806" y="94"/>
                  </a:cubicBezTo>
                  <a:cubicBezTo>
                    <a:pt x="5604" y="31"/>
                    <a:pt x="5399" y="1"/>
                    <a:pt x="5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669" name="Google Shape;669;p48"/>
          <p:cNvGrpSpPr/>
          <p:nvPr/>
        </p:nvGrpSpPr>
        <p:grpSpPr>
          <a:xfrm>
            <a:off x="7270750" y="1473367"/>
            <a:ext cx="399689" cy="423516"/>
            <a:chOff x="7045643" y="2907723"/>
            <a:chExt cx="345304" cy="365857"/>
          </a:xfrm>
        </p:grpSpPr>
        <p:sp>
          <p:nvSpPr>
            <p:cNvPr id="670" name="Google Shape;670;p48"/>
            <p:cNvSpPr/>
            <p:nvPr/>
          </p:nvSpPr>
          <p:spPr>
            <a:xfrm>
              <a:off x="7101638" y="2970429"/>
              <a:ext cx="231636" cy="284223"/>
            </a:xfrm>
            <a:custGeom>
              <a:avLst/>
              <a:gdLst/>
              <a:ahLst/>
              <a:cxnLst/>
              <a:rect l="l" t="t" r="r" b="b"/>
              <a:pathLst>
                <a:path w="8836" h="10842" extrusionOk="0">
                  <a:moveTo>
                    <a:pt x="4418" y="1"/>
                  </a:moveTo>
                  <a:cubicBezTo>
                    <a:pt x="2498" y="1"/>
                    <a:pt x="838" y="1329"/>
                    <a:pt x="420" y="3205"/>
                  </a:cubicBezTo>
                  <a:cubicBezTo>
                    <a:pt x="1" y="5082"/>
                    <a:pt x="939" y="6988"/>
                    <a:pt x="2672" y="7810"/>
                  </a:cubicBezTo>
                  <a:cubicBezTo>
                    <a:pt x="3004" y="7969"/>
                    <a:pt x="3220" y="8301"/>
                    <a:pt x="3220" y="8676"/>
                  </a:cubicBezTo>
                  <a:lnTo>
                    <a:pt x="3220" y="10365"/>
                  </a:lnTo>
                  <a:cubicBezTo>
                    <a:pt x="3220" y="10625"/>
                    <a:pt x="3437" y="10842"/>
                    <a:pt x="3696" y="10842"/>
                  </a:cubicBezTo>
                  <a:lnTo>
                    <a:pt x="5140" y="10842"/>
                  </a:lnTo>
                  <a:cubicBezTo>
                    <a:pt x="5414" y="10842"/>
                    <a:pt x="5631" y="10625"/>
                    <a:pt x="5631" y="10365"/>
                  </a:cubicBezTo>
                  <a:lnTo>
                    <a:pt x="5631" y="8676"/>
                  </a:lnTo>
                  <a:cubicBezTo>
                    <a:pt x="5631" y="8301"/>
                    <a:pt x="5833" y="7969"/>
                    <a:pt x="6165" y="7810"/>
                  </a:cubicBezTo>
                  <a:cubicBezTo>
                    <a:pt x="7897" y="6988"/>
                    <a:pt x="8835" y="5082"/>
                    <a:pt x="8417" y="3205"/>
                  </a:cubicBezTo>
                  <a:cubicBezTo>
                    <a:pt x="7998" y="1329"/>
                    <a:pt x="6338" y="1"/>
                    <a:pt x="4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7129269" y="2989357"/>
              <a:ext cx="176768" cy="177135"/>
            </a:xfrm>
            <a:custGeom>
              <a:avLst/>
              <a:gdLst/>
              <a:ahLst/>
              <a:cxnLst/>
              <a:rect l="l" t="t" r="r" b="b"/>
              <a:pathLst>
                <a:path w="6743" h="6757" extrusionOk="0">
                  <a:moveTo>
                    <a:pt x="3364" y="1"/>
                  </a:moveTo>
                  <a:cubicBezTo>
                    <a:pt x="1502" y="1"/>
                    <a:pt x="1" y="1516"/>
                    <a:pt x="1" y="3378"/>
                  </a:cubicBezTo>
                  <a:cubicBezTo>
                    <a:pt x="1" y="5241"/>
                    <a:pt x="1502" y="6756"/>
                    <a:pt x="3364" y="6756"/>
                  </a:cubicBezTo>
                  <a:cubicBezTo>
                    <a:pt x="5226" y="6756"/>
                    <a:pt x="6742" y="5241"/>
                    <a:pt x="6742" y="3378"/>
                  </a:cubicBezTo>
                  <a:cubicBezTo>
                    <a:pt x="6742" y="1516"/>
                    <a:pt x="5226" y="1"/>
                    <a:pt x="3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7198529" y="3248570"/>
              <a:ext cx="37854" cy="25009"/>
            </a:xfrm>
            <a:custGeom>
              <a:avLst/>
              <a:gdLst/>
              <a:ahLst/>
              <a:cxnLst/>
              <a:rect l="l" t="t" r="r" b="b"/>
              <a:pathLst>
                <a:path w="1444" h="954" extrusionOk="0">
                  <a:moveTo>
                    <a:pt x="0" y="1"/>
                  </a:moveTo>
                  <a:lnTo>
                    <a:pt x="0" y="477"/>
                  </a:lnTo>
                  <a:cubicBezTo>
                    <a:pt x="0" y="737"/>
                    <a:pt x="217" y="954"/>
                    <a:pt x="491" y="954"/>
                  </a:cubicBezTo>
                  <a:lnTo>
                    <a:pt x="968" y="954"/>
                  </a:lnTo>
                  <a:cubicBezTo>
                    <a:pt x="1227" y="954"/>
                    <a:pt x="1444" y="737"/>
                    <a:pt x="1444" y="4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7342711" y="3071436"/>
              <a:ext cx="48236" cy="12950"/>
            </a:xfrm>
            <a:custGeom>
              <a:avLst/>
              <a:gdLst/>
              <a:ahLst/>
              <a:cxnLst/>
              <a:rect l="l" t="t" r="r" b="b"/>
              <a:pathLst>
                <a:path w="1840" h="494" extrusionOk="0">
                  <a:moveTo>
                    <a:pt x="1528" y="1"/>
                  </a:moveTo>
                  <a:cubicBezTo>
                    <a:pt x="1519" y="1"/>
                    <a:pt x="1511" y="1"/>
                    <a:pt x="1502" y="2"/>
                  </a:cubicBezTo>
                  <a:lnTo>
                    <a:pt x="289" y="2"/>
                  </a:lnTo>
                  <a:cubicBezTo>
                    <a:pt x="0" y="31"/>
                    <a:pt x="0" y="464"/>
                    <a:pt x="289" y="493"/>
                  </a:cubicBezTo>
                  <a:lnTo>
                    <a:pt x="1502" y="493"/>
                  </a:lnTo>
                  <a:cubicBezTo>
                    <a:pt x="1511" y="494"/>
                    <a:pt x="1519" y="494"/>
                    <a:pt x="1528" y="494"/>
                  </a:cubicBezTo>
                  <a:cubicBezTo>
                    <a:pt x="1839" y="494"/>
                    <a:pt x="1839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7045643" y="3071436"/>
              <a:ext cx="54658" cy="12950"/>
            </a:xfrm>
            <a:custGeom>
              <a:avLst/>
              <a:gdLst/>
              <a:ahLst/>
              <a:cxnLst/>
              <a:rect l="l" t="t" r="r" b="b"/>
              <a:pathLst>
                <a:path w="2085" h="494" extrusionOk="0">
                  <a:moveTo>
                    <a:pt x="1773" y="1"/>
                  </a:moveTo>
                  <a:cubicBezTo>
                    <a:pt x="1765" y="1"/>
                    <a:pt x="1756" y="1"/>
                    <a:pt x="1747" y="2"/>
                  </a:cubicBezTo>
                  <a:lnTo>
                    <a:pt x="304" y="2"/>
                  </a:lnTo>
                  <a:cubicBezTo>
                    <a:pt x="1" y="31"/>
                    <a:pt x="1" y="464"/>
                    <a:pt x="304" y="493"/>
                  </a:cubicBezTo>
                  <a:lnTo>
                    <a:pt x="1747" y="493"/>
                  </a:lnTo>
                  <a:cubicBezTo>
                    <a:pt x="1756" y="494"/>
                    <a:pt x="1765" y="494"/>
                    <a:pt x="1773" y="494"/>
                  </a:cubicBezTo>
                  <a:cubicBezTo>
                    <a:pt x="2085" y="494"/>
                    <a:pt x="2085" y="1"/>
                    <a:pt x="1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7211400" y="2907723"/>
              <a:ext cx="12505" cy="43831"/>
            </a:xfrm>
            <a:custGeom>
              <a:avLst/>
              <a:gdLst/>
              <a:ahLst/>
              <a:cxnLst/>
              <a:rect l="l" t="t" r="r" b="b"/>
              <a:pathLst>
                <a:path w="477" h="1672" extrusionOk="0">
                  <a:moveTo>
                    <a:pt x="233" y="0"/>
                  </a:moveTo>
                  <a:cubicBezTo>
                    <a:pt x="119" y="0"/>
                    <a:pt x="7" y="76"/>
                    <a:pt x="0" y="228"/>
                  </a:cubicBezTo>
                  <a:lnTo>
                    <a:pt x="0" y="1426"/>
                  </a:lnTo>
                  <a:cubicBezTo>
                    <a:pt x="0" y="1570"/>
                    <a:pt x="101" y="1671"/>
                    <a:pt x="231" y="1671"/>
                  </a:cubicBezTo>
                  <a:cubicBezTo>
                    <a:pt x="361" y="1671"/>
                    <a:pt x="477" y="1570"/>
                    <a:pt x="477" y="1426"/>
                  </a:cubicBezTo>
                  <a:lnTo>
                    <a:pt x="477" y="228"/>
                  </a:lnTo>
                  <a:cubicBezTo>
                    <a:pt x="462" y="76"/>
                    <a:pt x="347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7204951" y="3014706"/>
              <a:ext cx="25009" cy="107508"/>
            </a:xfrm>
            <a:custGeom>
              <a:avLst/>
              <a:gdLst/>
              <a:ahLst/>
              <a:cxnLst/>
              <a:rect l="l" t="t" r="r" b="b"/>
              <a:pathLst>
                <a:path w="954" h="4101" extrusionOk="0">
                  <a:moveTo>
                    <a:pt x="477" y="1"/>
                  </a:moveTo>
                  <a:cubicBezTo>
                    <a:pt x="217" y="1"/>
                    <a:pt x="1" y="217"/>
                    <a:pt x="15" y="477"/>
                  </a:cubicBezTo>
                  <a:lnTo>
                    <a:pt x="145" y="3783"/>
                  </a:lnTo>
                  <a:cubicBezTo>
                    <a:pt x="160" y="3956"/>
                    <a:pt x="304" y="4100"/>
                    <a:pt x="477" y="4100"/>
                  </a:cubicBezTo>
                  <a:cubicBezTo>
                    <a:pt x="665" y="4100"/>
                    <a:pt x="809" y="3956"/>
                    <a:pt x="809" y="3783"/>
                  </a:cubicBezTo>
                  <a:lnTo>
                    <a:pt x="939" y="477"/>
                  </a:lnTo>
                  <a:cubicBezTo>
                    <a:pt x="954" y="217"/>
                    <a:pt x="737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7207992" y="3134666"/>
              <a:ext cx="18953" cy="18953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cubicBezTo>
                    <a:pt x="0" y="564"/>
                    <a:pt x="159" y="723"/>
                    <a:pt x="361" y="723"/>
                  </a:cubicBezTo>
                  <a:cubicBezTo>
                    <a:pt x="563" y="723"/>
                    <a:pt x="722" y="564"/>
                    <a:pt x="722" y="362"/>
                  </a:cubicBezTo>
                  <a:cubicBezTo>
                    <a:pt x="722" y="160"/>
                    <a:pt x="563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7276099" y="2940754"/>
              <a:ext cx="25088" cy="28574"/>
            </a:xfrm>
            <a:custGeom>
              <a:avLst/>
              <a:gdLst/>
              <a:ahLst/>
              <a:cxnLst/>
              <a:rect l="l" t="t" r="r" b="b"/>
              <a:pathLst>
                <a:path w="957" h="1090" extrusionOk="0">
                  <a:moveTo>
                    <a:pt x="646" y="0"/>
                  </a:moveTo>
                  <a:cubicBezTo>
                    <a:pt x="574" y="0"/>
                    <a:pt x="502" y="32"/>
                    <a:pt x="448" y="108"/>
                  </a:cubicBezTo>
                  <a:lnTo>
                    <a:pt x="87" y="729"/>
                  </a:lnTo>
                  <a:cubicBezTo>
                    <a:pt x="1" y="887"/>
                    <a:pt x="116" y="1090"/>
                    <a:pt x="304" y="1090"/>
                  </a:cubicBezTo>
                  <a:cubicBezTo>
                    <a:pt x="376" y="1090"/>
                    <a:pt x="463" y="1046"/>
                    <a:pt x="506" y="974"/>
                  </a:cubicBezTo>
                  <a:lnTo>
                    <a:pt x="867" y="339"/>
                  </a:lnTo>
                  <a:cubicBezTo>
                    <a:pt x="957" y="159"/>
                    <a:pt x="805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7133804" y="3185812"/>
              <a:ext cx="26372" cy="29859"/>
            </a:xfrm>
            <a:custGeom>
              <a:avLst/>
              <a:gdLst/>
              <a:ahLst/>
              <a:cxnLst/>
              <a:rect l="l" t="t" r="r" b="b"/>
              <a:pathLst>
                <a:path w="1006" h="1139" extrusionOk="0">
                  <a:moveTo>
                    <a:pt x="665" y="1"/>
                  </a:moveTo>
                  <a:cubicBezTo>
                    <a:pt x="587" y="1"/>
                    <a:pt x="509" y="42"/>
                    <a:pt x="463" y="143"/>
                  </a:cubicBezTo>
                  <a:lnTo>
                    <a:pt x="102" y="778"/>
                  </a:lnTo>
                  <a:cubicBezTo>
                    <a:pt x="1" y="937"/>
                    <a:pt x="116" y="1139"/>
                    <a:pt x="304" y="1139"/>
                  </a:cubicBezTo>
                  <a:cubicBezTo>
                    <a:pt x="391" y="1139"/>
                    <a:pt x="463" y="1081"/>
                    <a:pt x="506" y="1009"/>
                  </a:cubicBezTo>
                  <a:lnTo>
                    <a:pt x="867" y="388"/>
                  </a:lnTo>
                  <a:cubicBezTo>
                    <a:pt x="1005" y="191"/>
                    <a:pt x="834" y="1"/>
                    <a:pt x="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7132886" y="2939758"/>
              <a:ext cx="26320" cy="29571"/>
            </a:xfrm>
            <a:custGeom>
              <a:avLst/>
              <a:gdLst/>
              <a:ahLst/>
              <a:cxnLst/>
              <a:rect l="l" t="t" r="r" b="b"/>
              <a:pathLst>
                <a:path w="1004" h="1128" extrusionOk="0">
                  <a:moveTo>
                    <a:pt x="333" y="0"/>
                  </a:moveTo>
                  <a:cubicBezTo>
                    <a:pt x="167" y="0"/>
                    <a:pt x="1" y="182"/>
                    <a:pt x="137" y="377"/>
                  </a:cubicBezTo>
                  <a:lnTo>
                    <a:pt x="498" y="1012"/>
                  </a:lnTo>
                  <a:cubicBezTo>
                    <a:pt x="527" y="1084"/>
                    <a:pt x="613" y="1128"/>
                    <a:pt x="700" y="1128"/>
                  </a:cubicBezTo>
                  <a:cubicBezTo>
                    <a:pt x="888" y="1128"/>
                    <a:pt x="1003" y="925"/>
                    <a:pt x="902" y="767"/>
                  </a:cubicBezTo>
                  <a:lnTo>
                    <a:pt x="541" y="146"/>
                  </a:lnTo>
                  <a:cubicBezTo>
                    <a:pt x="494" y="43"/>
                    <a:pt x="414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7276020" y="3186729"/>
              <a:ext cx="25062" cy="28941"/>
            </a:xfrm>
            <a:custGeom>
              <a:avLst/>
              <a:gdLst/>
              <a:ahLst/>
              <a:cxnLst/>
              <a:rect l="l" t="t" r="r" b="b"/>
              <a:pathLst>
                <a:path w="956" h="1104" extrusionOk="0">
                  <a:moveTo>
                    <a:pt x="313" y="1"/>
                  </a:moveTo>
                  <a:cubicBezTo>
                    <a:pt x="153" y="1"/>
                    <a:pt x="0" y="163"/>
                    <a:pt x="90" y="353"/>
                  </a:cubicBezTo>
                  <a:lnTo>
                    <a:pt x="451" y="974"/>
                  </a:lnTo>
                  <a:cubicBezTo>
                    <a:pt x="493" y="1043"/>
                    <a:pt x="574" y="1099"/>
                    <a:pt x="657" y="1104"/>
                  </a:cubicBezTo>
                  <a:lnTo>
                    <a:pt x="657" y="1104"/>
                  </a:lnTo>
                  <a:cubicBezTo>
                    <a:pt x="842" y="1087"/>
                    <a:pt x="956" y="901"/>
                    <a:pt x="870" y="743"/>
                  </a:cubicBezTo>
                  <a:lnTo>
                    <a:pt x="509" y="108"/>
                  </a:lnTo>
                  <a:cubicBezTo>
                    <a:pt x="456" y="33"/>
                    <a:pt x="384" y="1"/>
                    <a:pt x="313" y="1"/>
                  </a:cubicBezTo>
                  <a:close/>
                  <a:moveTo>
                    <a:pt x="657" y="1104"/>
                  </a:moveTo>
                  <a:cubicBezTo>
                    <a:pt x="656" y="1104"/>
                    <a:pt x="655" y="1104"/>
                    <a:pt x="653" y="1104"/>
                  </a:cubicBezTo>
                  <a:lnTo>
                    <a:pt x="668" y="1104"/>
                  </a:lnTo>
                  <a:cubicBezTo>
                    <a:pt x="664" y="1104"/>
                    <a:pt x="661" y="1104"/>
                    <a:pt x="657" y="1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7322185" y="3137550"/>
              <a:ext cx="35312" cy="22886"/>
            </a:xfrm>
            <a:custGeom>
              <a:avLst/>
              <a:gdLst/>
              <a:ahLst/>
              <a:cxnLst/>
              <a:rect l="l" t="t" r="r" b="b"/>
              <a:pathLst>
                <a:path w="1347" h="873" extrusionOk="0">
                  <a:moveTo>
                    <a:pt x="365" y="0"/>
                  </a:moveTo>
                  <a:cubicBezTo>
                    <a:pt x="144" y="0"/>
                    <a:pt x="0" y="348"/>
                    <a:pt x="264" y="468"/>
                  </a:cubicBezTo>
                  <a:lnTo>
                    <a:pt x="899" y="829"/>
                  </a:lnTo>
                  <a:cubicBezTo>
                    <a:pt x="928" y="858"/>
                    <a:pt x="971" y="872"/>
                    <a:pt x="1014" y="872"/>
                  </a:cubicBezTo>
                  <a:cubicBezTo>
                    <a:pt x="1260" y="858"/>
                    <a:pt x="1346" y="540"/>
                    <a:pt x="1130" y="410"/>
                  </a:cubicBezTo>
                  <a:lnTo>
                    <a:pt x="509" y="50"/>
                  </a:lnTo>
                  <a:cubicBezTo>
                    <a:pt x="460" y="15"/>
                    <a:pt x="411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7077599" y="2995858"/>
              <a:ext cx="33922" cy="21916"/>
            </a:xfrm>
            <a:custGeom>
              <a:avLst/>
              <a:gdLst/>
              <a:ahLst/>
              <a:cxnLst/>
              <a:rect l="l" t="t" r="r" b="b"/>
              <a:pathLst>
                <a:path w="1294" h="836" extrusionOk="0">
                  <a:moveTo>
                    <a:pt x="343" y="0"/>
                  </a:moveTo>
                  <a:cubicBezTo>
                    <a:pt x="129" y="0"/>
                    <a:pt x="0" y="297"/>
                    <a:pt x="211" y="446"/>
                  </a:cubicBezTo>
                  <a:lnTo>
                    <a:pt x="846" y="806"/>
                  </a:lnTo>
                  <a:cubicBezTo>
                    <a:pt x="875" y="835"/>
                    <a:pt x="918" y="835"/>
                    <a:pt x="961" y="835"/>
                  </a:cubicBezTo>
                  <a:cubicBezTo>
                    <a:pt x="1207" y="835"/>
                    <a:pt x="1293" y="518"/>
                    <a:pt x="1077" y="388"/>
                  </a:cubicBezTo>
                  <a:lnTo>
                    <a:pt x="456" y="27"/>
                  </a:lnTo>
                  <a:cubicBezTo>
                    <a:pt x="417" y="8"/>
                    <a:pt x="379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7323784" y="2995255"/>
              <a:ext cx="35312" cy="22519"/>
            </a:xfrm>
            <a:custGeom>
              <a:avLst/>
              <a:gdLst/>
              <a:ahLst/>
              <a:cxnLst/>
              <a:rect l="l" t="t" r="r" b="b"/>
              <a:pathLst>
                <a:path w="1347" h="859" extrusionOk="0">
                  <a:moveTo>
                    <a:pt x="981" y="1"/>
                  </a:moveTo>
                  <a:cubicBezTo>
                    <a:pt x="936" y="1"/>
                    <a:pt x="887" y="15"/>
                    <a:pt x="838" y="50"/>
                  </a:cubicBezTo>
                  <a:lnTo>
                    <a:pt x="217" y="411"/>
                  </a:lnTo>
                  <a:cubicBezTo>
                    <a:pt x="1" y="541"/>
                    <a:pt x="87" y="858"/>
                    <a:pt x="333" y="858"/>
                  </a:cubicBezTo>
                  <a:cubicBezTo>
                    <a:pt x="376" y="858"/>
                    <a:pt x="419" y="858"/>
                    <a:pt x="448" y="829"/>
                  </a:cubicBezTo>
                  <a:lnTo>
                    <a:pt x="1083" y="469"/>
                  </a:lnTo>
                  <a:cubicBezTo>
                    <a:pt x="1347" y="349"/>
                    <a:pt x="1203" y="1"/>
                    <a:pt x="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7077809" y="3137550"/>
              <a:ext cx="34945" cy="22886"/>
            </a:xfrm>
            <a:custGeom>
              <a:avLst/>
              <a:gdLst/>
              <a:ahLst/>
              <a:cxnLst/>
              <a:rect l="l" t="t" r="r" b="b"/>
              <a:pathLst>
                <a:path w="1333" h="873" extrusionOk="0">
                  <a:moveTo>
                    <a:pt x="967" y="0"/>
                  </a:moveTo>
                  <a:cubicBezTo>
                    <a:pt x="921" y="0"/>
                    <a:pt x="873" y="15"/>
                    <a:pt x="823" y="50"/>
                  </a:cubicBezTo>
                  <a:lnTo>
                    <a:pt x="203" y="410"/>
                  </a:lnTo>
                  <a:cubicBezTo>
                    <a:pt x="1" y="540"/>
                    <a:pt x="73" y="858"/>
                    <a:pt x="318" y="872"/>
                  </a:cubicBezTo>
                  <a:cubicBezTo>
                    <a:pt x="361" y="872"/>
                    <a:pt x="405" y="858"/>
                    <a:pt x="448" y="829"/>
                  </a:cubicBezTo>
                  <a:lnTo>
                    <a:pt x="1069" y="468"/>
                  </a:lnTo>
                  <a:cubicBezTo>
                    <a:pt x="1332" y="348"/>
                    <a:pt x="1188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7186050" y="3210742"/>
              <a:ext cx="63204" cy="44303"/>
            </a:xfrm>
            <a:custGeom>
              <a:avLst/>
              <a:gdLst/>
              <a:ahLst/>
              <a:cxnLst/>
              <a:rect l="l" t="t" r="r" b="b"/>
              <a:pathLst>
                <a:path w="2411" h="1690" extrusionOk="0">
                  <a:moveTo>
                    <a:pt x="0" y="0"/>
                  </a:moveTo>
                  <a:lnTo>
                    <a:pt x="0" y="1198"/>
                  </a:lnTo>
                  <a:cubicBezTo>
                    <a:pt x="0" y="1473"/>
                    <a:pt x="217" y="1689"/>
                    <a:pt x="476" y="1689"/>
                  </a:cubicBezTo>
                  <a:lnTo>
                    <a:pt x="1920" y="1689"/>
                  </a:lnTo>
                  <a:cubicBezTo>
                    <a:pt x="2194" y="1689"/>
                    <a:pt x="2411" y="1473"/>
                    <a:pt x="2411" y="1198"/>
                  </a:cubicBezTo>
                  <a:lnTo>
                    <a:pt x="24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7179602" y="3210349"/>
              <a:ext cx="76102" cy="12898"/>
            </a:xfrm>
            <a:custGeom>
              <a:avLst/>
              <a:gdLst/>
              <a:ahLst/>
              <a:cxnLst/>
              <a:rect l="l" t="t" r="r" b="b"/>
              <a:pathLst>
                <a:path w="2903" h="492" extrusionOk="0">
                  <a:moveTo>
                    <a:pt x="246" y="1"/>
                  </a:moveTo>
                  <a:cubicBezTo>
                    <a:pt x="116" y="1"/>
                    <a:pt x="1" y="116"/>
                    <a:pt x="1" y="246"/>
                  </a:cubicBezTo>
                  <a:cubicBezTo>
                    <a:pt x="1" y="376"/>
                    <a:pt x="116" y="492"/>
                    <a:pt x="246" y="492"/>
                  </a:cubicBezTo>
                  <a:lnTo>
                    <a:pt x="2657" y="492"/>
                  </a:lnTo>
                  <a:cubicBezTo>
                    <a:pt x="2787" y="492"/>
                    <a:pt x="2902" y="376"/>
                    <a:pt x="2902" y="246"/>
                  </a:cubicBezTo>
                  <a:cubicBezTo>
                    <a:pt x="2902" y="116"/>
                    <a:pt x="2787" y="1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688" name="Google Shape;688;p48"/>
          <p:cNvGrpSpPr/>
          <p:nvPr/>
        </p:nvGrpSpPr>
        <p:grpSpPr>
          <a:xfrm>
            <a:off x="5322292" y="1482709"/>
            <a:ext cx="431763" cy="404833"/>
            <a:chOff x="3017166" y="3216013"/>
            <a:chExt cx="394376" cy="369812"/>
          </a:xfrm>
        </p:grpSpPr>
        <p:sp>
          <p:nvSpPr>
            <p:cNvPr id="689" name="Google Shape;689;p48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691" name="Google Shape;691;p48"/>
          <p:cNvGrpSpPr/>
          <p:nvPr/>
        </p:nvGrpSpPr>
        <p:grpSpPr>
          <a:xfrm>
            <a:off x="3376079" y="1473374"/>
            <a:ext cx="459321" cy="423501"/>
            <a:chOff x="7385600" y="4177035"/>
            <a:chExt cx="388728" cy="358383"/>
          </a:xfrm>
        </p:grpSpPr>
        <p:sp>
          <p:nvSpPr>
            <p:cNvPr id="692" name="Google Shape;692;p48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90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후 소감 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4.3</a:t>
            </a:r>
            <a:endParaRPr lang="ko-KR" altLang="en-US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4" name="Google Shape;384;p41"/>
          <p:cNvSpPr txBox="1">
            <a:spLocks noGrp="1"/>
          </p:cNvSpPr>
          <p:nvPr>
            <p:ph type="subTitle" idx="1"/>
          </p:nvPr>
        </p:nvSpPr>
        <p:spPr>
          <a:xfrm>
            <a:off x="1087349" y="1844667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다정</a:t>
            </a:r>
          </a:p>
        </p:txBody>
      </p:sp>
      <p:sp>
        <p:nvSpPr>
          <p:cNvPr id="385" name="Google Shape;385;p41"/>
          <p:cNvSpPr txBox="1">
            <a:spLocks noGrp="1"/>
          </p:cNvSpPr>
          <p:nvPr>
            <p:ph type="subTitle" idx="2"/>
          </p:nvPr>
        </p:nvSpPr>
        <p:spPr>
          <a:xfrm>
            <a:off x="138242" y="2132652"/>
            <a:ext cx="3925331" cy="123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첫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프로젝트의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과정으로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시행착오도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겪는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등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속상한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부분도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있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었지만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짧은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시간동안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팀원들과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소통하며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하나의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작품을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만들어갈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있어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보람 있는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시간이었습니다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1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6" name="Google Shape;386;p41"/>
          <p:cNvSpPr txBox="1">
            <a:spLocks noGrp="1"/>
          </p:cNvSpPr>
          <p:nvPr>
            <p:ph type="subTitle" idx="3"/>
          </p:nvPr>
        </p:nvSpPr>
        <p:spPr>
          <a:xfrm>
            <a:off x="5994782" y="1834981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수현</a:t>
            </a:r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4"/>
          </p:nvPr>
        </p:nvSpPr>
        <p:spPr>
          <a:xfrm>
            <a:off x="5045675" y="2122966"/>
            <a:ext cx="3925331" cy="123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팀원 들이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도와 준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덕에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과제를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잘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마무리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할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있었습니다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en-US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ygame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보이는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것보다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섬세하고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어려운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과정임을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깨 달았고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앞으로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더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많이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공부해야 겠다고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느꼈습니다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1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8" name="Google Shape;388;p41"/>
          <p:cNvSpPr txBox="1">
            <a:spLocks noGrp="1"/>
          </p:cNvSpPr>
          <p:nvPr>
            <p:ph type="subTitle" idx="5"/>
          </p:nvPr>
        </p:nvSpPr>
        <p:spPr>
          <a:xfrm>
            <a:off x="1040801" y="3854085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민택</a:t>
            </a:r>
            <a:endParaRPr 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6"/>
          </p:nvPr>
        </p:nvSpPr>
        <p:spPr>
          <a:xfrm>
            <a:off x="91694" y="4142195"/>
            <a:ext cx="3925331" cy="123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처음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접하는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Pygame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으로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슈팅 게임을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만들어보았는데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endParaRPr lang="ko-KR" altLang="en-US" sz="11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/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팀원 들과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역할 분담과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단합이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잘되</a:t>
            </a:r>
            <a:r>
              <a:rPr lang="ko-KR" altLang="en-US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었고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만족스러운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결과가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나와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의미 있는</a:t>
            </a:r>
            <a:r>
              <a:rPr lang="en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시간이었습니다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sz="11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90" name="Google Shape;390;p41"/>
          <p:cNvSpPr txBox="1">
            <a:spLocks noGrp="1"/>
          </p:cNvSpPr>
          <p:nvPr>
            <p:ph type="subTitle" idx="7"/>
          </p:nvPr>
        </p:nvSpPr>
        <p:spPr>
          <a:xfrm>
            <a:off x="6036907" y="3864749"/>
            <a:ext cx="20238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재혁</a:t>
            </a:r>
            <a:endParaRPr lang="en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91" name="Google Shape;391;p41"/>
          <p:cNvSpPr txBox="1">
            <a:spLocks noGrp="1"/>
          </p:cNvSpPr>
          <p:nvPr>
            <p:ph type="subTitle" idx="8"/>
          </p:nvPr>
        </p:nvSpPr>
        <p:spPr>
          <a:xfrm>
            <a:off x="5087800" y="4152859"/>
            <a:ext cx="3925331" cy="123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팀원들을 부족하게 이끌어서 스스로 아쉬운 점이 많았지만, 조원들 모두 협동을 잘 </a:t>
            </a:r>
            <a:r>
              <a:rPr lang="ko-KR" altLang="en-US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해준 덕분에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마무리가 잘 </a:t>
            </a:r>
            <a:r>
              <a:rPr lang="ko-KR" altLang="en-US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되어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 기분이 좋았습니다.</a:t>
            </a:r>
          </a:p>
        </p:txBody>
      </p:sp>
      <p:grpSp>
        <p:nvGrpSpPr>
          <p:cNvPr id="392" name="Google Shape;392;p41"/>
          <p:cNvGrpSpPr/>
          <p:nvPr/>
        </p:nvGrpSpPr>
        <p:grpSpPr>
          <a:xfrm>
            <a:off x="1833576" y="3373214"/>
            <a:ext cx="438279" cy="433968"/>
            <a:chOff x="1752137" y="4266608"/>
            <a:chExt cx="378512" cy="374756"/>
          </a:xfrm>
        </p:grpSpPr>
        <p:sp>
          <p:nvSpPr>
            <p:cNvPr id="393" name="Google Shape;393;p41"/>
            <p:cNvSpPr/>
            <p:nvPr/>
          </p:nvSpPr>
          <p:spPr>
            <a:xfrm>
              <a:off x="1752400" y="4382020"/>
              <a:ext cx="171163" cy="82220"/>
            </a:xfrm>
            <a:custGeom>
              <a:avLst/>
              <a:gdLst/>
              <a:ahLst/>
              <a:cxnLst/>
              <a:rect l="l" t="t" r="r" b="b"/>
              <a:pathLst>
                <a:path w="6518" h="3131" extrusionOk="0">
                  <a:moveTo>
                    <a:pt x="6518" y="1"/>
                  </a:moveTo>
                  <a:lnTo>
                    <a:pt x="5092" y="125"/>
                  </a:lnTo>
                  <a:cubicBezTo>
                    <a:pt x="3226" y="278"/>
                    <a:pt x="1474" y="1082"/>
                    <a:pt x="154" y="2412"/>
                  </a:cubicBezTo>
                  <a:cubicBezTo>
                    <a:pt x="1" y="2565"/>
                    <a:pt x="96" y="2833"/>
                    <a:pt x="316" y="2853"/>
                  </a:cubicBezTo>
                  <a:lnTo>
                    <a:pt x="3398" y="3130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1931834" y="4472250"/>
              <a:ext cx="81957" cy="169114"/>
            </a:xfrm>
            <a:custGeom>
              <a:avLst/>
              <a:gdLst/>
              <a:ahLst/>
              <a:cxnLst/>
              <a:rect l="l" t="t" r="r" b="b"/>
              <a:pathLst>
                <a:path w="3121" h="6440" extrusionOk="0">
                  <a:moveTo>
                    <a:pt x="3121" y="0"/>
                  </a:moveTo>
                  <a:lnTo>
                    <a:pt x="1" y="3120"/>
                  </a:lnTo>
                  <a:lnTo>
                    <a:pt x="269" y="6202"/>
                  </a:lnTo>
                  <a:cubicBezTo>
                    <a:pt x="281" y="6348"/>
                    <a:pt x="404" y="6439"/>
                    <a:pt x="530" y="6439"/>
                  </a:cubicBezTo>
                  <a:cubicBezTo>
                    <a:pt x="593" y="6439"/>
                    <a:pt x="657" y="6416"/>
                    <a:pt x="709" y="6365"/>
                  </a:cubicBezTo>
                  <a:cubicBezTo>
                    <a:pt x="2039" y="5044"/>
                    <a:pt x="2843" y="3293"/>
                    <a:pt x="3006" y="1426"/>
                  </a:cubicBezTo>
                  <a:lnTo>
                    <a:pt x="3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752137" y="4386537"/>
              <a:ext cx="123685" cy="71664"/>
            </a:xfrm>
            <a:custGeom>
              <a:avLst/>
              <a:gdLst/>
              <a:ahLst/>
              <a:cxnLst/>
              <a:rect l="l" t="t" r="r" b="b"/>
              <a:pathLst>
                <a:path w="4710" h="2729" extrusionOk="0">
                  <a:moveTo>
                    <a:pt x="4710" y="1"/>
                  </a:moveTo>
                  <a:lnTo>
                    <a:pt x="4710" y="1"/>
                  </a:lnTo>
                  <a:cubicBezTo>
                    <a:pt x="2987" y="221"/>
                    <a:pt x="1389" y="1015"/>
                    <a:pt x="164" y="2240"/>
                  </a:cubicBezTo>
                  <a:cubicBezTo>
                    <a:pt x="1" y="2393"/>
                    <a:pt x="106" y="2661"/>
                    <a:pt x="317" y="2681"/>
                  </a:cubicBezTo>
                  <a:lnTo>
                    <a:pt x="776" y="2728"/>
                  </a:lnTo>
                  <a:cubicBezTo>
                    <a:pt x="633" y="2614"/>
                    <a:pt x="613" y="2403"/>
                    <a:pt x="747" y="2269"/>
                  </a:cubicBezTo>
                  <a:cubicBezTo>
                    <a:pt x="1838" y="1178"/>
                    <a:pt x="3207" y="393"/>
                    <a:pt x="4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931834" y="4539108"/>
              <a:ext cx="23897" cy="102256"/>
            </a:xfrm>
            <a:custGeom>
              <a:avLst/>
              <a:gdLst/>
              <a:ahLst/>
              <a:cxnLst/>
              <a:rect l="l" t="t" r="r" b="b"/>
              <a:pathLst>
                <a:path w="910" h="3894" extrusionOk="0">
                  <a:moveTo>
                    <a:pt x="575" y="0"/>
                  </a:moveTo>
                  <a:lnTo>
                    <a:pt x="1" y="574"/>
                  </a:lnTo>
                  <a:lnTo>
                    <a:pt x="269" y="3656"/>
                  </a:lnTo>
                  <a:cubicBezTo>
                    <a:pt x="281" y="3802"/>
                    <a:pt x="404" y="3893"/>
                    <a:pt x="530" y="3893"/>
                  </a:cubicBezTo>
                  <a:cubicBezTo>
                    <a:pt x="593" y="3893"/>
                    <a:pt x="657" y="3870"/>
                    <a:pt x="709" y="3819"/>
                  </a:cubicBezTo>
                  <a:cubicBezTo>
                    <a:pt x="776" y="3752"/>
                    <a:pt x="843" y="3685"/>
                    <a:pt x="910" y="3618"/>
                  </a:cubicBezTo>
                  <a:cubicBezTo>
                    <a:pt x="891" y="3579"/>
                    <a:pt x="891" y="3551"/>
                    <a:pt x="881" y="351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823512" y="4266608"/>
              <a:ext cx="307137" cy="305115"/>
            </a:xfrm>
            <a:custGeom>
              <a:avLst/>
              <a:gdLst/>
              <a:ahLst/>
              <a:cxnLst/>
              <a:rect l="l" t="t" r="r" b="b"/>
              <a:pathLst>
                <a:path w="11696" h="11619" extrusionOk="0">
                  <a:moveTo>
                    <a:pt x="11451" y="0"/>
                  </a:moveTo>
                  <a:cubicBezTo>
                    <a:pt x="11428" y="0"/>
                    <a:pt x="11404" y="4"/>
                    <a:pt x="11380" y="12"/>
                  </a:cubicBezTo>
                  <a:lnTo>
                    <a:pt x="8920" y="730"/>
                  </a:lnTo>
                  <a:lnTo>
                    <a:pt x="7102" y="1257"/>
                  </a:lnTo>
                  <a:cubicBezTo>
                    <a:pt x="6949" y="1304"/>
                    <a:pt x="6815" y="1381"/>
                    <a:pt x="6710" y="1496"/>
                  </a:cubicBezTo>
                  <a:lnTo>
                    <a:pt x="87" y="8119"/>
                  </a:lnTo>
                  <a:cubicBezTo>
                    <a:pt x="1" y="8205"/>
                    <a:pt x="1" y="8339"/>
                    <a:pt x="87" y="8425"/>
                  </a:cubicBezTo>
                  <a:lnTo>
                    <a:pt x="1408" y="9745"/>
                  </a:lnTo>
                  <a:lnTo>
                    <a:pt x="1896" y="10234"/>
                  </a:lnTo>
                  <a:lnTo>
                    <a:pt x="3217" y="11554"/>
                  </a:lnTo>
                  <a:cubicBezTo>
                    <a:pt x="3260" y="11597"/>
                    <a:pt x="3319" y="11619"/>
                    <a:pt x="3379" y="11619"/>
                  </a:cubicBezTo>
                  <a:cubicBezTo>
                    <a:pt x="3439" y="11619"/>
                    <a:pt x="3499" y="11597"/>
                    <a:pt x="3542" y="11554"/>
                  </a:cubicBezTo>
                  <a:lnTo>
                    <a:pt x="7246" y="7841"/>
                  </a:lnTo>
                  <a:lnTo>
                    <a:pt x="10136" y="4970"/>
                  </a:lnTo>
                  <a:cubicBezTo>
                    <a:pt x="10260" y="4845"/>
                    <a:pt x="10346" y="4692"/>
                    <a:pt x="10394" y="4530"/>
                  </a:cubicBezTo>
                  <a:lnTo>
                    <a:pt x="11638" y="271"/>
                  </a:lnTo>
                  <a:cubicBezTo>
                    <a:pt x="11696" y="132"/>
                    <a:pt x="11585" y="0"/>
                    <a:pt x="1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978078" y="4353633"/>
              <a:ext cx="64127" cy="64101"/>
            </a:xfrm>
            <a:custGeom>
              <a:avLst/>
              <a:gdLst/>
              <a:ahLst/>
              <a:cxnLst/>
              <a:rect l="l" t="t" r="r" b="b"/>
              <a:pathLst>
                <a:path w="2442" h="2441" extrusionOk="0">
                  <a:moveTo>
                    <a:pt x="1226" y="0"/>
                  </a:moveTo>
                  <a:cubicBezTo>
                    <a:pt x="546" y="0"/>
                    <a:pt x="1" y="546"/>
                    <a:pt x="1" y="1216"/>
                  </a:cubicBezTo>
                  <a:cubicBezTo>
                    <a:pt x="1" y="1895"/>
                    <a:pt x="546" y="2441"/>
                    <a:pt x="1226" y="2441"/>
                  </a:cubicBezTo>
                  <a:cubicBezTo>
                    <a:pt x="1896" y="2441"/>
                    <a:pt x="2441" y="1895"/>
                    <a:pt x="2441" y="1216"/>
                  </a:cubicBezTo>
                  <a:cubicBezTo>
                    <a:pt x="2441" y="546"/>
                    <a:pt x="1896" y="0"/>
                    <a:pt x="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978078" y="4353660"/>
              <a:ext cx="39731" cy="64206"/>
            </a:xfrm>
            <a:custGeom>
              <a:avLst/>
              <a:gdLst/>
              <a:ahLst/>
              <a:cxnLst/>
              <a:rect l="l" t="t" r="r" b="b"/>
              <a:pathLst>
                <a:path w="1513" h="2445" extrusionOk="0">
                  <a:moveTo>
                    <a:pt x="1215" y="1"/>
                  </a:moveTo>
                  <a:cubicBezTo>
                    <a:pt x="559" y="1"/>
                    <a:pt x="1" y="533"/>
                    <a:pt x="1" y="1224"/>
                  </a:cubicBezTo>
                  <a:cubicBezTo>
                    <a:pt x="1" y="1911"/>
                    <a:pt x="566" y="2444"/>
                    <a:pt x="1226" y="2444"/>
                  </a:cubicBezTo>
                  <a:cubicBezTo>
                    <a:pt x="1320" y="2444"/>
                    <a:pt x="1416" y="2434"/>
                    <a:pt x="1513" y="2411"/>
                  </a:cubicBezTo>
                  <a:cubicBezTo>
                    <a:pt x="584" y="2181"/>
                    <a:pt x="259" y="1033"/>
                    <a:pt x="939" y="353"/>
                  </a:cubicBezTo>
                  <a:cubicBezTo>
                    <a:pt x="1092" y="200"/>
                    <a:pt x="1293" y="85"/>
                    <a:pt x="1513" y="38"/>
                  </a:cubicBezTo>
                  <a:cubicBezTo>
                    <a:pt x="1412" y="13"/>
                    <a:pt x="1313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1815476" y="4497381"/>
              <a:ext cx="82955" cy="82404"/>
            </a:xfrm>
            <a:custGeom>
              <a:avLst/>
              <a:gdLst/>
              <a:ahLst/>
              <a:cxnLst/>
              <a:rect l="l" t="t" r="r" b="b"/>
              <a:pathLst>
                <a:path w="3159" h="3138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1063" y="2096"/>
                  </a:lnTo>
                  <a:lnTo>
                    <a:pt x="2010" y="3044"/>
                  </a:lnTo>
                  <a:cubicBezTo>
                    <a:pt x="2073" y="3106"/>
                    <a:pt x="2154" y="3137"/>
                    <a:pt x="2235" y="3137"/>
                  </a:cubicBezTo>
                  <a:cubicBezTo>
                    <a:pt x="2317" y="3137"/>
                    <a:pt x="2398" y="3106"/>
                    <a:pt x="2460" y="3044"/>
                  </a:cubicBezTo>
                  <a:lnTo>
                    <a:pt x="3159" y="2345"/>
                  </a:lnTo>
                  <a:lnTo>
                    <a:pt x="2231" y="1417"/>
                  </a:lnTo>
                  <a:lnTo>
                    <a:pt x="1742" y="92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1815476" y="4497381"/>
              <a:ext cx="32195" cy="35950"/>
            </a:xfrm>
            <a:custGeom>
              <a:avLst/>
              <a:gdLst/>
              <a:ahLst/>
              <a:cxnLst/>
              <a:rect l="l" t="t" r="r" b="b"/>
              <a:pathLst>
                <a:path w="1226" h="1369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345" y="1369"/>
                  </a:lnTo>
                  <a:cubicBezTo>
                    <a:pt x="355" y="1302"/>
                    <a:pt x="393" y="1245"/>
                    <a:pt x="441" y="1197"/>
                  </a:cubicBezTo>
                  <a:lnTo>
                    <a:pt x="1226" y="412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823512" y="4463952"/>
              <a:ext cx="108349" cy="107719"/>
            </a:xfrm>
            <a:custGeom>
              <a:avLst/>
              <a:gdLst/>
              <a:ahLst/>
              <a:cxnLst/>
              <a:rect l="l" t="t" r="r" b="b"/>
              <a:pathLst>
                <a:path w="4126" h="4102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24"/>
                    <a:pt x="87" y="900"/>
                  </a:cubicBezTo>
                  <a:lnTo>
                    <a:pt x="1408" y="2230"/>
                  </a:lnTo>
                  <a:lnTo>
                    <a:pt x="1896" y="2719"/>
                  </a:lnTo>
                  <a:lnTo>
                    <a:pt x="3217" y="4030"/>
                  </a:lnTo>
                  <a:cubicBezTo>
                    <a:pt x="3260" y="4078"/>
                    <a:pt x="3319" y="4101"/>
                    <a:pt x="3379" y="4101"/>
                  </a:cubicBezTo>
                  <a:cubicBezTo>
                    <a:pt x="3439" y="4101"/>
                    <a:pt x="3499" y="4078"/>
                    <a:pt x="3542" y="4030"/>
                  </a:cubicBezTo>
                  <a:lnTo>
                    <a:pt x="4126" y="3446"/>
                  </a:lnTo>
                  <a:lnTo>
                    <a:pt x="2652" y="1962"/>
                  </a:lnTo>
                  <a:lnTo>
                    <a:pt x="2164" y="148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1776034" y="4536981"/>
              <a:ext cx="33692" cy="30724"/>
            </a:xfrm>
            <a:custGeom>
              <a:avLst/>
              <a:gdLst/>
              <a:ahLst/>
              <a:cxnLst/>
              <a:rect l="l" t="t" r="r" b="b"/>
              <a:pathLst>
                <a:path w="1283" h="1170" extrusionOk="0">
                  <a:moveTo>
                    <a:pt x="976" y="1"/>
                  </a:moveTo>
                  <a:cubicBezTo>
                    <a:pt x="924" y="1"/>
                    <a:pt x="871" y="22"/>
                    <a:pt x="823" y="72"/>
                  </a:cubicBezTo>
                  <a:lnTo>
                    <a:pt x="86" y="799"/>
                  </a:lnTo>
                  <a:cubicBezTo>
                    <a:pt x="0" y="885"/>
                    <a:pt x="0" y="1019"/>
                    <a:pt x="86" y="1105"/>
                  </a:cubicBezTo>
                  <a:cubicBezTo>
                    <a:pt x="129" y="1148"/>
                    <a:pt x="184" y="1170"/>
                    <a:pt x="239" y="1170"/>
                  </a:cubicBezTo>
                  <a:cubicBezTo>
                    <a:pt x="294" y="1170"/>
                    <a:pt x="349" y="1148"/>
                    <a:pt x="393" y="1105"/>
                  </a:cubicBezTo>
                  <a:lnTo>
                    <a:pt x="1129" y="378"/>
                  </a:lnTo>
                  <a:cubicBezTo>
                    <a:pt x="1283" y="217"/>
                    <a:pt x="1141" y="1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794862" y="4555730"/>
              <a:ext cx="33508" cy="30567"/>
            </a:xfrm>
            <a:custGeom>
              <a:avLst/>
              <a:gdLst/>
              <a:ahLst/>
              <a:cxnLst/>
              <a:rect l="l" t="t" r="r" b="b"/>
              <a:pathLst>
                <a:path w="1276" h="1164" extrusionOk="0">
                  <a:moveTo>
                    <a:pt x="962" y="0"/>
                  </a:moveTo>
                  <a:cubicBezTo>
                    <a:pt x="912" y="0"/>
                    <a:pt x="861" y="19"/>
                    <a:pt x="814" y="66"/>
                  </a:cubicBezTo>
                  <a:lnTo>
                    <a:pt x="87" y="793"/>
                  </a:lnTo>
                  <a:cubicBezTo>
                    <a:pt x="1" y="879"/>
                    <a:pt x="1" y="1013"/>
                    <a:pt x="87" y="1099"/>
                  </a:cubicBezTo>
                  <a:cubicBezTo>
                    <a:pt x="125" y="1142"/>
                    <a:pt x="180" y="1164"/>
                    <a:pt x="235" y="1164"/>
                  </a:cubicBezTo>
                  <a:cubicBezTo>
                    <a:pt x="290" y="1164"/>
                    <a:pt x="345" y="1142"/>
                    <a:pt x="384" y="1099"/>
                  </a:cubicBezTo>
                  <a:lnTo>
                    <a:pt x="1121" y="372"/>
                  </a:lnTo>
                  <a:cubicBezTo>
                    <a:pt x="1275" y="217"/>
                    <a:pt x="1129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832309" y="4593125"/>
              <a:ext cx="33481" cy="30619"/>
            </a:xfrm>
            <a:custGeom>
              <a:avLst/>
              <a:gdLst/>
              <a:ahLst/>
              <a:cxnLst/>
              <a:rect l="l" t="t" r="r" b="b"/>
              <a:pathLst>
                <a:path w="1275" h="1166" extrusionOk="0">
                  <a:moveTo>
                    <a:pt x="965" y="1"/>
                  </a:moveTo>
                  <a:cubicBezTo>
                    <a:pt x="914" y="1"/>
                    <a:pt x="861" y="21"/>
                    <a:pt x="814" y="68"/>
                  </a:cubicBezTo>
                  <a:lnTo>
                    <a:pt x="87" y="795"/>
                  </a:lnTo>
                  <a:cubicBezTo>
                    <a:pt x="1" y="881"/>
                    <a:pt x="1" y="1015"/>
                    <a:pt x="87" y="1101"/>
                  </a:cubicBezTo>
                  <a:cubicBezTo>
                    <a:pt x="125" y="1144"/>
                    <a:pt x="178" y="1166"/>
                    <a:pt x="232" y="1166"/>
                  </a:cubicBezTo>
                  <a:cubicBezTo>
                    <a:pt x="286" y="1166"/>
                    <a:pt x="341" y="1144"/>
                    <a:pt x="384" y="1101"/>
                  </a:cubicBezTo>
                  <a:lnTo>
                    <a:pt x="1121" y="374"/>
                  </a:lnTo>
                  <a:cubicBezTo>
                    <a:pt x="1275" y="213"/>
                    <a:pt x="1131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813480" y="4574322"/>
              <a:ext cx="33665" cy="30645"/>
            </a:xfrm>
            <a:custGeom>
              <a:avLst/>
              <a:gdLst/>
              <a:ahLst/>
              <a:cxnLst/>
              <a:rect l="l" t="t" r="r" b="b"/>
              <a:pathLst>
                <a:path w="1282" h="1167" extrusionOk="0">
                  <a:moveTo>
                    <a:pt x="971" y="0"/>
                  </a:moveTo>
                  <a:cubicBezTo>
                    <a:pt x="921" y="0"/>
                    <a:pt x="869" y="20"/>
                    <a:pt x="823" y="66"/>
                  </a:cubicBezTo>
                  <a:lnTo>
                    <a:pt x="86" y="803"/>
                  </a:lnTo>
                  <a:cubicBezTo>
                    <a:pt x="0" y="889"/>
                    <a:pt x="0" y="1023"/>
                    <a:pt x="86" y="1109"/>
                  </a:cubicBezTo>
                  <a:cubicBezTo>
                    <a:pt x="129" y="1147"/>
                    <a:pt x="184" y="1166"/>
                    <a:pt x="239" y="1166"/>
                  </a:cubicBezTo>
                  <a:cubicBezTo>
                    <a:pt x="294" y="1166"/>
                    <a:pt x="349" y="1147"/>
                    <a:pt x="392" y="1109"/>
                  </a:cubicBezTo>
                  <a:lnTo>
                    <a:pt x="1120" y="372"/>
                  </a:lnTo>
                  <a:cubicBezTo>
                    <a:pt x="1282" y="217"/>
                    <a:pt x="1138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2057751" y="4266686"/>
              <a:ext cx="72241" cy="71375"/>
            </a:xfrm>
            <a:custGeom>
              <a:avLst/>
              <a:gdLst/>
              <a:ahLst/>
              <a:cxnLst/>
              <a:rect l="l" t="t" r="r" b="b"/>
              <a:pathLst>
                <a:path w="2751" h="2718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0" y="727"/>
                  </a:lnTo>
                  <a:lnTo>
                    <a:pt x="1991" y="2718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2057751" y="4266686"/>
              <a:ext cx="72241" cy="31171"/>
            </a:xfrm>
            <a:custGeom>
              <a:avLst/>
              <a:gdLst/>
              <a:ahLst/>
              <a:cxnLst/>
              <a:rect l="l" t="t" r="r" b="b"/>
              <a:pathLst>
                <a:path w="2751" h="1187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1656" y="249"/>
                  </a:lnTo>
                  <a:lnTo>
                    <a:pt x="0" y="727"/>
                  </a:lnTo>
                  <a:lnTo>
                    <a:pt x="469" y="1187"/>
                  </a:lnTo>
                  <a:lnTo>
                    <a:pt x="2623" y="565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839609" y="4424378"/>
              <a:ext cx="130696" cy="131090"/>
            </a:xfrm>
            <a:custGeom>
              <a:avLst/>
              <a:gdLst/>
              <a:ahLst/>
              <a:cxnLst/>
              <a:rect l="l" t="t" r="r" b="b"/>
              <a:pathLst>
                <a:path w="4977" h="4992" extrusionOk="0">
                  <a:moveTo>
                    <a:pt x="4672" y="0"/>
                  </a:moveTo>
                  <a:cubicBezTo>
                    <a:pt x="4587" y="0"/>
                    <a:pt x="4503" y="34"/>
                    <a:pt x="4441" y="101"/>
                  </a:cubicBezTo>
                  <a:lnTo>
                    <a:pt x="125" y="4407"/>
                  </a:lnTo>
                  <a:cubicBezTo>
                    <a:pt x="0" y="4541"/>
                    <a:pt x="0" y="4752"/>
                    <a:pt x="125" y="4876"/>
                  </a:cubicBezTo>
                  <a:lnTo>
                    <a:pt x="144" y="4895"/>
                  </a:lnTo>
                  <a:cubicBezTo>
                    <a:pt x="211" y="4962"/>
                    <a:pt x="288" y="4991"/>
                    <a:pt x="374" y="4991"/>
                  </a:cubicBezTo>
                  <a:cubicBezTo>
                    <a:pt x="288" y="4867"/>
                    <a:pt x="307" y="4694"/>
                    <a:pt x="422" y="4589"/>
                  </a:cubicBezTo>
                  <a:lnTo>
                    <a:pt x="4738" y="273"/>
                  </a:lnTo>
                  <a:cubicBezTo>
                    <a:pt x="4795" y="206"/>
                    <a:pt x="4881" y="177"/>
                    <a:pt x="4977" y="177"/>
                  </a:cubicBezTo>
                  <a:cubicBezTo>
                    <a:pt x="4958" y="158"/>
                    <a:pt x="4948" y="139"/>
                    <a:pt x="4929" y="120"/>
                  </a:cubicBezTo>
                  <a:lnTo>
                    <a:pt x="4910" y="101"/>
                  </a:lnTo>
                  <a:cubicBezTo>
                    <a:pt x="4843" y="34"/>
                    <a:pt x="4757" y="0"/>
                    <a:pt x="4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412" name="Google Shape;412;p41"/>
          <p:cNvGrpSpPr/>
          <p:nvPr/>
        </p:nvGrpSpPr>
        <p:grpSpPr>
          <a:xfrm>
            <a:off x="6760893" y="1339340"/>
            <a:ext cx="491612" cy="454512"/>
            <a:chOff x="7110427" y="3365261"/>
            <a:chExt cx="400401" cy="370184"/>
          </a:xfrm>
        </p:grpSpPr>
        <p:sp>
          <p:nvSpPr>
            <p:cNvPr id="413" name="Google Shape;413;p41"/>
            <p:cNvSpPr/>
            <p:nvPr/>
          </p:nvSpPr>
          <p:spPr>
            <a:xfrm>
              <a:off x="7140854" y="3365261"/>
              <a:ext cx="369974" cy="370158"/>
            </a:xfrm>
            <a:custGeom>
              <a:avLst/>
              <a:gdLst/>
              <a:ahLst/>
              <a:cxnLst/>
              <a:rect l="l" t="t" r="r" b="b"/>
              <a:pathLst>
                <a:path w="14105" h="14112" extrusionOk="0">
                  <a:moveTo>
                    <a:pt x="7052" y="1"/>
                  </a:moveTo>
                  <a:cubicBezTo>
                    <a:pt x="3153" y="1"/>
                    <a:pt x="0" y="3161"/>
                    <a:pt x="0" y="7059"/>
                  </a:cubicBezTo>
                  <a:cubicBezTo>
                    <a:pt x="0" y="10951"/>
                    <a:pt x="3153" y="14111"/>
                    <a:pt x="7052" y="14111"/>
                  </a:cubicBezTo>
                  <a:cubicBezTo>
                    <a:pt x="10951" y="14111"/>
                    <a:pt x="14104" y="10951"/>
                    <a:pt x="14104" y="7059"/>
                  </a:cubicBezTo>
                  <a:cubicBezTo>
                    <a:pt x="14104" y="3161"/>
                    <a:pt x="10951" y="1"/>
                    <a:pt x="7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7216081" y="3366704"/>
              <a:ext cx="294747" cy="295901"/>
            </a:xfrm>
            <a:custGeom>
              <a:avLst/>
              <a:gdLst/>
              <a:ahLst/>
              <a:cxnLst/>
              <a:rect l="l" t="t" r="r" b="b"/>
              <a:pathLst>
                <a:path w="11237" h="11281" extrusionOk="0">
                  <a:moveTo>
                    <a:pt x="7357" y="2771"/>
                  </a:moveTo>
                  <a:cubicBezTo>
                    <a:pt x="7423" y="2771"/>
                    <a:pt x="7491" y="2802"/>
                    <a:pt x="7541" y="2875"/>
                  </a:cubicBezTo>
                  <a:lnTo>
                    <a:pt x="8015" y="3573"/>
                  </a:lnTo>
                  <a:cubicBezTo>
                    <a:pt x="8083" y="3682"/>
                    <a:pt x="8056" y="3824"/>
                    <a:pt x="7954" y="3892"/>
                  </a:cubicBezTo>
                  <a:cubicBezTo>
                    <a:pt x="7914" y="3917"/>
                    <a:pt x="7869" y="3929"/>
                    <a:pt x="7825" y="3929"/>
                  </a:cubicBezTo>
                  <a:cubicBezTo>
                    <a:pt x="7750" y="3929"/>
                    <a:pt x="7678" y="3895"/>
                    <a:pt x="7636" y="3831"/>
                  </a:cubicBezTo>
                  <a:lnTo>
                    <a:pt x="7161" y="3126"/>
                  </a:lnTo>
                  <a:cubicBezTo>
                    <a:pt x="7041" y="2948"/>
                    <a:pt x="7196" y="2771"/>
                    <a:pt x="7357" y="2771"/>
                  </a:cubicBezTo>
                  <a:close/>
                  <a:moveTo>
                    <a:pt x="5005" y="0"/>
                  </a:moveTo>
                  <a:lnTo>
                    <a:pt x="4713" y="909"/>
                  </a:lnTo>
                  <a:cubicBezTo>
                    <a:pt x="4645" y="1126"/>
                    <a:pt x="4469" y="1295"/>
                    <a:pt x="4245" y="1356"/>
                  </a:cubicBezTo>
                  <a:lnTo>
                    <a:pt x="3513" y="1553"/>
                  </a:lnTo>
                  <a:cubicBezTo>
                    <a:pt x="3452" y="1573"/>
                    <a:pt x="3391" y="1580"/>
                    <a:pt x="3337" y="1580"/>
                  </a:cubicBezTo>
                  <a:lnTo>
                    <a:pt x="2238" y="1580"/>
                  </a:lnTo>
                  <a:cubicBezTo>
                    <a:pt x="2123" y="1580"/>
                    <a:pt x="2028" y="1661"/>
                    <a:pt x="2014" y="1777"/>
                  </a:cubicBezTo>
                  <a:lnTo>
                    <a:pt x="1892" y="2719"/>
                  </a:lnTo>
                  <a:lnTo>
                    <a:pt x="1194" y="2753"/>
                  </a:lnTo>
                  <a:cubicBezTo>
                    <a:pt x="1072" y="2760"/>
                    <a:pt x="977" y="2855"/>
                    <a:pt x="977" y="2970"/>
                  </a:cubicBezTo>
                  <a:lnTo>
                    <a:pt x="950" y="3580"/>
                  </a:lnTo>
                  <a:cubicBezTo>
                    <a:pt x="943" y="3712"/>
                    <a:pt x="1052" y="3818"/>
                    <a:pt x="1188" y="3818"/>
                  </a:cubicBezTo>
                  <a:cubicBezTo>
                    <a:pt x="1192" y="3818"/>
                    <a:pt x="1196" y="3818"/>
                    <a:pt x="1201" y="3818"/>
                  </a:cubicBezTo>
                  <a:lnTo>
                    <a:pt x="1662" y="3777"/>
                  </a:lnTo>
                  <a:cubicBezTo>
                    <a:pt x="1784" y="3763"/>
                    <a:pt x="1892" y="3702"/>
                    <a:pt x="1960" y="3607"/>
                  </a:cubicBezTo>
                  <a:lnTo>
                    <a:pt x="2394" y="3004"/>
                  </a:lnTo>
                  <a:lnTo>
                    <a:pt x="3310" y="2970"/>
                  </a:lnTo>
                  <a:cubicBezTo>
                    <a:pt x="3313" y="2970"/>
                    <a:pt x="3316" y="2970"/>
                    <a:pt x="3319" y="2970"/>
                  </a:cubicBezTo>
                  <a:cubicBezTo>
                    <a:pt x="3511" y="2970"/>
                    <a:pt x="3647" y="3170"/>
                    <a:pt x="3574" y="3350"/>
                  </a:cubicBezTo>
                  <a:cubicBezTo>
                    <a:pt x="3418" y="3756"/>
                    <a:pt x="3418" y="3790"/>
                    <a:pt x="3418" y="3831"/>
                  </a:cubicBezTo>
                  <a:cubicBezTo>
                    <a:pt x="3414" y="3983"/>
                    <a:pt x="3530" y="4063"/>
                    <a:pt x="3645" y="4063"/>
                  </a:cubicBezTo>
                  <a:cubicBezTo>
                    <a:pt x="3746" y="4063"/>
                    <a:pt x="3847" y="4002"/>
                    <a:pt x="3866" y="3872"/>
                  </a:cubicBezTo>
                  <a:cubicBezTo>
                    <a:pt x="3886" y="3818"/>
                    <a:pt x="3954" y="3634"/>
                    <a:pt x="4042" y="3404"/>
                  </a:cubicBezTo>
                  <a:cubicBezTo>
                    <a:pt x="4064" y="3352"/>
                    <a:pt x="4113" y="3324"/>
                    <a:pt x="4162" y="3324"/>
                  </a:cubicBezTo>
                  <a:cubicBezTo>
                    <a:pt x="4203" y="3324"/>
                    <a:pt x="4245" y="3344"/>
                    <a:pt x="4272" y="3384"/>
                  </a:cubicBezTo>
                  <a:lnTo>
                    <a:pt x="4327" y="3472"/>
                  </a:lnTo>
                  <a:cubicBezTo>
                    <a:pt x="4411" y="3599"/>
                    <a:pt x="4554" y="3672"/>
                    <a:pt x="4703" y="3672"/>
                  </a:cubicBezTo>
                  <a:cubicBezTo>
                    <a:pt x="4745" y="3672"/>
                    <a:pt x="4787" y="3667"/>
                    <a:pt x="4828" y="3655"/>
                  </a:cubicBezTo>
                  <a:lnTo>
                    <a:pt x="5235" y="3546"/>
                  </a:lnTo>
                  <a:cubicBezTo>
                    <a:pt x="5350" y="3512"/>
                    <a:pt x="5439" y="3431"/>
                    <a:pt x="5486" y="3323"/>
                  </a:cubicBezTo>
                  <a:lnTo>
                    <a:pt x="5561" y="3112"/>
                  </a:lnTo>
                  <a:cubicBezTo>
                    <a:pt x="5615" y="2963"/>
                    <a:pt x="5744" y="2861"/>
                    <a:pt x="5893" y="2828"/>
                  </a:cubicBezTo>
                  <a:lnTo>
                    <a:pt x="6157" y="2773"/>
                  </a:lnTo>
                  <a:cubicBezTo>
                    <a:pt x="6182" y="2768"/>
                    <a:pt x="6207" y="2765"/>
                    <a:pt x="6231" y="2765"/>
                  </a:cubicBezTo>
                  <a:cubicBezTo>
                    <a:pt x="6386" y="2765"/>
                    <a:pt x="6522" y="2872"/>
                    <a:pt x="6557" y="3024"/>
                  </a:cubicBezTo>
                  <a:cubicBezTo>
                    <a:pt x="6591" y="3207"/>
                    <a:pt x="6463" y="3377"/>
                    <a:pt x="6279" y="3397"/>
                  </a:cubicBezTo>
                  <a:lnTo>
                    <a:pt x="5649" y="3417"/>
                  </a:lnTo>
                  <a:cubicBezTo>
                    <a:pt x="5520" y="3417"/>
                    <a:pt x="5412" y="3526"/>
                    <a:pt x="5412" y="3648"/>
                  </a:cubicBezTo>
                  <a:lnTo>
                    <a:pt x="5412" y="3709"/>
                  </a:lnTo>
                  <a:cubicBezTo>
                    <a:pt x="5412" y="3763"/>
                    <a:pt x="5439" y="3804"/>
                    <a:pt x="5479" y="3831"/>
                  </a:cubicBezTo>
                  <a:lnTo>
                    <a:pt x="5845" y="4014"/>
                  </a:lnTo>
                  <a:cubicBezTo>
                    <a:pt x="5988" y="4082"/>
                    <a:pt x="6035" y="4258"/>
                    <a:pt x="5940" y="4387"/>
                  </a:cubicBezTo>
                  <a:cubicBezTo>
                    <a:pt x="5893" y="4462"/>
                    <a:pt x="5812" y="4502"/>
                    <a:pt x="5730" y="4502"/>
                  </a:cubicBezTo>
                  <a:lnTo>
                    <a:pt x="3805" y="4502"/>
                  </a:lnTo>
                  <a:cubicBezTo>
                    <a:pt x="3757" y="4502"/>
                    <a:pt x="3703" y="4496"/>
                    <a:pt x="3655" y="4475"/>
                  </a:cubicBezTo>
                  <a:lnTo>
                    <a:pt x="2048" y="3838"/>
                  </a:lnTo>
                  <a:cubicBezTo>
                    <a:pt x="2008" y="3822"/>
                    <a:pt x="1967" y="3815"/>
                    <a:pt x="1926" y="3815"/>
                  </a:cubicBezTo>
                  <a:cubicBezTo>
                    <a:pt x="1842" y="3815"/>
                    <a:pt x="1760" y="3846"/>
                    <a:pt x="1696" y="3906"/>
                  </a:cubicBezTo>
                  <a:lnTo>
                    <a:pt x="170" y="5316"/>
                  </a:lnTo>
                  <a:cubicBezTo>
                    <a:pt x="48" y="5425"/>
                    <a:pt x="1" y="5601"/>
                    <a:pt x="41" y="5757"/>
                  </a:cubicBezTo>
                  <a:lnTo>
                    <a:pt x="353" y="7018"/>
                  </a:lnTo>
                  <a:cubicBezTo>
                    <a:pt x="401" y="7215"/>
                    <a:pt x="570" y="7357"/>
                    <a:pt x="767" y="7364"/>
                  </a:cubicBezTo>
                  <a:lnTo>
                    <a:pt x="2489" y="7459"/>
                  </a:lnTo>
                  <a:cubicBezTo>
                    <a:pt x="2828" y="7472"/>
                    <a:pt x="3099" y="7737"/>
                    <a:pt x="3133" y="8076"/>
                  </a:cubicBezTo>
                  <a:lnTo>
                    <a:pt x="3262" y="9493"/>
                  </a:lnTo>
                  <a:cubicBezTo>
                    <a:pt x="3269" y="9595"/>
                    <a:pt x="3303" y="9703"/>
                    <a:pt x="3343" y="9798"/>
                  </a:cubicBezTo>
                  <a:cubicBezTo>
                    <a:pt x="3493" y="10096"/>
                    <a:pt x="3832" y="10788"/>
                    <a:pt x="4015" y="11025"/>
                  </a:cubicBezTo>
                  <a:cubicBezTo>
                    <a:pt x="4156" y="11201"/>
                    <a:pt x="4414" y="11280"/>
                    <a:pt x="4645" y="11280"/>
                  </a:cubicBezTo>
                  <a:cubicBezTo>
                    <a:pt x="4815" y="11280"/>
                    <a:pt x="4969" y="11238"/>
                    <a:pt x="5052" y="11161"/>
                  </a:cubicBezTo>
                  <a:lnTo>
                    <a:pt x="6449" y="10015"/>
                  </a:lnTo>
                  <a:cubicBezTo>
                    <a:pt x="6571" y="9906"/>
                    <a:pt x="6646" y="9764"/>
                    <a:pt x="6666" y="9608"/>
                  </a:cubicBezTo>
                  <a:lnTo>
                    <a:pt x="6829" y="8483"/>
                  </a:lnTo>
                  <a:lnTo>
                    <a:pt x="7941" y="7262"/>
                  </a:lnTo>
                  <a:cubicBezTo>
                    <a:pt x="8049" y="7147"/>
                    <a:pt x="8009" y="6964"/>
                    <a:pt x="7866" y="6903"/>
                  </a:cubicBezTo>
                  <a:lnTo>
                    <a:pt x="7846" y="6916"/>
                  </a:lnTo>
                  <a:cubicBezTo>
                    <a:pt x="7758" y="6970"/>
                    <a:pt x="7663" y="7004"/>
                    <a:pt x="7561" y="7011"/>
                  </a:cubicBezTo>
                  <a:lnTo>
                    <a:pt x="7507" y="7011"/>
                  </a:lnTo>
                  <a:cubicBezTo>
                    <a:pt x="7303" y="7011"/>
                    <a:pt x="7113" y="6909"/>
                    <a:pt x="6998" y="6733"/>
                  </a:cubicBezTo>
                  <a:lnTo>
                    <a:pt x="6151" y="5384"/>
                  </a:lnTo>
                  <a:cubicBezTo>
                    <a:pt x="6028" y="5205"/>
                    <a:pt x="6187" y="5026"/>
                    <a:pt x="6347" y="5026"/>
                  </a:cubicBezTo>
                  <a:cubicBezTo>
                    <a:pt x="6418" y="5026"/>
                    <a:pt x="6489" y="5061"/>
                    <a:pt x="6537" y="5147"/>
                  </a:cubicBezTo>
                  <a:lnTo>
                    <a:pt x="7385" y="6489"/>
                  </a:lnTo>
                  <a:cubicBezTo>
                    <a:pt x="7415" y="6532"/>
                    <a:pt x="7457" y="6558"/>
                    <a:pt x="7504" y="6558"/>
                  </a:cubicBezTo>
                  <a:cubicBezTo>
                    <a:pt x="7509" y="6558"/>
                    <a:pt x="7515" y="6558"/>
                    <a:pt x="7520" y="6557"/>
                  </a:cubicBezTo>
                  <a:cubicBezTo>
                    <a:pt x="7547" y="6557"/>
                    <a:pt x="7568" y="6543"/>
                    <a:pt x="7588" y="6530"/>
                  </a:cubicBezTo>
                  <a:lnTo>
                    <a:pt x="8734" y="5906"/>
                  </a:lnTo>
                  <a:cubicBezTo>
                    <a:pt x="8856" y="5838"/>
                    <a:pt x="8890" y="5682"/>
                    <a:pt x="8802" y="5574"/>
                  </a:cubicBezTo>
                  <a:cubicBezTo>
                    <a:pt x="8759" y="5519"/>
                    <a:pt x="8694" y="5491"/>
                    <a:pt x="8628" y="5491"/>
                  </a:cubicBezTo>
                  <a:cubicBezTo>
                    <a:pt x="8620" y="5491"/>
                    <a:pt x="8613" y="5492"/>
                    <a:pt x="8605" y="5492"/>
                  </a:cubicBezTo>
                  <a:lnTo>
                    <a:pt x="8368" y="5519"/>
                  </a:lnTo>
                  <a:cubicBezTo>
                    <a:pt x="8359" y="5520"/>
                    <a:pt x="8351" y="5521"/>
                    <a:pt x="8342" y="5521"/>
                  </a:cubicBezTo>
                  <a:cubicBezTo>
                    <a:pt x="8285" y="5521"/>
                    <a:pt x="8232" y="5501"/>
                    <a:pt x="8185" y="5465"/>
                  </a:cubicBezTo>
                  <a:lnTo>
                    <a:pt x="7466" y="4821"/>
                  </a:lnTo>
                  <a:cubicBezTo>
                    <a:pt x="7291" y="4662"/>
                    <a:pt x="7440" y="4419"/>
                    <a:pt x="7620" y="4419"/>
                  </a:cubicBezTo>
                  <a:cubicBezTo>
                    <a:pt x="7670" y="4419"/>
                    <a:pt x="7723" y="4438"/>
                    <a:pt x="7771" y="4482"/>
                  </a:cubicBezTo>
                  <a:lnTo>
                    <a:pt x="8415" y="5058"/>
                  </a:lnTo>
                  <a:lnTo>
                    <a:pt x="8809" y="5011"/>
                  </a:lnTo>
                  <a:cubicBezTo>
                    <a:pt x="8819" y="5009"/>
                    <a:pt x="8830" y="5008"/>
                    <a:pt x="8840" y="5008"/>
                  </a:cubicBezTo>
                  <a:cubicBezTo>
                    <a:pt x="8911" y="5008"/>
                    <a:pt x="8978" y="5046"/>
                    <a:pt x="9019" y="5099"/>
                  </a:cubicBezTo>
                  <a:lnTo>
                    <a:pt x="9093" y="5208"/>
                  </a:lnTo>
                  <a:lnTo>
                    <a:pt x="9473" y="5160"/>
                  </a:lnTo>
                  <a:cubicBezTo>
                    <a:pt x="9490" y="5158"/>
                    <a:pt x="9508" y="5157"/>
                    <a:pt x="9525" y="5157"/>
                  </a:cubicBezTo>
                  <a:cubicBezTo>
                    <a:pt x="9690" y="5157"/>
                    <a:pt x="9848" y="5244"/>
                    <a:pt x="9927" y="5397"/>
                  </a:cubicBezTo>
                  <a:lnTo>
                    <a:pt x="10700" y="6821"/>
                  </a:lnTo>
                  <a:cubicBezTo>
                    <a:pt x="10755" y="6923"/>
                    <a:pt x="10850" y="6998"/>
                    <a:pt x="10958" y="7038"/>
                  </a:cubicBezTo>
                  <a:lnTo>
                    <a:pt x="11236" y="7133"/>
                  </a:lnTo>
                  <a:lnTo>
                    <a:pt x="11236" y="6998"/>
                  </a:lnTo>
                  <a:cubicBezTo>
                    <a:pt x="11236" y="3424"/>
                    <a:pt x="8558" y="414"/>
                    <a:pt x="50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7110427" y="3392672"/>
              <a:ext cx="372991" cy="342774"/>
            </a:xfrm>
            <a:custGeom>
              <a:avLst/>
              <a:gdLst/>
              <a:ahLst/>
              <a:cxnLst/>
              <a:rect l="l" t="t" r="r" b="b"/>
              <a:pathLst>
                <a:path w="14220" h="13068" extrusionOk="0">
                  <a:moveTo>
                    <a:pt x="4517" y="0"/>
                  </a:moveTo>
                  <a:cubicBezTo>
                    <a:pt x="631" y="2387"/>
                    <a:pt x="1" y="7777"/>
                    <a:pt x="3222" y="10998"/>
                  </a:cubicBezTo>
                  <a:cubicBezTo>
                    <a:pt x="4615" y="12395"/>
                    <a:pt x="6415" y="13067"/>
                    <a:pt x="8202" y="13067"/>
                  </a:cubicBezTo>
                  <a:cubicBezTo>
                    <a:pt x="10545" y="13067"/>
                    <a:pt x="12866" y="11910"/>
                    <a:pt x="14220" y="9710"/>
                  </a:cubicBezTo>
                  <a:lnTo>
                    <a:pt x="14220" y="9710"/>
                  </a:lnTo>
                  <a:cubicBezTo>
                    <a:pt x="13108" y="10395"/>
                    <a:pt x="11833" y="10754"/>
                    <a:pt x="10524" y="10754"/>
                  </a:cubicBezTo>
                  <a:cubicBezTo>
                    <a:pt x="7968" y="10754"/>
                    <a:pt x="5615" y="9371"/>
                    <a:pt x="4368" y="7140"/>
                  </a:cubicBezTo>
                  <a:cubicBezTo>
                    <a:pt x="3120" y="4909"/>
                    <a:pt x="3181" y="2177"/>
                    <a:pt x="4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7398563" y="3617646"/>
              <a:ext cx="31424" cy="30427"/>
            </a:xfrm>
            <a:custGeom>
              <a:avLst/>
              <a:gdLst/>
              <a:ahLst/>
              <a:cxnLst/>
              <a:rect l="l" t="t" r="r" b="b"/>
              <a:pathLst>
                <a:path w="1198" h="1160" extrusionOk="0">
                  <a:moveTo>
                    <a:pt x="881" y="1"/>
                  </a:moveTo>
                  <a:cubicBezTo>
                    <a:pt x="825" y="1"/>
                    <a:pt x="768" y="23"/>
                    <a:pt x="719" y="75"/>
                  </a:cubicBezTo>
                  <a:lnTo>
                    <a:pt x="123" y="787"/>
                  </a:lnTo>
                  <a:cubicBezTo>
                    <a:pt x="1" y="936"/>
                    <a:pt x="102" y="1160"/>
                    <a:pt x="299" y="1160"/>
                  </a:cubicBezTo>
                  <a:cubicBezTo>
                    <a:pt x="367" y="1160"/>
                    <a:pt x="428" y="1133"/>
                    <a:pt x="475" y="1079"/>
                  </a:cubicBezTo>
                  <a:lnTo>
                    <a:pt x="1065" y="373"/>
                  </a:lnTo>
                  <a:cubicBezTo>
                    <a:pt x="1197" y="200"/>
                    <a:pt x="1047" y="1"/>
                    <a:pt x="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7268410" y="3369012"/>
              <a:ext cx="20276" cy="26886"/>
            </a:xfrm>
            <a:custGeom>
              <a:avLst/>
              <a:gdLst/>
              <a:ahLst/>
              <a:cxnLst/>
              <a:rect l="l" t="t" r="r" b="b"/>
              <a:pathLst>
                <a:path w="773" h="1025" extrusionOk="0">
                  <a:moveTo>
                    <a:pt x="772" y="0"/>
                  </a:moveTo>
                  <a:lnTo>
                    <a:pt x="772" y="0"/>
                  </a:lnTo>
                  <a:cubicBezTo>
                    <a:pt x="596" y="41"/>
                    <a:pt x="419" y="82"/>
                    <a:pt x="250" y="136"/>
                  </a:cubicBezTo>
                  <a:lnTo>
                    <a:pt x="47" y="739"/>
                  </a:lnTo>
                  <a:cubicBezTo>
                    <a:pt x="0" y="908"/>
                    <a:pt x="138" y="1024"/>
                    <a:pt x="274" y="1024"/>
                  </a:cubicBezTo>
                  <a:cubicBezTo>
                    <a:pt x="357" y="1024"/>
                    <a:pt x="440" y="982"/>
                    <a:pt x="480" y="882"/>
                  </a:cubicBezTo>
                  <a:lnTo>
                    <a:pt x="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7141562" y="3566236"/>
              <a:ext cx="35778" cy="86638"/>
            </a:xfrm>
            <a:custGeom>
              <a:avLst/>
              <a:gdLst/>
              <a:ahLst/>
              <a:cxnLst/>
              <a:rect l="l" t="t" r="r" b="b"/>
              <a:pathLst>
                <a:path w="1364" h="3303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1181"/>
                    <a:pt x="495" y="2320"/>
                    <a:pt x="1153" y="3303"/>
                  </a:cubicBezTo>
                  <a:lnTo>
                    <a:pt x="1350" y="1513"/>
                  </a:lnTo>
                  <a:cubicBezTo>
                    <a:pt x="1363" y="1377"/>
                    <a:pt x="1316" y="1235"/>
                    <a:pt x="1214" y="114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7303060" y="3365261"/>
              <a:ext cx="26178" cy="27043"/>
            </a:xfrm>
            <a:custGeom>
              <a:avLst/>
              <a:gdLst/>
              <a:ahLst/>
              <a:cxnLst/>
              <a:rect l="l" t="t" r="r" b="b"/>
              <a:pathLst>
                <a:path w="998" h="1031" extrusionOk="0">
                  <a:moveTo>
                    <a:pt x="868" y="1"/>
                  </a:moveTo>
                  <a:cubicBezTo>
                    <a:pt x="617" y="1"/>
                    <a:pt x="366" y="14"/>
                    <a:pt x="116" y="41"/>
                  </a:cubicBezTo>
                  <a:lnTo>
                    <a:pt x="88" y="577"/>
                  </a:lnTo>
                  <a:cubicBezTo>
                    <a:pt x="0" y="845"/>
                    <a:pt x="213" y="1031"/>
                    <a:pt x="423" y="1031"/>
                  </a:cubicBezTo>
                  <a:cubicBezTo>
                    <a:pt x="553" y="1031"/>
                    <a:pt x="682" y="960"/>
                    <a:pt x="739" y="794"/>
                  </a:cubicBezTo>
                  <a:lnTo>
                    <a:pt x="997" y="8"/>
                  </a:lnTo>
                  <a:cubicBezTo>
                    <a:pt x="956" y="8"/>
                    <a:pt x="916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420" name="Google Shape;420;p41"/>
          <p:cNvGrpSpPr/>
          <p:nvPr/>
        </p:nvGrpSpPr>
        <p:grpSpPr>
          <a:xfrm>
            <a:off x="6837146" y="3376556"/>
            <a:ext cx="423343" cy="448613"/>
            <a:chOff x="7045643" y="2907723"/>
            <a:chExt cx="345304" cy="365857"/>
          </a:xfrm>
        </p:grpSpPr>
        <p:sp>
          <p:nvSpPr>
            <p:cNvPr id="421" name="Google Shape;421;p41"/>
            <p:cNvSpPr/>
            <p:nvPr/>
          </p:nvSpPr>
          <p:spPr>
            <a:xfrm>
              <a:off x="7101638" y="2970429"/>
              <a:ext cx="231636" cy="284223"/>
            </a:xfrm>
            <a:custGeom>
              <a:avLst/>
              <a:gdLst/>
              <a:ahLst/>
              <a:cxnLst/>
              <a:rect l="l" t="t" r="r" b="b"/>
              <a:pathLst>
                <a:path w="8836" h="10842" extrusionOk="0">
                  <a:moveTo>
                    <a:pt x="4418" y="1"/>
                  </a:moveTo>
                  <a:cubicBezTo>
                    <a:pt x="2498" y="1"/>
                    <a:pt x="838" y="1329"/>
                    <a:pt x="420" y="3205"/>
                  </a:cubicBezTo>
                  <a:cubicBezTo>
                    <a:pt x="1" y="5082"/>
                    <a:pt x="939" y="6988"/>
                    <a:pt x="2672" y="7810"/>
                  </a:cubicBezTo>
                  <a:cubicBezTo>
                    <a:pt x="3004" y="7969"/>
                    <a:pt x="3220" y="8301"/>
                    <a:pt x="3220" y="8676"/>
                  </a:cubicBezTo>
                  <a:lnTo>
                    <a:pt x="3220" y="10365"/>
                  </a:lnTo>
                  <a:cubicBezTo>
                    <a:pt x="3220" y="10625"/>
                    <a:pt x="3437" y="10842"/>
                    <a:pt x="3696" y="10842"/>
                  </a:cubicBezTo>
                  <a:lnTo>
                    <a:pt x="5140" y="10842"/>
                  </a:lnTo>
                  <a:cubicBezTo>
                    <a:pt x="5414" y="10842"/>
                    <a:pt x="5631" y="10625"/>
                    <a:pt x="5631" y="10365"/>
                  </a:cubicBezTo>
                  <a:lnTo>
                    <a:pt x="5631" y="8676"/>
                  </a:lnTo>
                  <a:cubicBezTo>
                    <a:pt x="5631" y="8301"/>
                    <a:pt x="5833" y="7969"/>
                    <a:pt x="6165" y="7810"/>
                  </a:cubicBezTo>
                  <a:cubicBezTo>
                    <a:pt x="7897" y="6988"/>
                    <a:pt x="8835" y="5082"/>
                    <a:pt x="8417" y="3205"/>
                  </a:cubicBezTo>
                  <a:cubicBezTo>
                    <a:pt x="7998" y="1329"/>
                    <a:pt x="6338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7129269" y="2989357"/>
              <a:ext cx="176768" cy="177135"/>
            </a:xfrm>
            <a:custGeom>
              <a:avLst/>
              <a:gdLst/>
              <a:ahLst/>
              <a:cxnLst/>
              <a:rect l="l" t="t" r="r" b="b"/>
              <a:pathLst>
                <a:path w="6743" h="6757" extrusionOk="0">
                  <a:moveTo>
                    <a:pt x="3364" y="1"/>
                  </a:moveTo>
                  <a:cubicBezTo>
                    <a:pt x="1502" y="1"/>
                    <a:pt x="1" y="1516"/>
                    <a:pt x="1" y="3378"/>
                  </a:cubicBezTo>
                  <a:cubicBezTo>
                    <a:pt x="1" y="5241"/>
                    <a:pt x="1502" y="6756"/>
                    <a:pt x="3364" y="6756"/>
                  </a:cubicBezTo>
                  <a:cubicBezTo>
                    <a:pt x="5226" y="6756"/>
                    <a:pt x="6742" y="5241"/>
                    <a:pt x="6742" y="3378"/>
                  </a:cubicBezTo>
                  <a:cubicBezTo>
                    <a:pt x="6742" y="1516"/>
                    <a:pt x="5226" y="1"/>
                    <a:pt x="3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7198529" y="3248570"/>
              <a:ext cx="37854" cy="25009"/>
            </a:xfrm>
            <a:custGeom>
              <a:avLst/>
              <a:gdLst/>
              <a:ahLst/>
              <a:cxnLst/>
              <a:rect l="l" t="t" r="r" b="b"/>
              <a:pathLst>
                <a:path w="1444" h="954" extrusionOk="0">
                  <a:moveTo>
                    <a:pt x="0" y="1"/>
                  </a:moveTo>
                  <a:lnTo>
                    <a:pt x="0" y="477"/>
                  </a:lnTo>
                  <a:cubicBezTo>
                    <a:pt x="0" y="737"/>
                    <a:pt x="217" y="954"/>
                    <a:pt x="491" y="954"/>
                  </a:cubicBezTo>
                  <a:lnTo>
                    <a:pt x="968" y="954"/>
                  </a:lnTo>
                  <a:cubicBezTo>
                    <a:pt x="1227" y="954"/>
                    <a:pt x="1444" y="737"/>
                    <a:pt x="1444" y="4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342711" y="3071436"/>
              <a:ext cx="48236" cy="12950"/>
            </a:xfrm>
            <a:custGeom>
              <a:avLst/>
              <a:gdLst/>
              <a:ahLst/>
              <a:cxnLst/>
              <a:rect l="l" t="t" r="r" b="b"/>
              <a:pathLst>
                <a:path w="1840" h="494" extrusionOk="0">
                  <a:moveTo>
                    <a:pt x="1528" y="1"/>
                  </a:moveTo>
                  <a:cubicBezTo>
                    <a:pt x="1519" y="1"/>
                    <a:pt x="1511" y="1"/>
                    <a:pt x="1502" y="2"/>
                  </a:cubicBezTo>
                  <a:lnTo>
                    <a:pt x="289" y="2"/>
                  </a:lnTo>
                  <a:cubicBezTo>
                    <a:pt x="0" y="31"/>
                    <a:pt x="0" y="464"/>
                    <a:pt x="289" y="493"/>
                  </a:cubicBezTo>
                  <a:lnTo>
                    <a:pt x="1502" y="493"/>
                  </a:lnTo>
                  <a:cubicBezTo>
                    <a:pt x="1511" y="494"/>
                    <a:pt x="1519" y="494"/>
                    <a:pt x="1528" y="494"/>
                  </a:cubicBezTo>
                  <a:cubicBezTo>
                    <a:pt x="1839" y="494"/>
                    <a:pt x="1839" y="1"/>
                    <a:pt x="1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7045643" y="3071436"/>
              <a:ext cx="54658" cy="12950"/>
            </a:xfrm>
            <a:custGeom>
              <a:avLst/>
              <a:gdLst/>
              <a:ahLst/>
              <a:cxnLst/>
              <a:rect l="l" t="t" r="r" b="b"/>
              <a:pathLst>
                <a:path w="2085" h="494" extrusionOk="0">
                  <a:moveTo>
                    <a:pt x="1773" y="1"/>
                  </a:moveTo>
                  <a:cubicBezTo>
                    <a:pt x="1765" y="1"/>
                    <a:pt x="1756" y="1"/>
                    <a:pt x="1747" y="2"/>
                  </a:cubicBezTo>
                  <a:lnTo>
                    <a:pt x="304" y="2"/>
                  </a:lnTo>
                  <a:cubicBezTo>
                    <a:pt x="1" y="31"/>
                    <a:pt x="1" y="464"/>
                    <a:pt x="304" y="493"/>
                  </a:cubicBezTo>
                  <a:lnTo>
                    <a:pt x="1747" y="493"/>
                  </a:lnTo>
                  <a:cubicBezTo>
                    <a:pt x="1756" y="494"/>
                    <a:pt x="1765" y="494"/>
                    <a:pt x="1773" y="494"/>
                  </a:cubicBezTo>
                  <a:cubicBezTo>
                    <a:pt x="2085" y="494"/>
                    <a:pt x="2085" y="1"/>
                    <a:pt x="1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7211400" y="2907723"/>
              <a:ext cx="12505" cy="43831"/>
            </a:xfrm>
            <a:custGeom>
              <a:avLst/>
              <a:gdLst/>
              <a:ahLst/>
              <a:cxnLst/>
              <a:rect l="l" t="t" r="r" b="b"/>
              <a:pathLst>
                <a:path w="477" h="1672" extrusionOk="0">
                  <a:moveTo>
                    <a:pt x="233" y="0"/>
                  </a:moveTo>
                  <a:cubicBezTo>
                    <a:pt x="119" y="0"/>
                    <a:pt x="7" y="76"/>
                    <a:pt x="0" y="228"/>
                  </a:cubicBezTo>
                  <a:lnTo>
                    <a:pt x="0" y="1426"/>
                  </a:lnTo>
                  <a:cubicBezTo>
                    <a:pt x="0" y="1570"/>
                    <a:pt x="101" y="1671"/>
                    <a:pt x="231" y="1671"/>
                  </a:cubicBezTo>
                  <a:cubicBezTo>
                    <a:pt x="361" y="1671"/>
                    <a:pt x="477" y="1570"/>
                    <a:pt x="477" y="1426"/>
                  </a:cubicBezTo>
                  <a:lnTo>
                    <a:pt x="477" y="228"/>
                  </a:lnTo>
                  <a:cubicBezTo>
                    <a:pt x="462" y="76"/>
                    <a:pt x="347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7204951" y="3014706"/>
              <a:ext cx="25009" cy="107508"/>
            </a:xfrm>
            <a:custGeom>
              <a:avLst/>
              <a:gdLst/>
              <a:ahLst/>
              <a:cxnLst/>
              <a:rect l="l" t="t" r="r" b="b"/>
              <a:pathLst>
                <a:path w="954" h="4101" extrusionOk="0">
                  <a:moveTo>
                    <a:pt x="477" y="1"/>
                  </a:moveTo>
                  <a:cubicBezTo>
                    <a:pt x="217" y="1"/>
                    <a:pt x="1" y="217"/>
                    <a:pt x="15" y="477"/>
                  </a:cubicBezTo>
                  <a:lnTo>
                    <a:pt x="145" y="3783"/>
                  </a:lnTo>
                  <a:cubicBezTo>
                    <a:pt x="160" y="3956"/>
                    <a:pt x="304" y="4100"/>
                    <a:pt x="477" y="4100"/>
                  </a:cubicBezTo>
                  <a:cubicBezTo>
                    <a:pt x="665" y="4100"/>
                    <a:pt x="809" y="3956"/>
                    <a:pt x="809" y="3783"/>
                  </a:cubicBezTo>
                  <a:lnTo>
                    <a:pt x="939" y="477"/>
                  </a:lnTo>
                  <a:cubicBezTo>
                    <a:pt x="954" y="217"/>
                    <a:pt x="737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7207992" y="3134666"/>
              <a:ext cx="18953" cy="18953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cubicBezTo>
                    <a:pt x="0" y="564"/>
                    <a:pt x="159" y="723"/>
                    <a:pt x="361" y="723"/>
                  </a:cubicBezTo>
                  <a:cubicBezTo>
                    <a:pt x="563" y="723"/>
                    <a:pt x="722" y="564"/>
                    <a:pt x="722" y="362"/>
                  </a:cubicBezTo>
                  <a:cubicBezTo>
                    <a:pt x="722" y="160"/>
                    <a:pt x="563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276099" y="2940754"/>
              <a:ext cx="25088" cy="28574"/>
            </a:xfrm>
            <a:custGeom>
              <a:avLst/>
              <a:gdLst/>
              <a:ahLst/>
              <a:cxnLst/>
              <a:rect l="l" t="t" r="r" b="b"/>
              <a:pathLst>
                <a:path w="957" h="1090" extrusionOk="0">
                  <a:moveTo>
                    <a:pt x="646" y="0"/>
                  </a:moveTo>
                  <a:cubicBezTo>
                    <a:pt x="574" y="0"/>
                    <a:pt x="502" y="32"/>
                    <a:pt x="448" y="108"/>
                  </a:cubicBezTo>
                  <a:lnTo>
                    <a:pt x="87" y="729"/>
                  </a:lnTo>
                  <a:cubicBezTo>
                    <a:pt x="1" y="887"/>
                    <a:pt x="116" y="1090"/>
                    <a:pt x="304" y="1090"/>
                  </a:cubicBezTo>
                  <a:cubicBezTo>
                    <a:pt x="376" y="1090"/>
                    <a:pt x="463" y="1046"/>
                    <a:pt x="506" y="974"/>
                  </a:cubicBezTo>
                  <a:lnTo>
                    <a:pt x="867" y="339"/>
                  </a:lnTo>
                  <a:cubicBezTo>
                    <a:pt x="957" y="159"/>
                    <a:pt x="805" y="0"/>
                    <a:pt x="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133804" y="3185812"/>
              <a:ext cx="26372" cy="29859"/>
            </a:xfrm>
            <a:custGeom>
              <a:avLst/>
              <a:gdLst/>
              <a:ahLst/>
              <a:cxnLst/>
              <a:rect l="l" t="t" r="r" b="b"/>
              <a:pathLst>
                <a:path w="1006" h="1139" extrusionOk="0">
                  <a:moveTo>
                    <a:pt x="665" y="1"/>
                  </a:moveTo>
                  <a:cubicBezTo>
                    <a:pt x="587" y="1"/>
                    <a:pt x="509" y="42"/>
                    <a:pt x="463" y="143"/>
                  </a:cubicBezTo>
                  <a:lnTo>
                    <a:pt x="102" y="778"/>
                  </a:lnTo>
                  <a:cubicBezTo>
                    <a:pt x="1" y="937"/>
                    <a:pt x="116" y="1139"/>
                    <a:pt x="304" y="1139"/>
                  </a:cubicBezTo>
                  <a:cubicBezTo>
                    <a:pt x="391" y="1139"/>
                    <a:pt x="463" y="1081"/>
                    <a:pt x="506" y="1009"/>
                  </a:cubicBezTo>
                  <a:lnTo>
                    <a:pt x="867" y="388"/>
                  </a:lnTo>
                  <a:cubicBezTo>
                    <a:pt x="1005" y="191"/>
                    <a:pt x="834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7132886" y="2939758"/>
              <a:ext cx="26320" cy="29571"/>
            </a:xfrm>
            <a:custGeom>
              <a:avLst/>
              <a:gdLst/>
              <a:ahLst/>
              <a:cxnLst/>
              <a:rect l="l" t="t" r="r" b="b"/>
              <a:pathLst>
                <a:path w="1004" h="1128" extrusionOk="0">
                  <a:moveTo>
                    <a:pt x="333" y="0"/>
                  </a:moveTo>
                  <a:cubicBezTo>
                    <a:pt x="167" y="0"/>
                    <a:pt x="1" y="182"/>
                    <a:pt x="137" y="377"/>
                  </a:cubicBezTo>
                  <a:lnTo>
                    <a:pt x="498" y="1012"/>
                  </a:lnTo>
                  <a:cubicBezTo>
                    <a:pt x="527" y="1084"/>
                    <a:pt x="613" y="1128"/>
                    <a:pt x="700" y="1128"/>
                  </a:cubicBezTo>
                  <a:cubicBezTo>
                    <a:pt x="888" y="1128"/>
                    <a:pt x="1003" y="925"/>
                    <a:pt x="902" y="767"/>
                  </a:cubicBezTo>
                  <a:lnTo>
                    <a:pt x="541" y="146"/>
                  </a:lnTo>
                  <a:cubicBezTo>
                    <a:pt x="494" y="43"/>
                    <a:pt x="414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7276020" y="3186729"/>
              <a:ext cx="25062" cy="28941"/>
            </a:xfrm>
            <a:custGeom>
              <a:avLst/>
              <a:gdLst/>
              <a:ahLst/>
              <a:cxnLst/>
              <a:rect l="l" t="t" r="r" b="b"/>
              <a:pathLst>
                <a:path w="956" h="1104" extrusionOk="0">
                  <a:moveTo>
                    <a:pt x="313" y="1"/>
                  </a:moveTo>
                  <a:cubicBezTo>
                    <a:pt x="153" y="1"/>
                    <a:pt x="0" y="163"/>
                    <a:pt x="90" y="353"/>
                  </a:cubicBezTo>
                  <a:lnTo>
                    <a:pt x="451" y="974"/>
                  </a:lnTo>
                  <a:cubicBezTo>
                    <a:pt x="493" y="1043"/>
                    <a:pt x="574" y="1099"/>
                    <a:pt x="657" y="1104"/>
                  </a:cubicBezTo>
                  <a:lnTo>
                    <a:pt x="657" y="1104"/>
                  </a:lnTo>
                  <a:cubicBezTo>
                    <a:pt x="842" y="1087"/>
                    <a:pt x="956" y="901"/>
                    <a:pt x="870" y="743"/>
                  </a:cubicBezTo>
                  <a:lnTo>
                    <a:pt x="509" y="108"/>
                  </a:lnTo>
                  <a:cubicBezTo>
                    <a:pt x="456" y="33"/>
                    <a:pt x="384" y="1"/>
                    <a:pt x="313" y="1"/>
                  </a:cubicBezTo>
                  <a:close/>
                  <a:moveTo>
                    <a:pt x="657" y="1104"/>
                  </a:moveTo>
                  <a:cubicBezTo>
                    <a:pt x="656" y="1104"/>
                    <a:pt x="655" y="1104"/>
                    <a:pt x="653" y="1104"/>
                  </a:cubicBezTo>
                  <a:lnTo>
                    <a:pt x="668" y="1104"/>
                  </a:lnTo>
                  <a:cubicBezTo>
                    <a:pt x="664" y="1104"/>
                    <a:pt x="661" y="1104"/>
                    <a:pt x="657" y="1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7322185" y="3137550"/>
              <a:ext cx="35312" cy="22886"/>
            </a:xfrm>
            <a:custGeom>
              <a:avLst/>
              <a:gdLst/>
              <a:ahLst/>
              <a:cxnLst/>
              <a:rect l="l" t="t" r="r" b="b"/>
              <a:pathLst>
                <a:path w="1347" h="873" extrusionOk="0">
                  <a:moveTo>
                    <a:pt x="365" y="0"/>
                  </a:moveTo>
                  <a:cubicBezTo>
                    <a:pt x="144" y="0"/>
                    <a:pt x="0" y="348"/>
                    <a:pt x="264" y="468"/>
                  </a:cubicBezTo>
                  <a:lnTo>
                    <a:pt x="899" y="829"/>
                  </a:lnTo>
                  <a:cubicBezTo>
                    <a:pt x="928" y="858"/>
                    <a:pt x="971" y="872"/>
                    <a:pt x="1014" y="872"/>
                  </a:cubicBezTo>
                  <a:cubicBezTo>
                    <a:pt x="1260" y="858"/>
                    <a:pt x="1346" y="540"/>
                    <a:pt x="1130" y="410"/>
                  </a:cubicBezTo>
                  <a:lnTo>
                    <a:pt x="509" y="50"/>
                  </a:lnTo>
                  <a:cubicBezTo>
                    <a:pt x="460" y="15"/>
                    <a:pt x="411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7077599" y="2995858"/>
              <a:ext cx="33922" cy="21916"/>
            </a:xfrm>
            <a:custGeom>
              <a:avLst/>
              <a:gdLst/>
              <a:ahLst/>
              <a:cxnLst/>
              <a:rect l="l" t="t" r="r" b="b"/>
              <a:pathLst>
                <a:path w="1294" h="836" extrusionOk="0">
                  <a:moveTo>
                    <a:pt x="343" y="0"/>
                  </a:moveTo>
                  <a:cubicBezTo>
                    <a:pt x="129" y="0"/>
                    <a:pt x="0" y="297"/>
                    <a:pt x="211" y="446"/>
                  </a:cubicBezTo>
                  <a:lnTo>
                    <a:pt x="846" y="806"/>
                  </a:lnTo>
                  <a:cubicBezTo>
                    <a:pt x="875" y="835"/>
                    <a:pt x="918" y="835"/>
                    <a:pt x="961" y="835"/>
                  </a:cubicBezTo>
                  <a:cubicBezTo>
                    <a:pt x="1207" y="835"/>
                    <a:pt x="1293" y="518"/>
                    <a:pt x="1077" y="388"/>
                  </a:cubicBezTo>
                  <a:lnTo>
                    <a:pt x="456" y="27"/>
                  </a:lnTo>
                  <a:cubicBezTo>
                    <a:pt x="417" y="8"/>
                    <a:pt x="379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7323784" y="2995255"/>
              <a:ext cx="35312" cy="22519"/>
            </a:xfrm>
            <a:custGeom>
              <a:avLst/>
              <a:gdLst/>
              <a:ahLst/>
              <a:cxnLst/>
              <a:rect l="l" t="t" r="r" b="b"/>
              <a:pathLst>
                <a:path w="1347" h="859" extrusionOk="0">
                  <a:moveTo>
                    <a:pt x="981" y="1"/>
                  </a:moveTo>
                  <a:cubicBezTo>
                    <a:pt x="936" y="1"/>
                    <a:pt x="887" y="15"/>
                    <a:pt x="838" y="50"/>
                  </a:cubicBezTo>
                  <a:lnTo>
                    <a:pt x="217" y="411"/>
                  </a:lnTo>
                  <a:cubicBezTo>
                    <a:pt x="1" y="541"/>
                    <a:pt x="87" y="858"/>
                    <a:pt x="333" y="858"/>
                  </a:cubicBezTo>
                  <a:cubicBezTo>
                    <a:pt x="376" y="858"/>
                    <a:pt x="419" y="858"/>
                    <a:pt x="448" y="829"/>
                  </a:cubicBezTo>
                  <a:lnTo>
                    <a:pt x="1083" y="469"/>
                  </a:lnTo>
                  <a:cubicBezTo>
                    <a:pt x="1347" y="349"/>
                    <a:pt x="1203" y="1"/>
                    <a:pt x="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7077809" y="3137550"/>
              <a:ext cx="34945" cy="22886"/>
            </a:xfrm>
            <a:custGeom>
              <a:avLst/>
              <a:gdLst/>
              <a:ahLst/>
              <a:cxnLst/>
              <a:rect l="l" t="t" r="r" b="b"/>
              <a:pathLst>
                <a:path w="1333" h="873" extrusionOk="0">
                  <a:moveTo>
                    <a:pt x="967" y="0"/>
                  </a:moveTo>
                  <a:cubicBezTo>
                    <a:pt x="921" y="0"/>
                    <a:pt x="873" y="15"/>
                    <a:pt x="823" y="50"/>
                  </a:cubicBezTo>
                  <a:lnTo>
                    <a:pt x="203" y="410"/>
                  </a:lnTo>
                  <a:cubicBezTo>
                    <a:pt x="1" y="540"/>
                    <a:pt x="73" y="858"/>
                    <a:pt x="318" y="872"/>
                  </a:cubicBezTo>
                  <a:cubicBezTo>
                    <a:pt x="361" y="872"/>
                    <a:pt x="405" y="858"/>
                    <a:pt x="448" y="829"/>
                  </a:cubicBezTo>
                  <a:lnTo>
                    <a:pt x="1069" y="468"/>
                  </a:lnTo>
                  <a:cubicBezTo>
                    <a:pt x="1332" y="348"/>
                    <a:pt x="1188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7186050" y="3210742"/>
              <a:ext cx="63204" cy="44303"/>
            </a:xfrm>
            <a:custGeom>
              <a:avLst/>
              <a:gdLst/>
              <a:ahLst/>
              <a:cxnLst/>
              <a:rect l="l" t="t" r="r" b="b"/>
              <a:pathLst>
                <a:path w="2411" h="1690" extrusionOk="0">
                  <a:moveTo>
                    <a:pt x="0" y="0"/>
                  </a:moveTo>
                  <a:lnTo>
                    <a:pt x="0" y="1198"/>
                  </a:lnTo>
                  <a:cubicBezTo>
                    <a:pt x="0" y="1473"/>
                    <a:pt x="217" y="1689"/>
                    <a:pt x="476" y="1689"/>
                  </a:cubicBezTo>
                  <a:lnTo>
                    <a:pt x="1920" y="1689"/>
                  </a:lnTo>
                  <a:cubicBezTo>
                    <a:pt x="2194" y="1689"/>
                    <a:pt x="2411" y="1473"/>
                    <a:pt x="2411" y="1198"/>
                  </a:cubicBezTo>
                  <a:lnTo>
                    <a:pt x="2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7179602" y="3210349"/>
              <a:ext cx="76102" cy="12898"/>
            </a:xfrm>
            <a:custGeom>
              <a:avLst/>
              <a:gdLst/>
              <a:ahLst/>
              <a:cxnLst/>
              <a:rect l="l" t="t" r="r" b="b"/>
              <a:pathLst>
                <a:path w="2903" h="492" extrusionOk="0">
                  <a:moveTo>
                    <a:pt x="246" y="1"/>
                  </a:moveTo>
                  <a:cubicBezTo>
                    <a:pt x="116" y="1"/>
                    <a:pt x="1" y="116"/>
                    <a:pt x="1" y="246"/>
                  </a:cubicBezTo>
                  <a:cubicBezTo>
                    <a:pt x="1" y="376"/>
                    <a:pt x="116" y="492"/>
                    <a:pt x="246" y="492"/>
                  </a:cubicBezTo>
                  <a:lnTo>
                    <a:pt x="2657" y="492"/>
                  </a:lnTo>
                  <a:cubicBezTo>
                    <a:pt x="2787" y="492"/>
                    <a:pt x="2902" y="376"/>
                    <a:pt x="2902" y="246"/>
                  </a:cubicBezTo>
                  <a:cubicBezTo>
                    <a:pt x="2902" y="116"/>
                    <a:pt x="2787" y="1"/>
                    <a:pt x="2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439" name="Google Shape;439;p41"/>
          <p:cNvGrpSpPr/>
          <p:nvPr/>
        </p:nvGrpSpPr>
        <p:grpSpPr>
          <a:xfrm>
            <a:off x="1843946" y="1349007"/>
            <a:ext cx="510640" cy="454538"/>
            <a:chOff x="7970194" y="2013577"/>
            <a:chExt cx="372676" cy="331731"/>
          </a:xfrm>
        </p:grpSpPr>
        <p:sp>
          <p:nvSpPr>
            <p:cNvPr id="440" name="Google Shape;440;p41"/>
            <p:cNvSpPr/>
            <p:nvPr/>
          </p:nvSpPr>
          <p:spPr>
            <a:xfrm>
              <a:off x="8092032" y="2284533"/>
              <a:ext cx="102454" cy="60775"/>
            </a:xfrm>
            <a:custGeom>
              <a:avLst/>
              <a:gdLst/>
              <a:ahLst/>
              <a:cxnLst/>
              <a:rect l="l" t="t" r="r" b="b"/>
              <a:pathLst>
                <a:path w="3906" h="2317" extrusionOk="0">
                  <a:moveTo>
                    <a:pt x="2620" y="1"/>
                  </a:moveTo>
                  <a:cubicBezTo>
                    <a:pt x="2541" y="1"/>
                    <a:pt x="2462" y="40"/>
                    <a:pt x="2414" y="133"/>
                  </a:cubicBezTo>
                  <a:lnTo>
                    <a:pt x="1573" y="1848"/>
                  </a:lnTo>
                  <a:lnTo>
                    <a:pt x="312" y="1848"/>
                  </a:lnTo>
                  <a:cubicBezTo>
                    <a:pt x="0" y="1848"/>
                    <a:pt x="0" y="2316"/>
                    <a:pt x="312" y="2316"/>
                  </a:cubicBezTo>
                  <a:lnTo>
                    <a:pt x="3594" y="2316"/>
                  </a:lnTo>
                  <a:cubicBezTo>
                    <a:pt x="3906" y="2316"/>
                    <a:pt x="3906" y="1848"/>
                    <a:pt x="3594" y="1848"/>
                  </a:cubicBezTo>
                  <a:lnTo>
                    <a:pt x="2102" y="1848"/>
                  </a:lnTo>
                  <a:lnTo>
                    <a:pt x="2841" y="343"/>
                  </a:lnTo>
                  <a:cubicBezTo>
                    <a:pt x="2931" y="154"/>
                    <a:pt x="2776" y="1"/>
                    <a:pt x="2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8116741" y="2284533"/>
              <a:ext cx="77746" cy="60775"/>
            </a:xfrm>
            <a:custGeom>
              <a:avLst/>
              <a:gdLst/>
              <a:ahLst/>
              <a:cxnLst/>
              <a:rect l="l" t="t" r="r" b="b"/>
              <a:pathLst>
                <a:path w="2964" h="2317" extrusionOk="0">
                  <a:moveTo>
                    <a:pt x="2616" y="1"/>
                  </a:moveTo>
                  <a:cubicBezTo>
                    <a:pt x="2538" y="1"/>
                    <a:pt x="2460" y="40"/>
                    <a:pt x="2415" y="133"/>
                  </a:cubicBezTo>
                  <a:lnTo>
                    <a:pt x="1567" y="1848"/>
                  </a:lnTo>
                  <a:lnTo>
                    <a:pt x="313" y="1848"/>
                  </a:lnTo>
                  <a:cubicBezTo>
                    <a:pt x="1" y="1848"/>
                    <a:pt x="1" y="2316"/>
                    <a:pt x="313" y="2316"/>
                  </a:cubicBezTo>
                  <a:lnTo>
                    <a:pt x="2652" y="2316"/>
                  </a:lnTo>
                  <a:cubicBezTo>
                    <a:pt x="2964" y="2316"/>
                    <a:pt x="2964" y="1848"/>
                    <a:pt x="2652" y="1848"/>
                  </a:cubicBezTo>
                  <a:lnTo>
                    <a:pt x="2096" y="1848"/>
                  </a:lnTo>
                  <a:lnTo>
                    <a:pt x="2835" y="343"/>
                  </a:lnTo>
                  <a:cubicBezTo>
                    <a:pt x="2925" y="154"/>
                    <a:pt x="2770" y="1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7970194" y="2104805"/>
              <a:ext cx="38086" cy="48578"/>
            </a:xfrm>
            <a:custGeom>
              <a:avLst/>
              <a:gdLst/>
              <a:ahLst/>
              <a:cxnLst/>
              <a:rect l="l" t="t" r="r" b="b"/>
              <a:pathLst>
                <a:path w="1452" h="1852" extrusionOk="0">
                  <a:moveTo>
                    <a:pt x="1452" y="1"/>
                  </a:moveTo>
                  <a:lnTo>
                    <a:pt x="204" y="523"/>
                  </a:lnTo>
                  <a:cubicBezTo>
                    <a:pt x="34" y="598"/>
                    <a:pt x="1" y="828"/>
                    <a:pt x="143" y="950"/>
                  </a:cubicBezTo>
                  <a:lnTo>
                    <a:pt x="1282" y="1852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7984961" y="2013577"/>
              <a:ext cx="357908" cy="288687"/>
            </a:xfrm>
            <a:custGeom>
              <a:avLst/>
              <a:gdLst/>
              <a:ahLst/>
              <a:cxnLst/>
              <a:rect l="l" t="t" r="r" b="b"/>
              <a:pathLst>
                <a:path w="13645" h="11006" extrusionOk="0">
                  <a:moveTo>
                    <a:pt x="5405" y="0"/>
                  </a:moveTo>
                  <a:cubicBezTo>
                    <a:pt x="5148" y="0"/>
                    <a:pt x="1104" y="70"/>
                    <a:pt x="455" y="4455"/>
                  </a:cubicBezTo>
                  <a:cubicBezTo>
                    <a:pt x="0" y="8435"/>
                    <a:pt x="3235" y="11005"/>
                    <a:pt x="6978" y="11005"/>
                  </a:cubicBezTo>
                  <a:cubicBezTo>
                    <a:pt x="10015" y="11005"/>
                    <a:pt x="12653" y="9202"/>
                    <a:pt x="13582" y="6700"/>
                  </a:cubicBezTo>
                  <a:cubicBezTo>
                    <a:pt x="13644" y="6518"/>
                    <a:pt x="13508" y="6346"/>
                    <a:pt x="13338" y="6346"/>
                  </a:cubicBezTo>
                  <a:cubicBezTo>
                    <a:pt x="13305" y="6346"/>
                    <a:pt x="13271" y="6353"/>
                    <a:pt x="13236" y="6367"/>
                  </a:cubicBezTo>
                  <a:cubicBezTo>
                    <a:pt x="12738" y="6573"/>
                    <a:pt x="12201" y="6679"/>
                    <a:pt x="11663" y="6679"/>
                  </a:cubicBezTo>
                  <a:cubicBezTo>
                    <a:pt x="11527" y="6679"/>
                    <a:pt x="11392" y="6673"/>
                    <a:pt x="11256" y="6659"/>
                  </a:cubicBezTo>
                  <a:cubicBezTo>
                    <a:pt x="9337" y="6483"/>
                    <a:pt x="7954" y="4103"/>
                    <a:pt x="7127" y="2665"/>
                  </a:cubicBezTo>
                  <a:cubicBezTo>
                    <a:pt x="6571" y="1709"/>
                    <a:pt x="5825" y="1112"/>
                    <a:pt x="4726" y="902"/>
                  </a:cubicBezTo>
                  <a:lnTo>
                    <a:pt x="5418" y="0"/>
                  </a:lnTo>
                  <a:cubicBezTo>
                    <a:pt x="5418" y="0"/>
                    <a:pt x="5414" y="0"/>
                    <a:pt x="5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7984961" y="2013577"/>
              <a:ext cx="244385" cy="288687"/>
            </a:xfrm>
            <a:custGeom>
              <a:avLst/>
              <a:gdLst/>
              <a:ahLst/>
              <a:cxnLst/>
              <a:rect l="l" t="t" r="r" b="b"/>
              <a:pathLst>
                <a:path w="9317" h="11006" extrusionOk="0">
                  <a:moveTo>
                    <a:pt x="5398" y="0"/>
                  </a:moveTo>
                  <a:cubicBezTo>
                    <a:pt x="5141" y="0"/>
                    <a:pt x="1098" y="70"/>
                    <a:pt x="448" y="4455"/>
                  </a:cubicBezTo>
                  <a:cubicBezTo>
                    <a:pt x="0" y="8435"/>
                    <a:pt x="3228" y="11005"/>
                    <a:pt x="6978" y="11005"/>
                  </a:cubicBezTo>
                  <a:cubicBezTo>
                    <a:pt x="7771" y="11005"/>
                    <a:pt x="8564" y="10883"/>
                    <a:pt x="9317" y="10639"/>
                  </a:cubicBezTo>
                  <a:lnTo>
                    <a:pt x="9317" y="10639"/>
                  </a:lnTo>
                  <a:cubicBezTo>
                    <a:pt x="9147" y="10646"/>
                    <a:pt x="8971" y="10653"/>
                    <a:pt x="8795" y="10653"/>
                  </a:cubicBezTo>
                  <a:cubicBezTo>
                    <a:pt x="5045" y="10653"/>
                    <a:pt x="1818" y="8083"/>
                    <a:pt x="2265" y="4103"/>
                  </a:cubicBezTo>
                  <a:cubicBezTo>
                    <a:pt x="2645" y="1560"/>
                    <a:pt x="4157" y="475"/>
                    <a:pt x="5411" y="0"/>
                  </a:cubicBezTo>
                  <a:cubicBezTo>
                    <a:pt x="5411" y="0"/>
                    <a:pt x="5407" y="0"/>
                    <a:pt x="5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8083875" y="2093447"/>
              <a:ext cx="208974" cy="129786"/>
            </a:xfrm>
            <a:custGeom>
              <a:avLst/>
              <a:gdLst/>
              <a:ahLst/>
              <a:cxnLst/>
              <a:rect l="l" t="t" r="r" b="b"/>
              <a:pathLst>
                <a:path w="7967" h="4948" extrusionOk="0">
                  <a:moveTo>
                    <a:pt x="2937" y="0"/>
                  </a:moveTo>
                  <a:cubicBezTo>
                    <a:pt x="2729" y="0"/>
                    <a:pt x="2519" y="51"/>
                    <a:pt x="2325" y="156"/>
                  </a:cubicBezTo>
                  <a:lnTo>
                    <a:pt x="2318" y="156"/>
                  </a:lnTo>
                  <a:cubicBezTo>
                    <a:pt x="0" y="1422"/>
                    <a:pt x="1203" y="4948"/>
                    <a:pt x="4061" y="4948"/>
                  </a:cubicBezTo>
                  <a:cubicBezTo>
                    <a:pt x="5106" y="4948"/>
                    <a:pt x="6373" y="4476"/>
                    <a:pt x="7770" y="3248"/>
                  </a:cubicBezTo>
                  <a:cubicBezTo>
                    <a:pt x="7967" y="3078"/>
                    <a:pt x="7845" y="2760"/>
                    <a:pt x="7587" y="2760"/>
                  </a:cubicBezTo>
                  <a:cubicBezTo>
                    <a:pt x="6753" y="2760"/>
                    <a:pt x="5410" y="2393"/>
                    <a:pt x="3966" y="515"/>
                  </a:cubicBezTo>
                  <a:cubicBezTo>
                    <a:pt x="3717" y="182"/>
                    <a:pt x="3332" y="0"/>
                    <a:pt x="2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8108505" y="2142707"/>
              <a:ext cx="184292" cy="80552"/>
            </a:xfrm>
            <a:custGeom>
              <a:avLst/>
              <a:gdLst/>
              <a:ahLst/>
              <a:cxnLst/>
              <a:rect l="l" t="t" r="r" b="b"/>
              <a:pathLst>
                <a:path w="7026" h="3071" extrusionOk="0">
                  <a:moveTo>
                    <a:pt x="172" y="0"/>
                  </a:moveTo>
                  <a:cubicBezTo>
                    <a:pt x="0" y="1438"/>
                    <a:pt x="1179" y="3070"/>
                    <a:pt x="3125" y="3070"/>
                  </a:cubicBezTo>
                  <a:cubicBezTo>
                    <a:pt x="4171" y="3070"/>
                    <a:pt x="5439" y="2598"/>
                    <a:pt x="6838" y="1370"/>
                  </a:cubicBezTo>
                  <a:cubicBezTo>
                    <a:pt x="7026" y="1195"/>
                    <a:pt x="6908" y="882"/>
                    <a:pt x="6656" y="882"/>
                  </a:cubicBezTo>
                  <a:cubicBezTo>
                    <a:pt x="6653" y="882"/>
                    <a:pt x="6651" y="882"/>
                    <a:pt x="6648" y="882"/>
                  </a:cubicBezTo>
                  <a:cubicBezTo>
                    <a:pt x="6465" y="882"/>
                    <a:pt x="6289" y="861"/>
                    <a:pt x="6119" y="827"/>
                  </a:cubicBezTo>
                  <a:cubicBezTo>
                    <a:pt x="5293" y="1605"/>
                    <a:pt x="3857" y="2217"/>
                    <a:pt x="2601" y="2217"/>
                  </a:cubicBezTo>
                  <a:cubicBezTo>
                    <a:pt x="1361" y="2217"/>
                    <a:pt x="297" y="1621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8032805" y="2087388"/>
              <a:ext cx="36827" cy="42886"/>
            </a:xfrm>
            <a:custGeom>
              <a:avLst/>
              <a:gdLst/>
              <a:ahLst/>
              <a:cxnLst/>
              <a:rect l="l" t="t" r="r" b="b"/>
              <a:pathLst>
                <a:path w="1404" h="1635" extrusionOk="0">
                  <a:moveTo>
                    <a:pt x="705" y="0"/>
                  </a:moveTo>
                  <a:cubicBezTo>
                    <a:pt x="319" y="0"/>
                    <a:pt x="0" y="312"/>
                    <a:pt x="0" y="706"/>
                  </a:cubicBezTo>
                  <a:lnTo>
                    <a:pt x="0" y="929"/>
                  </a:lnTo>
                  <a:cubicBezTo>
                    <a:pt x="0" y="1323"/>
                    <a:pt x="319" y="1634"/>
                    <a:pt x="705" y="1634"/>
                  </a:cubicBezTo>
                  <a:cubicBezTo>
                    <a:pt x="1092" y="1634"/>
                    <a:pt x="1404" y="1323"/>
                    <a:pt x="1404" y="936"/>
                  </a:cubicBezTo>
                  <a:lnTo>
                    <a:pt x="1404" y="706"/>
                  </a:lnTo>
                  <a:cubicBezTo>
                    <a:pt x="1404" y="312"/>
                    <a:pt x="1092" y="0"/>
                    <a:pt x="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8045081" y="2093421"/>
              <a:ext cx="12276" cy="1230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237" y="1"/>
                  </a:moveTo>
                  <a:cubicBezTo>
                    <a:pt x="109" y="1"/>
                    <a:pt x="0" y="109"/>
                    <a:pt x="0" y="238"/>
                  </a:cubicBezTo>
                  <a:cubicBezTo>
                    <a:pt x="0" y="367"/>
                    <a:pt x="109" y="469"/>
                    <a:pt x="237" y="469"/>
                  </a:cubicBezTo>
                  <a:cubicBezTo>
                    <a:pt x="366" y="469"/>
                    <a:pt x="468" y="367"/>
                    <a:pt x="468" y="238"/>
                  </a:cubicBezTo>
                  <a:cubicBezTo>
                    <a:pt x="468" y="109"/>
                    <a:pt x="36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2" name="Google Shape;384;p41">
            <a:extLst>
              <a:ext uri="{FF2B5EF4-FFF2-40B4-BE49-F238E27FC236}">
                <a16:creationId xmlns:a16="http://schemas.microsoft.com/office/drawing/2014/main" id="{1EB2D3B9-56A2-FD82-8672-359AF99EE257}"/>
              </a:ext>
            </a:extLst>
          </p:cNvPr>
          <p:cNvSpPr txBox="1">
            <a:spLocks/>
          </p:cNvSpPr>
          <p:nvPr/>
        </p:nvSpPr>
        <p:spPr>
          <a:xfrm>
            <a:off x="3471953" y="2956121"/>
            <a:ext cx="2023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범진</a:t>
            </a:r>
            <a:endParaRPr lang="en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Google Shape;385;p41">
            <a:extLst>
              <a:ext uri="{FF2B5EF4-FFF2-40B4-BE49-F238E27FC236}">
                <a16:creationId xmlns:a16="http://schemas.microsoft.com/office/drawing/2014/main" id="{C25398E2-F99E-DC14-A15A-167C21420E14}"/>
              </a:ext>
            </a:extLst>
          </p:cNvPr>
          <p:cNvSpPr txBox="1">
            <a:spLocks/>
          </p:cNvSpPr>
          <p:nvPr/>
        </p:nvSpPr>
        <p:spPr>
          <a:xfrm>
            <a:off x="2522846" y="3244106"/>
            <a:ext cx="3925331" cy="123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프로젝트를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시작할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땐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막막했으나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팀원들의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도움으로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잘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마무리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하게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된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것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같습니다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P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ython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대해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미흡하지만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코드를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보며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배울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있었습니다</a:t>
            </a:r>
            <a:r>
              <a:rPr lang="en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 </a:t>
            </a:r>
            <a:endParaRPr lang="ko-KR" sz="11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5" name="그래픽 4" descr="장난감 여우">
            <a:extLst>
              <a:ext uri="{FF2B5EF4-FFF2-40B4-BE49-F238E27FC236}">
                <a16:creationId xmlns:a16="http://schemas.microsoft.com/office/drawing/2014/main" id="{F40CB3FC-EE7E-9701-4AF1-717DE6A62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623" y="2126052"/>
            <a:ext cx="976460" cy="976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 idx="15"/>
          </p:nvPr>
        </p:nvSpPr>
        <p:spPr>
          <a:xfrm>
            <a:off x="713500" y="537025"/>
            <a:ext cx="77172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목차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745325" y="1607509"/>
            <a:ext cx="1716616" cy="459458"/>
          </a:xfrm>
          <a:custGeom>
            <a:avLst/>
            <a:gdLst/>
            <a:ahLst/>
            <a:cxnLst/>
            <a:rect l="l" t="t" r="r" b="b"/>
            <a:pathLst>
              <a:path w="121123" h="32419" extrusionOk="0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6619090" y="1607509"/>
            <a:ext cx="1716616" cy="459458"/>
          </a:xfrm>
          <a:custGeom>
            <a:avLst/>
            <a:gdLst/>
            <a:ahLst/>
            <a:cxnLst/>
            <a:rect l="l" t="t" r="r" b="b"/>
            <a:pathLst>
              <a:path w="121123" h="32419" extrusionOk="0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808394" y="1637780"/>
            <a:ext cx="1716712" cy="429187"/>
          </a:xfrm>
          <a:custGeom>
            <a:avLst/>
            <a:gdLst/>
            <a:ahLst/>
            <a:cxnLst/>
            <a:rect l="l" t="t" r="r" b="b"/>
            <a:pathLst>
              <a:path w="92346" h="23087" extrusionOk="0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682159" y="1637780"/>
            <a:ext cx="1716712" cy="429187"/>
          </a:xfrm>
          <a:custGeom>
            <a:avLst/>
            <a:gdLst/>
            <a:ahLst/>
            <a:cxnLst/>
            <a:rect l="l" t="t" r="r" b="b"/>
            <a:pathLst>
              <a:path w="92346" h="23087" extrusionOk="0">
                <a:moveTo>
                  <a:pt x="34195" y="0"/>
                </a:moveTo>
                <a:cubicBezTo>
                  <a:pt x="28457" y="0"/>
                  <a:pt x="23682" y="4203"/>
                  <a:pt x="22801" y="9704"/>
                </a:cubicBezTo>
                <a:cubicBezTo>
                  <a:pt x="22063" y="9549"/>
                  <a:pt x="21301" y="9478"/>
                  <a:pt x="20515" y="9478"/>
                </a:cubicBezTo>
                <a:cubicBezTo>
                  <a:pt x="14872" y="9478"/>
                  <a:pt x="10169" y="13526"/>
                  <a:pt x="9168" y="18884"/>
                </a:cubicBezTo>
                <a:cubicBezTo>
                  <a:pt x="3513" y="19717"/>
                  <a:pt x="1" y="23087"/>
                  <a:pt x="1" y="23087"/>
                </a:cubicBezTo>
                <a:lnTo>
                  <a:pt x="31874" y="23087"/>
                </a:lnTo>
                <a:cubicBezTo>
                  <a:pt x="31886" y="23015"/>
                  <a:pt x="31897" y="22932"/>
                  <a:pt x="31909" y="22860"/>
                </a:cubicBezTo>
                <a:cubicBezTo>
                  <a:pt x="32017" y="22884"/>
                  <a:pt x="32112" y="22896"/>
                  <a:pt x="32219" y="22920"/>
                </a:cubicBezTo>
                <a:cubicBezTo>
                  <a:pt x="32231" y="22968"/>
                  <a:pt x="32243" y="23027"/>
                  <a:pt x="32255" y="23087"/>
                </a:cubicBezTo>
                <a:lnTo>
                  <a:pt x="92346" y="23087"/>
                </a:lnTo>
                <a:cubicBezTo>
                  <a:pt x="87598" y="20813"/>
                  <a:pt x="84270" y="20062"/>
                  <a:pt x="81953" y="20062"/>
                </a:cubicBezTo>
                <a:cubicBezTo>
                  <a:pt x="81916" y="20062"/>
                  <a:pt x="81880" y="20062"/>
                  <a:pt x="81844" y="20062"/>
                </a:cubicBezTo>
                <a:cubicBezTo>
                  <a:pt x="81344" y="11680"/>
                  <a:pt x="74391" y="5037"/>
                  <a:pt x="65890" y="5037"/>
                </a:cubicBezTo>
                <a:cubicBezTo>
                  <a:pt x="60342" y="5037"/>
                  <a:pt x="55460" y="7859"/>
                  <a:pt x="52591" y="12145"/>
                </a:cubicBezTo>
                <a:cubicBezTo>
                  <a:pt x="52186" y="10240"/>
                  <a:pt x="50495" y="8811"/>
                  <a:pt x="48471" y="8811"/>
                </a:cubicBezTo>
                <a:cubicBezTo>
                  <a:pt x="47495" y="8811"/>
                  <a:pt x="46602" y="9144"/>
                  <a:pt x="45887" y="9704"/>
                </a:cubicBezTo>
                <a:cubicBezTo>
                  <a:pt x="45780" y="9680"/>
                  <a:pt x="45685" y="9668"/>
                  <a:pt x="45590" y="9644"/>
                </a:cubicBezTo>
                <a:cubicBezTo>
                  <a:pt x="44673" y="4180"/>
                  <a:pt x="39922" y="0"/>
                  <a:pt x="341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198450" y="142758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01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713500" y="239733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구성</a:t>
            </a:r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 idx="3"/>
          </p:nvPr>
        </p:nvSpPr>
        <p:spPr>
          <a:xfrm>
            <a:off x="5072200" y="142758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03</a:t>
            </a: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4"/>
          </p:nvPr>
        </p:nvSpPr>
        <p:spPr>
          <a:xfrm>
            <a:off x="4587265" y="239733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시연</a:t>
            </a:r>
            <a:endParaRPr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6"/>
          </p:nvPr>
        </p:nvSpPr>
        <p:spPr>
          <a:xfrm>
            <a:off x="3135325" y="142758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</a:t>
            </a: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7"/>
          </p:nvPr>
        </p:nvSpPr>
        <p:spPr>
          <a:xfrm>
            <a:off x="2650383" y="239733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진행</a:t>
            </a:r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9"/>
          </p:nvPr>
        </p:nvSpPr>
        <p:spPr>
          <a:xfrm>
            <a:off x="7009075" y="1427580"/>
            <a:ext cx="9366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04</a:t>
            </a: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13"/>
          </p:nvPr>
        </p:nvSpPr>
        <p:spPr>
          <a:xfrm>
            <a:off x="6524148" y="2397330"/>
            <a:ext cx="19065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의의</a:t>
            </a:r>
            <a:endParaRPr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65"/>
          <p:cNvSpPr/>
          <p:nvPr/>
        </p:nvSpPr>
        <p:spPr>
          <a:xfrm>
            <a:off x="1191001" y="1021072"/>
            <a:ext cx="1112874" cy="278225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40" name="Google Shape;1240;p65"/>
          <p:cNvSpPr/>
          <p:nvPr/>
        </p:nvSpPr>
        <p:spPr>
          <a:xfrm>
            <a:off x="1526250" y="1203103"/>
            <a:ext cx="1572173" cy="355897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241" name="Google Shape;1241;p65"/>
          <p:cNvGrpSpPr/>
          <p:nvPr/>
        </p:nvGrpSpPr>
        <p:grpSpPr>
          <a:xfrm flipH="1">
            <a:off x="12773" y="1168905"/>
            <a:ext cx="4201282" cy="3974305"/>
            <a:chOff x="1997850" y="1192550"/>
            <a:chExt cx="3702875" cy="3502825"/>
          </a:xfrm>
        </p:grpSpPr>
        <p:sp>
          <p:nvSpPr>
            <p:cNvPr id="1242" name="Google Shape;1242;p65"/>
            <p:cNvSpPr/>
            <p:nvPr/>
          </p:nvSpPr>
          <p:spPr>
            <a:xfrm>
              <a:off x="3797475" y="2555500"/>
              <a:ext cx="336675" cy="612000"/>
            </a:xfrm>
            <a:custGeom>
              <a:avLst/>
              <a:gdLst/>
              <a:ahLst/>
              <a:cxnLst/>
              <a:rect l="l" t="t" r="r" b="b"/>
              <a:pathLst>
                <a:path w="13467" h="24480" extrusionOk="0">
                  <a:moveTo>
                    <a:pt x="9585" y="1"/>
                  </a:moveTo>
                  <a:cubicBezTo>
                    <a:pt x="9585" y="1"/>
                    <a:pt x="6061" y="7490"/>
                    <a:pt x="311" y="22932"/>
                  </a:cubicBezTo>
                  <a:cubicBezTo>
                    <a:pt x="1" y="23754"/>
                    <a:pt x="1073" y="24480"/>
                    <a:pt x="1870" y="24480"/>
                  </a:cubicBezTo>
                  <a:lnTo>
                    <a:pt x="2382" y="24480"/>
                  </a:lnTo>
                  <a:cubicBezTo>
                    <a:pt x="2918" y="24480"/>
                    <a:pt x="3406" y="24182"/>
                    <a:pt x="3692" y="23682"/>
                  </a:cubicBezTo>
                  <a:cubicBezTo>
                    <a:pt x="5537" y="20491"/>
                    <a:pt x="8621" y="16777"/>
                    <a:pt x="13467" y="15300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3" name="Google Shape;1243;p65"/>
            <p:cNvSpPr/>
            <p:nvPr/>
          </p:nvSpPr>
          <p:spPr>
            <a:xfrm>
              <a:off x="3799275" y="2555500"/>
              <a:ext cx="256900" cy="609625"/>
            </a:xfrm>
            <a:custGeom>
              <a:avLst/>
              <a:gdLst/>
              <a:ahLst/>
              <a:cxnLst/>
              <a:rect l="l" t="t" r="r" b="b"/>
              <a:pathLst>
                <a:path w="10276" h="24385" extrusionOk="0">
                  <a:moveTo>
                    <a:pt x="9513" y="1"/>
                  </a:moveTo>
                  <a:cubicBezTo>
                    <a:pt x="9513" y="1"/>
                    <a:pt x="5989" y="7490"/>
                    <a:pt x="239" y="22932"/>
                  </a:cubicBezTo>
                  <a:cubicBezTo>
                    <a:pt x="0" y="23575"/>
                    <a:pt x="620" y="24170"/>
                    <a:pt x="1274" y="24385"/>
                  </a:cubicBezTo>
                  <a:cubicBezTo>
                    <a:pt x="3370" y="16860"/>
                    <a:pt x="6799" y="9930"/>
                    <a:pt x="10275" y="3013"/>
                  </a:cubicBezTo>
                  <a:lnTo>
                    <a:pt x="9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4" name="Google Shape;1244;p65"/>
            <p:cNvSpPr/>
            <p:nvPr/>
          </p:nvSpPr>
          <p:spPr>
            <a:xfrm>
              <a:off x="3831125" y="2630800"/>
              <a:ext cx="303025" cy="536700"/>
            </a:xfrm>
            <a:custGeom>
              <a:avLst/>
              <a:gdLst/>
              <a:ahLst/>
              <a:cxnLst/>
              <a:rect l="l" t="t" r="r" b="b"/>
              <a:pathLst>
                <a:path w="12121" h="21468" extrusionOk="0">
                  <a:moveTo>
                    <a:pt x="9001" y="1"/>
                  </a:moveTo>
                  <a:cubicBezTo>
                    <a:pt x="5525" y="6918"/>
                    <a:pt x="2096" y="13848"/>
                    <a:pt x="0" y="21373"/>
                  </a:cubicBezTo>
                  <a:cubicBezTo>
                    <a:pt x="179" y="21432"/>
                    <a:pt x="358" y="21468"/>
                    <a:pt x="524" y="21468"/>
                  </a:cubicBezTo>
                  <a:lnTo>
                    <a:pt x="1036" y="21468"/>
                  </a:lnTo>
                  <a:cubicBezTo>
                    <a:pt x="1572" y="21468"/>
                    <a:pt x="2060" y="21170"/>
                    <a:pt x="2346" y="20670"/>
                  </a:cubicBezTo>
                  <a:cubicBezTo>
                    <a:pt x="4191" y="17479"/>
                    <a:pt x="7275" y="13765"/>
                    <a:pt x="12121" y="12288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5" name="Google Shape;1245;p65"/>
            <p:cNvSpPr/>
            <p:nvPr/>
          </p:nvSpPr>
          <p:spPr>
            <a:xfrm>
              <a:off x="4574975" y="2555500"/>
              <a:ext cx="336375" cy="612000"/>
            </a:xfrm>
            <a:custGeom>
              <a:avLst/>
              <a:gdLst/>
              <a:ahLst/>
              <a:cxnLst/>
              <a:rect l="l" t="t" r="r" b="b"/>
              <a:pathLst>
                <a:path w="13455" h="24480" extrusionOk="0">
                  <a:moveTo>
                    <a:pt x="3882" y="1"/>
                  </a:moveTo>
                  <a:lnTo>
                    <a:pt x="0" y="15300"/>
                  </a:lnTo>
                  <a:cubicBezTo>
                    <a:pt x="4834" y="16777"/>
                    <a:pt x="7930" y="20491"/>
                    <a:pt x="9763" y="23682"/>
                  </a:cubicBezTo>
                  <a:cubicBezTo>
                    <a:pt x="10061" y="24182"/>
                    <a:pt x="10549" y="24480"/>
                    <a:pt x="11085" y="24480"/>
                  </a:cubicBezTo>
                  <a:lnTo>
                    <a:pt x="11597" y="24480"/>
                  </a:lnTo>
                  <a:cubicBezTo>
                    <a:pt x="12394" y="24480"/>
                    <a:pt x="13454" y="23754"/>
                    <a:pt x="13156" y="22932"/>
                  </a:cubicBezTo>
                  <a:cubicBezTo>
                    <a:pt x="7406" y="7490"/>
                    <a:pt x="3882" y="1"/>
                    <a:pt x="3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6" name="Google Shape;1246;p65"/>
            <p:cNvSpPr/>
            <p:nvPr/>
          </p:nvSpPr>
          <p:spPr>
            <a:xfrm>
              <a:off x="4200225" y="2944825"/>
              <a:ext cx="299450" cy="106000"/>
            </a:xfrm>
            <a:custGeom>
              <a:avLst/>
              <a:gdLst/>
              <a:ahLst/>
              <a:cxnLst/>
              <a:rect l="l" t="t" r="r" b="b"/>
              <a:pathLst>
                <a:path w="11978" h="4240" extrusionOk="0">
                  <a:moveTo>
                    <a:pt x="869" y="1"/>
                  </a:moveTo>
                  <a:cubicBezTo>
                    <a:pt x="369" y="1"/>
                    <a:pt x="0" y="525"/>
                    <a:pt x="107" y="1073"/>
                  </a:cubicBezTo>
                  <a:lnTo>
                    <a:pt x="607" y="3561"/>
                  </a:lnTo>
                  <a:cubicBezTo>
                    <a:pt x="691" y="3966"/>
                    <a:pt x="1012" y="4240"/>
                    <a:pt x="1369" y="4240"/>
                  </a:cubicBezTo>
                  <a:lnTo>
                    <a:pt x="10597" y="4240"/>
                  </a:lnTo>
                  <a:cubicBezTo>
                    <a:pt x="10966" y="4240"/>
                    <a:pt x="11275" y="3966"/>
                    <a:pt x="11359" y="3561"/>
                  </a:cubicBezTo>
                  <a:lnTo>
                    <a:pt x="11871" y="1073"/>
                  </a:lnTo>
                  <a:cubicBezTo>
                    <a:pt x="11978" y="525"/>
                    <a:pt x="11609" y="1"/>
                    <a:pt x="11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7" name="Google Shape;1247;p65"/>
            <p:cNvSpPr/>
            <p:nvPr/>
          </p:nvSpPr>
          <p:spPr>
            <a:xfrm>
              <a:off x="3990675" y="1608650"/>
              <a:ext cx="717675" cy="1393075"/>
            </a:xfrm>
            <a:custGeom>
              <a:avLst/>
              <a:gdLst/>
              <a:ahLst/>
              <a:cxnLst/>
              <a:rect l="l" t="t" r="r" b="b"/>
              <a:pathLst>
                <a:path w="28707" h="55723" extrusionOk="0">
                  <a:moveTo>
                    <a:pt x="4655" y="1"/>
                  </a:moveTo>
                  <a:cubicBezTo>
                    <a:pt x="1941" y="7907"/>
                    <a:pt x="0" y="18527"/>
                    <a:pt x="1084" y="31993"/>
                  </a:cubicBezTo>
                  <a:cubicBezTo>
                    <a:pt x="1084" y="31993"/>
                    <a:pt x="2500" y="46519"/>
                    <a:pt x="6870" y="55722"/>
                  </a:cubicBezTo>
                  <a:cubicBezTo>
                    <a:pt x="6870" y="55722"/>
                    <a:pt x="9960" y="54060"/>
                    <a:pt x="14462" y="54060"/>
                  </a:cubicBezTo>
                  <a:cubicBezTo>
                    <a:pt x="16713" y="54060"/>
                    <a:pt x="19316" y="54476"/>
                    <a:pt x="22062" y="55722"/>
                  </a:cubicBezTo>
                  <a:cubicBezTo>
                    <a:pt x="22062" y="55722"/>
                    <a:pt x="27087" y="47959"/>
                    <a:pt x="28123" y="30838"/>
                  </a:cubicBezTo>
                  <a:cubicBezTo>
                    <a:pt x="28706" y="20968"/>
                    <a:pt x="28004" y="9705"/>
                    <a:pt x="25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8" name="Google Shape;1248;p65"/>
            <p:cNvSpPr/>
            <p:nvPr/>
          </p:nvSpPr>
          <p:spPr>
            <a:xfrm>
              <a:off x="4106450" y="1192550"/>
              <a:ext cx="510500" cy="417025"/>
            </a:xfrm>
            <a:custGeom>
              <a:avLst/>
              <a:gdLst/>
              <a:ahLst/>
              <a:cxnLst/>
              <a:rect l="l" t="t" r="r" b="b"/>
              <a:pathLst>
                <a:path w="20420" h="16681" extrusionOk="0">
                  <a:moveTo>
                    <a:pt x="10171" y="1"/>
                  </a:moveTo>
                  <a:cubicBezTo>
                    <a:pt x="9483" y="1"/>
                    <a:pt x="8795" y="318"/>
                    <a:pt x="8299" y="941"/>
                  </a:cubicBezTo>
                  <a:cubicBezTo>
                    <a:pt x="6251" y="3536"/>
                    <a:pt x="2727" y="8739"/>
                    <a:pt x="1" y="16681"/>
                  </a:cubicBezTo>
                  <a:lnTo>
                    <a:pt x="20420" y="16681"/>
                  </a:lnTo>
                  <a:cubicBezTo>
                    <a:pt x="18551" y="10466"/>
                    <a:pt x="15776" y="4893"/>
                    <a:pt x="11847" y="738"/>
                  </a:cubicBezTo>
                  <a:cubicBezTo>
                    <a:pt x="11375" y="244"/>
                    <a:pt x="10773" y="1"/>
                    <a:pt x="10171" y="1"/>
                  </a:cubicBez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49" name="Google Shape;1249;p65"/>
            <p:cNvSpPr/>
            <p:nvPr/>
          </p:nvSpPr>
          <p:spPr>
            <a:xfrm>
              <a:off x="4106450" y="1192725"/>
              <a:ext cx="329525" cy="416850"/>
            </a:xfrm>
            <a:custGeom>
              <a:avLst/>
              <a:gdLst/>
              <a:ahLst/>
              <a:cxnLst/>
              <a:rect l="l" t="t" r="r" b="b"/>
              <a:pathLst>
                <a:path w="13181" h="16674" extrusionOk="0">
                  <a:moveTo>
                    <a:pt x="10171" y="0"/>
                  </a:moveTo>
                  <a:cubicBezTo>
                    <a:pt x="9483" y="0"/>
                    <a:pt x="8798" y="302"/>
                    <a:pt x="8299" y="934"/>
                  </a:cubicBezTo>
                  <a:cubicBezTo>
                    <a:pt x="6251" y="3529"/>
                    <a:pt x="2727" y="8732"/>
                    <a:pt x="1" y="16674"/>
                  </a:cubicBezTo>
                  <a:lnTo>
                    <a:pt x="11955" y="16674"/>
                  </a:lnTo>
                  <a:cubicBezTo>
                    <a:pt x="12276" y="16174"/>
                    <a:pt x="12526" y="15578"/>
                    <a:pt x="12669" y="14923"/>
                  </a:cubicBezTo>
                  <a:cubicBezTo>
                    <a:pt x="13181" y="9435"/>
                    <a:pt x="12312" y="4470"/>
                    <a:pt x="10323" y="5"/>
                  </a:cubicBezTo>
                  <a:cubicBezTo>
                    <a:pt x="10273" y="2"/>
                    <a:pt x="10222" y="0"/>
                    <a:pt x="10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0" name="Google Shape;1250;p65"/>
            <p:cNvSpPr/>
            <p:nvPr/>
          </p:nvSpPr>
          <p:spPr>
            <a:xfrm>
              <a:off x="4364525" y="1192825"/>
              <a:ext cx="252425" cy="416750"/>
            </a:xfrm>
            <a:custGeom>
              <a:avLst/>
              <a:gdLst/>
              <a:ahLst/>
              <a:cxnLst/>
              <a:rect l="l" t="t" r="r" b="b"/>
              <a:pathLst>
                <a:path w="10097" h="16670" extrusionOk="0">
                  <a:moveTo>
                    <a:pt x="0" y="1"/>
                  </a:moveTo>
                  <a:cubicBezTo>
                    <a:pt x="1989" y="4466"/>
                    <a:pt x="2858" y="9431"/>
                    <a:pt x="2346" y="14919"/>
                  </a:cubicBezTo>
                  <a:cubicBezTo>
                    <a:pt x="2203" y="15574"/>
                    <a:pt x="1953" y="16170"/>
                    <a:pt x="1632" y="16670"/>
                  </a:cubicBezTo>
                  <a:lnTo>
                    <a:pt x="10097" y="16670"/>
                  </a:lnTo>
                  <a:cubicBezTo>
                    <a:pt x="8228" y="10455"/>
                    <a:pt x="5453" y="4882"/>
                    <a:pt x="1524" y="727"/>
                  </a:cubicBezTo>
                  <a:cubicBezTo>
                    <a:pt x="1084" y="275"/>
                    <a:pt x="548" y="4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1" name="Google Shape;1251;p65"/>
            <p:cNvSpPr/>
            <p:nvPr/>
          </p:nvSpPr>
          <p:spPr>
            <a:xfrm>
              <a:off x="4216875" y="2391500"/>
              <a:ext cx="243525" cy="776000"/>
            </a:xfrm>
            <a:custGeom>
              <a:avLst/>
              <a:gdLst/>
              <a:ahLst/>
              <a:cxnLst/>
              <a:rect l="l" t="t" r="r" b="b"/>
              <a:pathLst>
                <a:path w="9741" h="31040" extrusionOk="0">
                  <a:moveTo>
                    <a:pt x="5168" y="0"/>
                  </a:moveTo>
                  <a:cubicBezTo>
                    <a:pt x="5168" y="0"/>
                    <a:pt x="1" y="13133"/>
                    <a:pt x="3751" y="29706"/>
                  </a:cubicBezTo>
                  <a:cubicBezTo>
                    <a:pt x="3930" y="30492"/>
                    <a:pt x="4549" y="31040"/>
                    <a:pt x="5275" y="31040"/>
                  </a:cubicBezTo>
                  <a:cubicBezTo>
                    <a:pt x="5978" y="31040"/>
                    <a:pt x="6585" y="30516"/>
                    <a:pt x="6776" y="29754"/>
                  </a:cubicBezTo>
                  <a:cubicBezTo>
                    <a:pt x="8300" y="23610"/>
                    <a:pt x="9740" y="12514"/>
                    <a:pt x="5168" y="0"/>
                  </a:cubicBezTo>
                  <a:close/>
                </a:path>
              </a:pathLst>
            </a:custGeom>
            <a:solidFill>
              <a:srgbClr val="E05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2" name="Google Shape;1252;p65"/>
            <p:cNvSpPr/>
            <p:nvPr/>
          </p:nvSpPr>
          <p:spPr>
            <a:xfrm>
              <a:off x="4239500" y="2401325"/>
              <a:ext cx="121775" cy="655450"/>
            </a:xfrm>
            <a:custGeom>
              <a:avLst/>
              <a:gdLst/>
              <a:ahLst/>
              <a:cxnLst/>
              <a:rect l="l" t="t" r="r" b="b"/>
              <a:pathLst>
                <a:path w="4871" h="26218" extrusionOk="0">
                  <a:moveTo>
                    <a:pt x="4120" y="0"/>
                  </a:moveTo>
                  <a:cubicBezTo>
                    <a:pt x="3370" y="2120"/>
                    <a:pt x="1" y="12740"/>
                    <a:pt x="2239" y="26218"/>
                  </a:cubicBezTo>
                  <a:cubicBezTo>
                    <a:pt x="4799" y="17836"/>
                    <a:pt x="4870" y="8918"/>
                    <a:pt x="4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3" name="Google Shape;1253;p65"/>
            <p:cNvSpPr/>
            <p:nvPr/>
          </p:nvSpPr>
          <p:spPr>
            <a:xfrm>
              <a:off x="4295475" y="2391500"/>
              <a:ext cx="164925" cy="776000"/>
            </a:xfrm>
            <a:custGeom>
              <a:avLst/>
              <a:gdLst/>
              <a:ahLst/>
              <a:cxnLst/>
              <a:rect l="l" t="t" r="r" b="b"/>
              <a:pathLst>
                <a:path w="6597" h="31040" extrusionOk="0">
                  <a:moveTo>
                    <a:pt x="2024" y="0"/>
                  </a:moveTo>
                  <a:cubicBezTo>
                    <a:pt x="2024" y="0"/>
                    <a:pt x="1965" y="143"/>
                    <a:pt x="1881" y="393"/>
                  </a:cubicBezTo>
                  <a:cubicBezTo>
                    <a:pt x="2631" y="9311"/>
                    <a:pt x="2560" y="18229"/>
                    <a:pt x="0" y="26611"/>
                  </a:cubicBezTo>
                  <a:cubicBezTo>
                    <a:pt x="167" y="27623"/>
                    <a:pt x="369" y="28659"/>
                    <a:pt x="607" y="29706"/>
                  </a:cubicBezTo>
                  <a:cubicBezTo>
                    <a:pt x="786" y="30492"/>
                    <a:pt x="1405" y="31040"/>
                    <a:pt x="2131" y="31040"/>
                  </a:cubicBezTo>
                  <a:cubicBezTo>
                    <a:pt x="2834" y="31040"/>
                    <a:pt x="3441" y="30516"/>
                    <a:pt x="3632" y="29754"/>
                  </a:cubicBezTo>
                  <a:cubicBezTo>
                    <a:pt x="5156" y="23610"/>
                    <a:pt x="6596" y="12514"/>
                    <a:pt x="2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4" name="Google Shape;1254;p65"/>
            <p:cNvSpPr/>
            <p:nvPr/>
          </p:nvSpPr>
          <p:spPr>
            <a:xfrm>
              <a:off x="4141875" y="1801850"/>
              <a:ext cx="440250" cy="440250"/>
            </a:xfrm>
            <a:custGeom>
              <a:avLst/>
              <a:gdLst/>
              <a:ahLst/>
              <a:cxnLst/>
              <a:rect l="l" t="t" r="r" b="b"/>
              <a:pathLst>
                <a:path w="17610" h="17610" extrusionOk="0">
                  <a:moveTo>
                    <a:pt x="8811" y="0"/>
                  </a:moveTo>
                  <a:cubicBezTo>
                    <a:pt x="3953" y="0"/>
                    <a:pt x="0" y="3941"/>
                    <a:pt x="0" y="8799"/>
                  </a:cubicBezTo>
                  <a:cubicBezTo>
                    <a:pt x="0" y="13668"/>
                    <a:pt x="3953" y="17609"/>
                    <a:pt x="8811" y="17609"/>
                  </a:cubicBezTo>
                  <a:cubicBezTo>
                    <a:pt x="13669" y="17609"/>
                    <a:pt x="17610" y="13668"/>
                    <a:pt x="17610" y="8799"/>
                  </a:cubicBezTo>
                  <a:cubicBezTo>
                    <a:pt x="17610" y="3941"/>
                    <a:pt x="13669" y="0"/>
                    <a:pt x="8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5" name="Google Shape;1255;p65"/>
            <p:cNvSpPr/>
            <p:nvPr/>
          </p:nvSpPr>
          <p:spPr>
            <a:xfrm>
              <a:off x="4209450" y="1869100"/>
              <a:ext cx="305400" cy="305425"/>
            </a:xfrm>
            <a:custGeom>
              <a:avLst/>
              <a:gdLst/>
              <a:ahLst/>
              <a:cxnLst/>
              <a:rect l="l" t="t" r="r" b="b"/>
              <a:pathLst>
                <a:path w="12216" h="12217" extrusionOk="0">
                  <a:moveTo>
                    <a:pt x="6108" y="1"/>
                  </a:moveTo>
                  <a:cubicBezTo>
                    <a:pt x="2727" y="1"/>
                    <a:pt x="0" y="2739"/>
                    <a:pt x="0" y="6109"/>
                  </a:cubicBezTo>
                  <a:cubicBezTo>
                    <a:pt x="0" y="9490"/>
                    <a:pt x="2727" y="12217"/>
                    <a:pt x="6108" y="12217"/>
                  </a:cubicBezTo>
                  <a:cubicBezTo>
                    <a:pt x="9478" y="12217"/>
                    <a:pt x="12216" y="9490"/>
                    <a:pt x="12216" y="6109"/>
                  </a:cubicBezTo>
                  <a:cubicBezTo>
                    <a:pt x="12216" y="2739"/>
                    <a:pt x="9478" y="1"/>
                    <a:pt x="6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56" name="Google Shape;1256;p65"/>
            <p:cNvSpPr/>
            <p:nvPr/>
          </p:nvSpPr>
          <p:spPr>
            <a:xfrm>
              <a:off x="1997850" y="3021025"/>
              <a:ext cx="3702875" cy="1674350"/>
            </a:xfrm>
            <a:custGeom>
              <a:avLst/>
              <a:gdLst/>
              <a:ahLst/>
              <a:cxnLst/>
              <a:rect l="l" t="t" r="r" b="b"/>
              <a:pathLst>
                <a:path w="148115" h="66974" extrusionOk="0">
                  <a:moveTo>
                    <a:pt x="93822" y="1"/>
                  </a:moveTo>
                  <a:lnTo>
                    <a:pt x="89905" y="1192"/>
                  </a:lnTo>
                  <a:cubicBezTo>
                    <a:pt x="89905" y="1192"/>
                    <a:pt x="89226" y="30743"/>
                    <a:pt x="68188" y="37529"/>
                  </a:cubicBezTo>
                  <a:cubicBezTo>
                    <a:pt x="65235" y="34731"/>
                    <a:pt x="61342" y="32160"/>
                    <a:pt x="57294" y="31672"/>
                  </a:cubicBezTo>
                  <a:cubicBezTo>
                    <a:pt x="56758" y="31609"/>
                    <a:pt x="56218" y="31577"/>
                    <a:pt x="55677" y="31577"/>
                  </a:cubicBezTo>
                  <a:cubicBezTo>
                    <a:pt x="52114" y="31577"/>
                    <a:pt x="48523" y="32935"/>
                    <a:pt x="46197" y="35612"/>
                  </a:cubicBezTo>
                  <a:cubicBezTo>
                    <a:pt x="43732" y="38470"/>
                    <a:pt x="43030" y="42863"/>
                    <a:pt x="44744" y="46173"/>
                  </a:cubicBezTo>
                  <a:cubicBezTo>
                    <a:pt x="44887" y="46435"/>
                    <a:pt x="45042" y="46709"/>
                    <a:pt x="45209" y="46959"/>
                  </a:cubicBezTo>
                  <a:cubicBezTo>
                    <a:pt x="45006" y="46757"/>
                    <a:pt x="44780" y="46554"/>
                    <a:pt x="44542" y="46376"/>
                  </a:cubicBezTo>
                  <a:cubicBezTo>
                    <a:pt x="43115" y="45260"/>
                    <a:pt x="41270" y="44700"/>
                    <a:pt x="39421" y="44700"/>
                  </a:cubicBezTo>
                  <a:cubicBezTo>
                    <a:pt x="37582" y="44700"/>
                    <a:pt x="35739" y="45254"/>
                    <a:pt x="34303" y="46364"/>
                  </a:cubicBezTo>
                  <a:cubicBezTo>
                    <a:pt x="32255" y="47947"/>
                    <a:pt x="31159" y="50579"/>
                    <a:pt x="31219" y="53162"/>
                  </a:cubicBezTo>
                  <a:cubicBezTo>
                    <a:pt x="29766" y="50281"/>
                    <a:pt x="26980" y="47900"/>
                    <a:pt x="24016" y="46852"/>
                  </a:cubicBezTo>
                  <a:cubicBezTo>
                    <a:pt x="22873" y="46454"/>
                    <a:pt x="21668" y="46262"/>
                    <a:pt x="20461" y="46262"/>
                  </a:cubicBezTo>
                  <a:cubicBezTo>
                    <a:pt x="17230" y="46262"/>
                    <a:pt x="13980" y="47634"/>
                    <a:pt x="11847" y="50079"/>
                  </a:cubicBezTo>
                  <a:cubicBezTo>
                    <a:pt x="8930" y="53436"/>
                    <a:pt x="8299" y="58615"/>
                    <a:pt x="10335" y="62580"/>
                  </a:cubicBezTo>
                  <a:cubicBezTo>
                    <a:pt x="9266" y="61947"/>
                    <a:pt x="8428" y="61711"/>
                    <a:pt x="7526" y="61711"/>
                  </a:cubicBezTo>
                  <a:cubicBezTo>
                    <a:pt x="6781" y="61711"/>
                    <a:pt x="5991" y="61872"/>
                    <a:pt x="4989" y="62104"/>
                  </a:cubicBezTo>
                  <a:cubicBezTo>
                    <a:pt x="2787" y="62628"/>
                    <a:pt x="810" y="64259"/>
                    <a:pt x="132" y="66426"/>
                  </a:cubicBezTo>
                  <a:cubicBezTo>
                    <a:pt x="72" y="66604"/>
                    <a:pt x="25" y="66795"/>
                    <a:pt x="1" y="66973"/>
                  </a:cubicBezTo>
                  <a:lnTo>
                    <a:pt x="148115" y="66973"/>
                  </a:lnTo>
                  <a:lnTo>
                    <a:pt x="148115" y="44709"/>
                  </a:lnTo>
                  <a:cubicBezTo>
                    <a:pt x="145995" y="44733"/>
                    <a:pt x="143900" y="45483"/>
                    <a:pt x="142423" y="46959"/>
                  </a:cubicBezTo>
                  <a:cubicBezTo>
                    <a:pt x="144721" y="43578"/>
                    <a:pt x="144102" y="38708"/>
                    <a:pt x="141435" y="35612"/>
                  </a:cubicBezTo>
                  <a:cubicBezTo>
                    <a:pt x="139120" y="32935"/>
                    <a:pt x="135530" y="31577"/>
                    <a:pt x="131967" y="31577"/>
                  </a:cubicBezTo>
                  <a:cubicBezTo>
                    <a:pt x="131426" y="31577"/>
                    <a:pt x="130886" y="31609"/>
                    <a:pt x="130350" y="31672"/>
                  </a:cubicBezTo>
                  <a:cubicBezTo>
                    <a:pt x="126302" y="32160"/>
                    <a:pt x="122409" y="34731"/>
                    <a:pt x="119444" y="37529"/>
                  </a:cubicBezTo>
                  <a:cubicBezTo>
                    <a:pt x="98418" y="30743"/>
                    <a:pt x="97739" y="1192"/>
                    <a:pt x="97739" y="1192"/>
                  </a:cubicBezTo>
                  <a:lnTo>
                    <a:pt x="938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1257" name="Google Shape;1257;p65"/>
          <p:cNvSpPr txBox="1">
            <a:spLocks noGrp="1"/>
          </p:cNvSpPr>
          <p:nvPr>
            <p:ph type="ctrTitle"/>
          </p:nvPr>
        </p:nvSpPr>
        <p:spPr>
          <a:xfrm>
            <a:off x="4572000" y="1226175"/>
            <a:ext cx="3858600" cy="80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감사합니다</a:t>
            </a:r>
          </a:p>
        </p:txBody>
      </p:sp>
      <p:sp>
        <p:nvSpPr>
          <p:cNvPr id="1259" name="Google Shape;1259;p65"/>
          <p:cNvSpPr/>
          <p:nvPr/>
        </p:nvSpPr>
        <p:spPr>
          <a:xfrm>
            <a:off x="-308150" y="4408595"/>
            <a:ext cx="3246289" cy="734872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60" name="Google Shape;1260;p65"/>
          <p:cNvSpPr/>
          <p:nvPr/>
        </p:nvSpPr>
        <p:spPr>
          <a:xfrm>
            <a:off x="1826227" y="4643486"/>
            <a:ext cx="1999988" cy="500008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61" name="Google Shape;1261;p65"/>
          <p:cNvSpPr/>
          <p:nvPr/>
        </p:nvSpPr>
        <p:spPr>
          <a:xfrm>
            <a:off x="412386" y="4787435"/>
            <a:ext cx="1265848" cy="355902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5" name="Google Shape;1259;p65">
            <a:extLst>
              <a:ext uri="{FF2B5EF4-FFF2-40B4-BE49-F238E27FC236}">
                <a16:creationId xmlns:a16="http://schemas.microsoft.com/office/drawing/2014/main" id="{C339290F-53F1-2D33-A5E5-410CD7ED3477}"/>
              </a:ext>
            </a:extLst>
          </p:cNvPr>
          <p:cNvSpPr/>
          <p:nvPr/>
        </p:nvSpPr>
        <p:spPr>
          <a:xfrm>
            <a:off x="3637043" y="2933756"/>
            <a:ext cx="6795119" cy="2209710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" name="Google Shape;1259;p65">
            <a:extLst>
              <a:ext uri="{FF2B5EF4-FFF2-40B4-BE49-F238E27FC236}">
                <a16:creationId xmlns:a16="http://schemas.microsoft.com/office/drawing/2014/main" id="{0E357991-7425-C9B6-DFC4-14B187C02F2B}"/>
              </a:ext>
            </a:extLst>
          </p:cNvPr>
          <p:cNvSpPr/>
          <p:nvPr/>
        </p:nvSpPr>
        <p:spPr>
          <a:xfrm>
            <a:off x="6116616" y="4417812"/>
            <a:ext cx="3246289" cy="734872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Google Shape;1260;p65">
            <a:extLst>
              <a:ext uri="{FF2B5EF4-FFF2-40B4-BE49-F238E27FC236}">
                <a16:creationId xmlns:a16="http://schemas.microsoft.com/office/drawing/2014/main" id="{4817E051-8B17-D618-95D8-2A79B3CD96DD}"/>
              </a:ext>
            </a:extLst>
          </p:cNvPr>
          <p:cNvSpPr/>
          <p:nvPr/>
        </p:nvSpPr>
        <p:spPr>
          <a:xfrm>
            <a:off x="3199671" y="4099639"/>
            <a:ext cx="3041592" cy="1043854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00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1901600" y="1137213"/>
            <a:ext cx="1815028" cy="485799"/>
          </a:xfrm>
          <a:custGeom>
            <a:avLst/>
            <a:gdLst/>
            <a:ahLst/>
            <a:cxnLst/>
            <a:rect l="l" t="t" r="r" b="b"/>
            <a:pathLst>
              <a:path w="121123" h="32419" extrusionOk="0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808300" y="1190600"/>
            <a:ext cx="2412682" cy="546166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/>
          </p:nvPr>
        </p:nvSpPr>
        <p:spPr>
          <a:xfrm>
            <a:off x="4939050" y="2189700"/>
            <a:ext cx="3124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구성</a:t>
            </a:r>
          </a:p>
        </p:txBody>
      </p:sp>
      <p:sp>
        <p:nvSpPr>
          <p:cNvPr id="300" name="Google Shape;300;p37"/>
          <p:cNvSpPr/>
          <p:nvPr/>
        </p:nvSpPr>
        <p:spPr>
          <a:xfrm>
            <a:off x="2728925" y="3422775"/>
            <a:ext cx="1670619" cy="417664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1497725" y="3520475"/>
            <a:ext cx="2145525" cy="485800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08300" y="3294225"/>
            <a:ext cx="1942736" cy="546213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title" idx="2"/>
          </p:nvPr>
        </p:nvSpPr>
        <p:spPr>
          <a:xfrm>
            <a:off x="4939050" y="1378650"/>
            <a:ext cx="31245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01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" name="그래픽 2" descr="피자 한 판 윤곽선">
            <a:extLst>
              <a:ext uri="{FF2B5EF4-FFF2-40B4-BE49-F238E27FC236}">
                <a16:creationId xmlns:a16="http://schemas.microsoft.com/office/drawing/2014/main" id="{EA2239F5-0309-B385-FC80-A99E1804A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7885" y="1269148"/>
            <a:ext cx="2605204" cy="2605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배지 4 윤곽선">
            <a:extLst>
              <a:ext uri="{FF2B5EF4-FFF2-40B4-BE49-F238E27FC236}">
                <a16:creationId xmlns:a16="http://schemas.microsoft.com/office/drawing/2014/main" id="{5652DCAA-B4F0-740E-C14B-866E2DE0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5731" y="120800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 소개 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1.1</a:t>
            </a:r>
            <a:endParaRPr lang="ko-KR" altLang="en-US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15" name="Google Shape;315;p39"/>
          <p:cNvSpPr txBox="1">
            <a:spLocks noGrp="1"/>
          </p:cNvSpPr>
          <p:nvPr>
            <p:ph type="subTitle" idx="3"/>
          </p:nvPr>
        </p:nvSpPr>
        <p:spPr>
          <a:xfrm>
            <a:off x="3190431" y="2162341"/>
            <a:ext cx="25650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“ 4</a:t>
            </a:r>
            <a:r>
              <a: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천 </a:t>
            </a:r>
            <a:r>
              <a:rPr lang="en-US" altLang="ko-KR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”</a:t>
            </a:r>
            <a:endParaRPr lang="ko-KR" altLang="en-US" sz="2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41" name="Google Shape;341;p39"/>
          <p:cNvSpPr txBox="1">
            <a:spLocks noGrp="1"/>
          </p:cNvSpPr>
          <p:nvPr>
            <p:ph type="body" idx="1"/>
          </p:nvPr>
        </p:nvSpPr>
        <p:spPr>
          <a:xfrm>
            <a:off x="2822036" y="2737441"/>
            <a:ext cx="3499929" cy="1418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매일 아침마다 외치는 구호 </a:t>
            </a:r>
            <a:br>
              <a:rPr lang="en-US" altLang="ko-KR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altLang="ko-KR" sz="1600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“4</a:t>
            </a:r>
            <a:r>
              <a:rPr lang="ko-KR" altLang="en-US" sz="1600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천</a:t>
            </a:r>
            <a:r>
              <a:rPr lang="en-US" altLang="ko-KR" sz="1600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” </a:t>
            </a:r>
            <a:r>
              <a: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에서 영감을 받은 팀명으로</a:t>
            </a:r>
            <a:r>
              <a:rPr lang="en-US" altLang="ko-KR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br>
              <a:rPr lang="en-US" altLang="ko-KR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 구성원 모두 열심히 노력해 </a:t>
            </a:r>
            <a:br>
              <a:rPr lang="en-US" altLang="ko-KR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연봉 </a:t>
            </a:r>
            <a:r>
              <a:rPr lang="en-US" altLang="ko-KR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</a:t>
            </a:r>
            <a:r>
              <a: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천의 꿈을 이루자는 의미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6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팀 구성원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1.2</a:t>
            </a:r>
            <a:endParaRPr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77" name="Google Shape;1177;p61"/>
          <p:cNvSpPr txBox="1">
            <a:spLocks noGrp="1"/>
          </p:cNvSpPr>
          <p:nvPr>
            <p:ph type="subTitle" idx="1"/>
          </p:nvPr>
        </p:nvSpPr>
        <p:spPr>
          <a:xfrm>
            <a:off x="108535" y="242112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장재혁 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(PL)</a:t>
            </a:r>
            <a:endParaRPr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78" name="Google Shape;1178;p61"/>
          <p:cNvSpPr txBox="1">
            <a:spLocks noGrp="1"/>
          </p:cNvSpPr>
          <p:nvPr>
            <p:ph type="subTitle" idx="2"/>
          </p:nvPr>
        </p:nvSpPr>
        <p:spPr>
          <a:xfrm>
            <a:off x="299035" y="2916175"/>
            <a:ext cx="20238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기획 및 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관리 담당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프레젠테이션 발표</a:t>
            </a: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79" name="Google Shape;1179;p61"/>
          <p:cNvSpPr txBox="1">
            <a:spLocks noGrp="1"/>
          </p:cNvSpPr>
          <p:nvPr>
            <p:ph type="subTitle" idx="3"/>
          </p:nvPr>
        </p:nvSpPr>
        <p:spPr>
          <a:xfrm>
            <a:off x="1761117" y="242112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김민택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(QA)</a:t>
            </a:r>
            <a:endParaRPr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80" name="Google Shape;1180;p61"/>
          <p:cNvSpPr txBox="1">
            <a:spLocks noGrp="1"/>
          </p:cNvSpPr>
          <p:nvPr>
            <p:ph type="subTitle" idx="4"/>
          </p:nvPr>
        </p:nvSpPr>
        <p:spPr>
          <a:xfrm>
            <a:off x="1951617" y="2916175"/>
            <a:ext cx="20238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시나리오 작성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산출물 및 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소스코드 품질 확인</a:t>
            </a:r>
            <a:endParaRPr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81" name="Google Shape;1181;p61"/>
          <p:cNvSpPr txBox="1">
            <a:spLocks noGrp="1"/>
          </p:cNvSpPr>
          <p:nvPr>
            <p:ph type="subTitle" idx="5"/>
          </p:nvPr>
        </p:nvSpPr>
        <p:spPr>
          <a:xfrm>
            <a:off x="5066281" y="2421125"/>
            <a:ext cx="2023800" cy="5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김범진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(AA)</a:t>
            </a:r>
            <a:endParaRPr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82" name="Google Shape;1182;p61"/>
          <p:cNvSpPr txBox="1">
            <a:spLocks noGrp="1"/>
          </p:cNvSpPr>
          <p:nvPr>
            <p:ph type="subTitle" idx="6"/>
          </p:nvPr>
        </p:nvSpPr>
        <p:spPr>
          <a:xfrm>
            <a:off x="5256781" y="2916175"/>
            <a:ext cx="20238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개발 및 소스코드 구현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공통 로직 설계</a:t>
            </a:r>
            <a:endParaRPr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183" name="Google Shape;1183;p61" descr="타코 윤곽선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" b="13"/>
          <a:stretch/>
        </p:blipFill>
        <p:spPr>
          <a:xfrm>
            <a:off x="5491975" y="1323850"/>
            <a:ext cx="1172400" cy="117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84" name="Google Shape;1184;p61" descr="도넛 단색으로 채워진"/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3" b="13"/>
          <a:stretch/>
        </p:blipFill>
        <p:spPr>
          <a:xfrm>
            <a:off x="534247" y="1323859"/>
            <a:ext cx="1172400" cy="117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85" name="Google Shape;1185;p61" descr="핫도그 윤곽선"/>
          <p:cNvPicPr preferRelativeResize="0"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3" b="13"/>
          <a:stretch/>
        </p:blipFill>
        <p:spPr>
          <a:xfrm>
            <a:off x="2186823" y="1323850"/>
            <a:ext cx="1172400" cy="1172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1181;p61">
            <a:extLst>
              <a:ext uri="{FF2B5EF4-FFF2-40B4-BE49-F238E27FC236}">
                <a16:creationId xmlns:a16="http://schemas.microsoft.com/office/drawing/2014/main" id="{5A340CBA-EF17-6209-747B-19F8C57AF6BE}"/>
              </a:ext>
            </a:extLst>
          </p:cNvPr>
          <p:cNvSpPr txBox="1">
            <a:spLocks/>
          </p:cNvSpPr>
          <p:nvPr/>
        </p:nvSpPr>
        <p:spPr>
          <a:xfrm>
            <a:off x="6718863" y="2421125"/>
            <a:ext cx="2023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조수현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(DA)</a:t>
            </a:r>
            <a:endParaRPr lang="en-US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Google Shape;1182;p61">
            <a:extLst>
              <a:ext uri="{FF2B5EF4-FFF2-40B4-BE49-F238E27FC236}">
                <a16:creationId xmlns:a16="http://schemas.microsoft.com/office/drawing/2014/main" id="{5F4ED068-C3FB-8F9F-19FF-B9638282E174}"/>
              </a:ext>
            </a:extLst>
          </p:cNvPr>
          <p:cNvSpPr txBox="1">
            <a:spLocks/>
          </p:cNvSpPr>
          <p:nvPr/>
        </p:nvSpPr>
        <p:spPr>
          <a:xfrm>
            <a:off x="6909363" y="2916175"/>
            <a:ext cx="2023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이미지 및 사운드 구현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화면 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 </a:t>
            </a: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구현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발표자료 구성</a:t>
            </a:r>
            <a:endParaRPr lang="en-US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4" name="Google Shape;1183;p61" descr="캔디 단색으로 채워진">
            <a:extLst>
              <a:ext uri="{FF2B5EF4-FFF2-40B4-BE49-F238E27FC236}">
                <a16:creationId xmlns:a16="http://schemas.microsoft.com/office/drawing/2014/main" id="{ED5AFA13-6046-71EB-D3A2-DBDDE5698017}"/>
              </a:ext>
            </a:extLst>
          </p:cNvPr>
          <p:cNvPicPr preferRelativeResize="0"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3" b="13"/>
          <a:stretch/>
        </p:blipFill>
        <p:spPr>
          <a:xfrm>
            <a:off x="7144552" y="1323850"/>
            <a:ext cx="1172400" cy="1172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1181;p61">
            <a:extLst>
              <a:ext uri="{FF2B5EF4-FFF2-40B4-BE49-F238E27FC236}">
                <a16:creationId xmlns:a16="http://schemas.microsoft.com/office/drawing/2014/main" id="{3F3A8AD3-C372-DC2F-4397-921B23709A53}"/>
              </a:ext>
            </a:extLst>
          </p:cNvPr>
          <p:cNvSpPr txBox="1">
            <a:spLocks/>
          </p:cNvSpPr>
          <p:nvPr/>
        </p:nvSpPr>
        <p:spPr>
          <a:xfrm>
            <a:off x="3413699" y="2421125"/>
            <a:ext cx="20238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김다정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(TA)</a:t>
            </a:r>
            <a:endParaRPr lang="en-US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Google Shape;1182;p61">
            <a:extLst>
              <a:ext uri="{FF2B5EF4-FFF2-40B4-BE49-F238E27FC236}">
                <a16:creationId xmlns:a16="http://schemas.microsoft.com/office/drawing/2014/main" id="{160C1D59-5097-7FE3-DC97-F894550E275F}"/>
              </a:ext>
            </a:extLst>
          </p:cNvPr>
          <p:cNvSpPr txBox="1">
            <a:spLocks/>
          </p:cNvSpPr>
          <p:nvPr/>
        </p:nvSpPr>
        <p:spPr>
          <a:xfrm>
            <a:off x="3604199" y="2916175"/>
            <a:ext cx="2023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기획서 작성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시나리오 작성</a:t>
            </a:r>
            <a:b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발표자료 구성</a:t>
            </a:r>
            <a:endParaRPr lang="en-US"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7" name="Google Shape;1183;p61" descr="프레첼 단색으로 채워진">
            <a:extLst>
              <a:ext uri="{FF2B5EF4-FFF2-40B4-BE49-F238E27FC236}">
                <a16:creationId xmlns:a16="http://schemas.microsoft.com/office/drawing/2014/main" id="{1EE09AA8-98E1-8902-551A-D95A836116A5}"/>
              </a:ext>
            </a:extLst>
          </p:cNvPr>
          <p:cNvPicPr preferRelativeResize="0"/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3" b="13"/>
          <a:stretch/>
        </p:blipFill>
        <p:spPr>
          <a:xfrm>
            <a:off x="3839399" y="1323850"/>
            <a:ext cx="1172400" cy="117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/>
          <p:nvPr/>
        </p:nvSpPr>
        <p:spPr>
          <a:xfrm>
            <a:off x="5323150" y="3105300"/>
            <a:ext cx="1300188" cy="294395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6" name="Google Shape;836;p53"/>
          <p:cNvSpPr/>
          <p:nvPr/>
        </p:nvSpPr>
        <p:spPr>
          <a:xfrm>
            <a:off x="6402500" y="1494625"/>
            <a:ext cx="1300188" cy="294395"/>
          </a:xfrm>
          <a:custGeom>
            <a:avLst/>
            <a:gdLst/>
            <a:ahLst/>
            <a:cxnLst/>
            <a:rect l="l" t="t" r="r" b="b"/>
            <a:pathLst>
              <a:path w="85821" h="19432" extrusionOk="0">
                <a:moveTo>
                  <a:pt x="42292" y="1"/>
                </a:moveTo>
                <a:cubicBezTo>
                  <a:pt x="35005" y="1"/>
                  <a:pt x="28552" y="3561"/>
                  <a:pt x="24575" y="9050"/>
                </a:cubicBezTo>
                <a:cubicBezTo>
                  <a:pt x="22863" y="11423"/>
                  <a:pt x="20166" y="12769"/>
                  <a:pt x="17354" y="12769"/>
                </a:cubicBezTo>
                <a:cubicBezTo>
                  <a:pt x="16469" y="12769"/>
                  <a:pt x="15573" y="12636"/>
                  <a:pt x="14693" y="12360"/>
                </a:cubicBezTo>
                <a:cubicBezTo>
                  <a:pt x="12990" y="11836"/>
                  <a:pt x="11181" y="11538"/>
                  <a:pt x="9287" y="11538"/>
                </a:cubicBezTo>
                <a:cubicBezTo>
                  <a:pt x="8883" y="11538"/>
                  <a:pt x="8478" y="11562"/>
                  <a:pt x="8073" y="11586"/>
                </a:cubicBezTo>
                <a:cubicBezTo>
                  <a:pt x="2977" y="11919"/>
                  <a:pt x="334" y="15551"/>
                  <a:pt x="1" y="19432"/>
                </a:cubicBezTo>
                <a:lnTo>
                  <a:pt x="85821" y="19432"/>
                </a:lnTo>
                <a:cubicBezTo>
                  <a:pt x="85476" y="15551"/>
                  <a:pt x="82832" y="11919"/>
                  <a:pt x="77737" y="11586"/>
                </a:cubicBezTo>
                <a:cubicBezTo>
                  <a:pt x="77332" y="11562"/>
                  <a:pt x="76927" y="11538"/>
                  <a:pt x="76522" y="11538"/>
                </a:cubicBezTo>
                <a:cubicBezTo>
                  <a:pt x="74415" y="11538"/>
                  <a:pt x="72379" y="11907"/>
                  <a:pt x="70498" y="12562"/>
                </a:cubicBezTo>
                <a:cubicBezTo>
                  <a:pt x="69495" y="12916"/>
                  <a:pt x="68462" y="13088"/>
                  <a:pt x="67442" y="13088"/>
                </a:cubicBezTo>
                <a:cubicBezTo>
                  <a:pt x="64621" y="13088"/>
                  <a:pt x="61901" y="11773"/>
                  <a:pt x="60222" y="9359"/>
                </a:cubicBezTo>
                <a:cubicBezTo>
                  <a:pt x="56270" y="3704"/>
                  <a:pt x="49709" y="1"/>
                  <a:pt x="4229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7" name="Google Shape;837;p53"/>
          <p:cNvSpPr/>
          <p:nvPr/>
        </p:nvSpPr>
        <p:spPr>
          <a:xfrm>
            <a:off x="4534900" y="1115074"/>
            <a:ext cx="1560670" cy="417719"/>
          </a:xfrm>
          <a:custGeom>
            <a:avLst/>
            <a:gdLst/>
            <a:ahLst/>
            <a:cxnLst/>
            <a:rect l="l" t="t" r="r" b="b"/>
            <a:pathLst>
              <a:path w="121123" h="32419" extrusionOk="0">
                <a:moveTo>
                  <a:pt x="48724" y="0"/>
                </a:moveTo>
                <a:cubicBezTo>
                  <a:pt x="48396" y="0"/>
                  <a:pt x="48065" y="11"/>
                  <a:pt x="47732" y="34"/>
                </a:cubicBezTo>
                <a:cubicBezTo>
                  <a:pt x="39862" y="582"/>
                  <a:pt x="33921" y="7404"/>
                  <a:pt x="34481" y="15274"/>
                </a:cubicBezTo>
                <a:cubicBezTo>
                  <a:pt x="34481" y="15429"/>
                  <a:pt x="34504" y="15572"/>
                  <a:pt x="34516" y="15726"/>
                </a:cubicBezTo>
                <a:cubicBezTo>
                  <a:pt x="32897" y="14393"/>
                  <a:pt x="30814" y="13595"/>
                  <a:pt x="28551" y="13595"/>
                </a:cubicBezTo>
                <a:cubicBezTo>
                  <a:pt x="23360" y="13595"/>
                  <a:pt x="19145" y="17810"/>
                  <a:pt x="19145" y="23001"/>
                </a:cubicBezTo>
                <a:cubicBezTo>
                  <a:pt x="19145" y="24287"/>
                  <a:pt x="19395" y="25513"/>
                  <a:pt x="19872" y="26633"/>
                </a:cubicBezTo>
                <a:cubicBezTo>
                  <a:pt x="19809" y="26632"/>
                  <a:pt x="19746" y="26632"/>
                  <a:pt x="19683" y="26632"/>
                </a:cubicBezTo>
                <a:cubicBezTo>
                  <a:pt x="14533" y="26632"/>
                  <a:pt x="8010" y="28079"/>
                  <a:pt x="0" y="32419"/>
                </a:cubicBezTo>
                <a:lnTo>
                  <a:pt x="121122" y="32419"/>
                </a:lnTo>
                <a:cubicBezTo>
                  <a:pt x="121122" y="32419"/>
                  <a:pt x="116367" y="26632"/>
                  <a:pt x="106077" y="26632"/>
                </a:cubicBezTo>
                <a:cubicBezTo>
                  <a:pt x="104514" y="26632"/>
                  <a:pt x="102823" y="26765"/>
                  <a:pt x="101001" y="27073"/>
                </a:cubicBezTo>
                <a:cubicBezTo>
                  <a:pt x="99632" y="23406"/>
                  <a:pt x="96798" y="20441"/>
                  <a:pt x="93214" y="18917"/>
                </a:cubicBezTo>
                <a:cubicBezTo>
                  <a:pt x="93226" y="18405"/>
                  <a:pt x="93214" y="17881"/>
                  <a:pt x="93178" y="17358"/>
                </a:cubicBezTo>
                <a:cubicBezTo>
                  <a:pt x="92541" y="8291"/>
                  <a:pt x="84994" y="1360"/>
                  <a:pt x="76044" y="1360"/>
                </a:cubicBezTo>
                <a:cubicBezTo>
                  <a:pt x="75638" y="1360"/>
                  <a:pt x="75230" y="1374"/>
                  <a:pt x="74819" y="1403"/>
                </a:cubicBezTo>
                <a:cubicBezTo>
                  <a:pt x="69414" y="1772"/>
                  <a:pt x="64758" y="4618"/>
                  <a:pt x="61889" y="8761"/>
                </a:cubicBezTo>
                <a:cubicBezTo>
                  <a:pt x="59713" y="3564"/>
                  <a:pt x="54580" y="0"/>
                  <a:pt x="48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8" name="Google Shape;838;p53"/>
          <p:cNvSpPr/>
          <p:nvPr/>
        </p:nvSpPr>
        <p:spPr>
          <a:xfrm>
            <a:off x="5857625" y="3637112"/>
            <a:ext cx="1845086" cy="417678"/>
          </a:xfrm>
          <a:custGeom>
            <a:avLst/>
            <a:gdLst/>
            <a:ahLst/>
            <a:cxnLst/>
            <a:rect l="l" t="t" r="r" b="b"/>
            <a:pathLst>
              <a:path w="212384" h="48078" extrusionOk="0">
                <a:moveTo>
                  <a:pt x="104656" y="0"/>
                </a:moveTo>
                <a:cubicBezTo>
                  <a:pt x="86618" y="0"/>
                  <a:pt x="70664" y="8823"/>
                  <a:pt x="60829" y="22396"/>
                </a:cubicBezTo>
                <a:cubicBezTo>
                  <a:pt x="56577" y="28271"/>
                  <a:pt x="49902" y="31605"/>
                  <a:pt x="42938" y="31605"/>
                </a:cubicBezTo>
                <a:cubicBezTo>
                  <a:pt x="40756" y="31605"/>
                  <a:pt x="38546" y="31278"/>
                  <a:pt x="36374" y="30599"/>
                </a:cubicBezTo>
                <a:cubicBezTo>
                  <a:pt x="32159" y="29290"/>
                  <a:pt x="27658" y="28575"/>
                  <a:pt x="23003" y="28575"/>
                </a:cubicBezTo>
                <a:cubicBezTo>
                  <a:pt x="21991" y="28575"/>
                  <a:pt x="20979" y="28611"/>
                  <a:pt x="19979" y="28670"/>
                </a:cubicBezTo>
                <a:cubicBezTo>
                  <a:pt x="7382" y="29516"/>
                  <a:pt x="834" y="38493"/>
                  <a:pt x="0" y="48078"/>
                </a:cubicBezTo>
                <a:lnTo>
                  <a:pt x="212384" y="48078"/>
                </a:lnTo>
                <a:cubicBezTo>
                  <a:pt x="211550" y="38493"/>
                  <a:pt x="204990" y="29516"/>
                  <a:pt x="192405" y="28670"/>
                </a:cubicBezTo>
                <a:cubicBezTo>
                  <a:pt x="191393" y="28611"/>
                  <a:pt x="190393" y="28575"/>
                  <a:pt x="189369" y="28575"/>
                </a:cubicBezTo>
                <a:cubicBezTo>
                  <a:pt x="184154" y="28575"/>
                  <a:pt x="179142" y="29468"/>
                  <a:pt x="174486" y="31099"/>
                </a:cubicBezTo>
                <a:cubicBezTo>
                  <a:pt x="172003" y="31975"/>
                  <a:pt x="169444" y="32399"/>
                  <a:pt x="166920" y="32399"/>
                </a:cubicBezTo>
                <a:cubicBezTo>
                  <a:pt x="159932" y="32399"/>
                  <a:pt x="153203" y="29144"/>
                  <a:pt x="149031" y="23170"/>
                </a:cubicBezTo>
                <a:cubicBezTo>
                  <a:pt x="139268" y="9168"/>
                  <a:pt x="123039" y="0"/>
                  <a:pt x="104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39" name="Google Shape;839;p53"/>
          <p:cNvSpPr txBox="1">
            <a:spLocks noGrp="1"/>
          </p:cNvSpPr>
          <p:nvPr>
            <p:ph type="ctrTitle"/>
          </p:nvPr>
        </p:nvSpPr>
        <p:spPr>
          <a:xfrm>
            <a:off x="1080100" y="2189700"/>
            <a:ext cx="3124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진행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41" name="Google Shape;841;p53"/>
          <p:cNvSpPr txBox="1">
            <a:spLocks noGrp="1"/>
          </p:cNvSpPr>
          <p:nvPr>
            <p:ph type="title" idx="2"/>
          </p:nvPr>
        </p:nvSpPr>
        <p:spPr>
          <a:xfrm>
            <a:off x="1080100" y="1378650"/>
            <a:ext cx="3124500" cy="10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</a:t>
            </a: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81" name="Google Shape;881;p53"/>
          <p:cNvSpPr/>
          <p:nvPr/>
        </p:nvSpPr>
        <p:spPr>
          <a:xfrm>
            <a:off x="6095575" y="719550"/>
            <a:ext cx="1670619" cy="417664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82" name="Google Shape;882;p53"/>
          <p:cNvSpPr/>
          <p:nvPr/>
        </p:nvSpPr>
        <p:spPr>
          <a:xfrm>
            <a:off x="4967450" y="1976850"/>
            <a:ext cx="1294100" cy="363845"/>
          </a:xfrm>
          <a:custGeom>
            <a:avLst/>
            <a:gdLst/>
            <a:ahLst/>
            <a:cxnLst/>
            <a:rect l="l" t="t" r="r" b="b"/>
            <a:pathLst>
              <a:path w="115313" h="32421" extrusionOk="0">
                <a:moveTo>
                  <a:pt x="68913" y="0"/>
                </a:moveTo>
                <a:cubicBezTo>
                  <a:pt x="63343" y="0"/>
                  <a:pt x="58460" y="3573"/>
                  <a:pt x="56388" y="8763"/>
                </a:cubicBezTo>
                <a:cubicBezTo>
                  <a:pt x="53662" y="4620"/>
                  <a:pt x="49233" y="1774"/>
                  <a:pt x="44077" y="1393"/>
                </a:cubicBezTo>
                <a:cubicBezTo>
                  <a:pt x="43693" y="1365"/>
                  <a:pt x="43311" y="1352"/>
                  <a:pt x="42932" y="1352"/>
                </a:cubicBezTo>
                <a:cubicBezTo>
                  <a:pt x="34411" y="1352"/>
                  <a:pt x="27215" y="8286"/>
                  <a:pt x="26611" y="17360"/>
                </a:cubicBezTo>
                <a:cubicBezTo>
                  <a:pt x="26575" y="17883"/>
                  <a:pt x="26563" y="18395"/>
                  <a:pt x="26575" y="18907"/>
                </a:cubicBezTo>
                <a:cubicBezTo>
                  <a:pt x="23158" y="20443"/>
                  <a:pt x="20455" y="23396"/>
                  <a:pt x="19158" y="27075"/>
                </a:cubicBezTo>
                <a:cubicBezTo>
                  <a:pt x="17424" y="26767"/>
                  <a:pt x="15814" y="26634"/>
                  <a:pt x="14326" y="26634"/>
                </a:cubicBezTo>
                <a:cubicBezTo>
                  <a:pt x="4532" y="26634"/>
                  <a:pt x="0" y="32421"/>
                  <a:pt x="0" y="32421"/>
                </a:cubicBezTo>
                <a:lnTo>
                  <a:pt x="115313" y="32421"/>
                </a:lnTo>
                <a:cubicBezTo>
                  <a:pt x="107692" y="28070"/>
                  <a:pt x="101476" y="26634"/>
                  <a:pt x="96575" y="26634"/>
                </a:cubicBezTo>
                <a:cubicBezTo>
                  <a:pt x="96514" y="26634"/>
                  <a:pt x="96454" y="26634"/>
                  <a:pt x="96393" y="26635"/>
                </a:cubicBezTo>
                <a:cubicBezTo>
                  <a:pt x="96846" y="25515"/>
                  <a:pt x="97084" y="24289"/>
                  <a:pt x="97084" y="23003"/>
                </a:cubicBezTo>
                <a:cubicBezTo>
                  <a:pt x="97084" y="17800"/>
                  <a:pt x="93072" y="13585"/>
                  <a:pt x="88131" y="13585"/>
                </a:cubicBezTo>
                <a:cubicBezTo>
                  <a:pt x="85976" y="13585"/>
                  <a:pt x="83999" y="14395"/>
                  <a:pt x="82451" y="15717"/>
                </a:cubicBezTo>
                <a:cubicBezTo>
                  <a:pt x="82463" y="15574"/>
                  <a:pt x="82475" y="15419"/>
                  <a:pt x="82487" y="15276"/>
                </a:cubicBezTo>
                <a:cubicBezTo>
                  <a:pt x="83011" y="7406"/>
                  <a:pt x="77367" y="584"/>
                  <a:pt x="69878" y="36"/>
                </a:cubicBezTo>
                <a:cubicBezTo>
                  <a:pt x="69554" y="12"/>
                  <a:pt x="69232" y="0"/>
                  <a:pt x="68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" name="그래픽 2" descr="체리 단색으로 채워진">
            <a:extLst>
              <a:ext uri="{FF2B5EF4-FFF2-40B4-BE49-F238E27FC236}">
                <a16:creationId xmlns:a16="http://schemas.microsoft.com/office/drawing/2014/main" id="{E403F341-2122-B275-38D8-A8311BBBF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7133" y="1102846"/>
            <a:ext cx="2846070" cy="2846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3"/>
          <p:cNvSpPr/>
          <p:nvPr/>
        </p:nvSpPr>
        <p:spPr>
          <a:xfrm>
            <a:off x="3455640" y="1017623"/>
            <a:ext cx="2232728" cy="558195"/>
          </a:xfrm>
          <a:custGeom>
            <a:avLst/>
            <a:gdLst/>
            <a:ahLst/>
            <a:cxnLst/>
            <a:rect l="l" t="t" r="r" b="b"/>
            <a:pathLst>
              <a:path w="87250" h="21813" extrusionOk="0">
                <a:moveTo>
                  <a:pt x="32314" y="1"/>
                </a:moveTo>
                <a:cubicBezTo>
                  <a:pt x="26885" y="1"/>
                  <a:pt x="22373" y="3977"/>
                  <a:pt x="21539" y="9169"/>
                </a:cubicBezTo>
                <a:cubicBezTo>
                  <a:pt x="20849" y="9026"/>
                  <a:pt x="20122" y="8954"/>
                  <a:pt x="19384" y="8954"/>
                </a:cubicBezTo>
                <a:cubicBezTo>
                  <a:pt x="14050" y="8954"/>
                  <a:pt x="9609" y="12788"/>
                  <a:pt x="8669" y="17848"/>
                </a:cubicBezTo>
                <a:cubicBezTo>
                  <a:pt x="3323" y="18634"/>
                  <a:pt x="1" y="21813"/>
                  <a:pt x="1" y="21813"/>
                </a:cubicBezTo>
                <a:lnTo>
                  <a:pt x="30112" y="21813"/>
                </a:lnTo>
                <a:cubicBezTo>
                  <a:pt x="30124" y="21742"/>
                  <a:pt x="30136" y="21670"/>
                  <a:pt x="30147" y="21599"/>
                </a:cubicBezTo>
                <a:cubicBezTo>
                  <a:pt x="30243" y="21622"/>
                  <a:pt x="30338" y="21634"/>
                  <a:pt x="30433" y="21658"/>
                </a:cubicBezTo>
                <a:cubicBezTo>
                  <a:pt x="30445" y="21706"/>
                  <a:pt x="30457" y="21765"/>
                  <a:pt x="30469" y="21813"/>
                </a:cubicBezTo>
                <a:lnTo>
                  <a:pt x="87250" y="21813"/>
                </a:lnTo>
                <a:cubicBezTo>
                  <a:pt x="82764" y="19670"/>
                  <a:pt x="79626" y="18955"/>
                  <a:pt x="77428" y="18955"/>
                </a:cubicBezTo>
                <a:cubicBezTo>
                  <a:pt x="77392" y="18955"/>
                  <a:pt x="77356" y="18955"/>
                  <a:pt x="77320" y="18955"/>
                </a:cubicBezTo>
                <a:cubicBezTo>
                  <a:pt x="76856" y="11038"/>
                  <a:pt x="70295" y="4763"/>
                  <a:pt x="62247" y="4763"/>
                </a:cubicBezTo>
                <a:cubicBezTo>
                  <a:pt x="57008" y="4763"/>
                  <a:pt x="52400" y="7430"/>
                  <a:pt x="49686" y="11478"/>
                </a:cubicBezTo>
                <a:cubicBezTo>
                  <a:pt x="49305" y="9681"/>
                  <a:pt x="47709" y="8323"/>
                  <a:pt x="45792" y="8323"/>
                </a:cubicBezTo>
                <a:cubicBezTo>
                  <a:pt x="44875" y="8323"/>
                  <a:pt x="44018" y="8645"/>
                  <a:pt x="43351" y="9169"/>
                </a:cubicBezTo>
                <a:cubicBezTo>
                  <a:pt x="43256" y="9145"/>
                  <a:pt x="43161" y="9133"/>
                  <a:pt x="43066" y="9121"/>
                </a:cubicBezTo>
                <a:cubicBezTo>
                  <a:pt x="42208" y="3954"/>
                  <a:pt x="37720" y="1"/>
                  <a:pt x="323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08" name="Google Shape;1208;p63"/>
          <p:cNvSpPr/>
          <p:nvPr/>
        </p:nvSpPr>
        <p:spPr>
          <a:xfrm>
            <a:off x="5974400" y="3382900"/>
            <a:ext cx="2627968" cy="594937"/>
          </a:xfrm>
          <a:custGeom>
            <a:avLst/>
            <a:gdLst/>
            <a:ahLst/>
            <a:cxnLst/>
            <a:rect l="l" t="t" r="r" b="b"/>
            <a:pathLst>
              <a:path w="245032" h="55472" extrusionOk="0">
                <a:moveTo>
                  <a:pt x="120754" y="0"/>
                </a:moveTo>
                <a:cubicBezTo>
                  <a:pt x="99942" y="0"/>
                  <a:pt x="81523" y="10180"/>
                  <a:pt x="70188" y="25837"/>
                </a:cubicBezTo>
                <a:cubicBezTo>
                  <a:pt x="65281" y="32622"/>
                  <a:pt x="57568" y="36470"/>
                  <a:pt x="49534" y="36470"/>
                </a:cubicBezTo>
                <a:cubicBezTo>
                  <a:pt x="47023" y="36470"/>
                  <a:pt x="44480" y="36094"/>
                  <a:pt x="41982" y="35314"/>
                </a:cubicBezTo>
                <a:cubicBezTo>
                  <a:pt x="37101" y="33790"/>
                  <a:pt x="31921" y="32969"/>
                  <a:pt x="26552" y="32969"/>
                </a:cubicBezTo>
                <a:cubicBezTo>
                  <a:pt x="25373" y="32969"/>
                  <a:pt x="24206" y="33004"/>
                  <a:pt x="23051" y="33088"/>
                </a:cubicBezTo>
                <a:cubicBezTo>
                  <a:pt x="8526" y="34052"/>
                  <a:pt x="965" y="44399"/>
                  <a:pt x="1" y="55471"/>
                </a:cubicBezTo>
                <a:lnTo>
                  <a:pt x="245031" y="55471"/>
                </a:lnTo>
                <a:cubicBezTo>
                  <a:pt x="244067" y="44399"/>
                  <a:pt x="236507" y="34052"/>
                  <a:pt x="221981" y="33088"/>
                </a:cubicBezTo>
                <a:cubicBezTo>
                  <a:pt x="220826" y="33004"/>
                  <a:pt x="219659" y="32969"/>
                  <a:pt x="218492" y="32969"/>
                </a:cubicBezTo>
                <a:cubicBezTo>
                  <a:pt x="212468" y="32969"/>
                  <a:pt x="206681" y="33993"/>
                  <a:pt x="201312" y="35886"/>
                </a:cubicBezTo>
                <a:cubicBezTo>
                  <a:pt x="198449" y="36893"/>
                  <a:pt x="195500" y="37381"/>
                  <a:pt x="192591" y="37381"/>
                </a:cubicBezTo>
                <a:cubicBezTo>
                  <a:pt x="184527" y="37381"/>
                  <a:pt x="176763" y="33625"/>
                  <a:pt x="171951" y="26730"/>
                </a:cubicBezTo>
                <a:cubicBezTo>
                  <a:pt x="160676" y="10573"/>
                  <a:pt x="141947" y="0"/>
                  <a:pt x="1207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09" name="Google Shape;1209;p63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제작 전 </a:t>
            </a:r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구상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2.1</a:t>
            </a:r>
            <a:endParaRPr lang="en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10" name="Google Shape;1210;p63"/>
          <p:cNvSpPr txBox="1"/>
          <p:nvPr/>
        </p:nvSpPr>
        <p:spPr>
          <a:xfrm>
            <a:off x="853685" y="2539025"/>
            <a:ext cx="25650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" sz="1800" b="1" u="sng" dirty="0">
                <a:solidFill>
                  <a:srgbClr val="7575A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시나리오</a:t>
            </a:r>
            <a:endParaRPr lang="en" sz="1800" b="1" u="sng" dirty="0">
              <a:solidFill>
                <a:srgbClr val="7575AC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1211" name="Google Shape;1211;p63"/>
          <p:cNvSpPr txBox="1"/>
          <p:nvPr/>
        </p:nvSpPr>
        <p:spPr>
          <a:xfrm>
            <a:off x="963475" y="3110275"/>
            <a:ext cx="28515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 sz="16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정체불명의 기계가 실험 도중 하늘로 날아가 오작동을 일으켜 거대한 음식 비를 내리기 시작했다. 주인공은 기계를 파괴하러 하늘로 향하는데... </a:t>
            </a:r>
          </a:p>
        </p:txBody>
      </p:sp>
      <p:grpSp>
        <p:nvGrpSpPr>
          <p:cNvPr id="1212" name="Google Shape;1212;p63"/>
          <p:cNvGrpSpPr/>
          <p:nvPr/>
        </p:nvGrpSpPr>
        <p:grpSpPr>
          <a:xfrm>
            <a:off x="4598692" y="1298930"/>
            <a:ext cx="3247657" cy="2501862"/>
            <a:chOff x="2641570" y="1475310"/>
            <a:chExt cx="3159506" cy="2433955"/>
          </a:xfrm>
        </p:grpSpPr>
        <p:sp>
          <p:nvSpPr>
            <p:cNvPr id="1213" name="Google Shape;1213;p63"/>
            <p:cNvSpPr/>
            <p:nvPr/>
          </p:nvSpPr>
          <p:spPr>
            <a:xfrm>
              <a:off x="3828924" y="3641040"/>
              <a:ext cx="784838" cy="214359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3770030" y="3855511"/>
              <a:ext cx="902567" cy="53754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2641570" y="1475310"/>
              <a:ext cx="3159506" cy="218026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2808656" y="1610783"/>
              <a:ext cx="2825354" cy="1590712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4196003" y="1519880"/>
              <a:ext cx="44327" cy="34778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cxnSp>
          <p:nvCxnSpPr>
            <p:cNvPr id="1219" name="Google Shape;1219;p63"/>
            <p:cNvCxnSpPr/>
            <p:nvPr/>
          </p:nvCxnSpPr>
          <p:spPr>
            <a:xfrm>
              <a:off x="2646675" y="3421263"/>
              <a:ext cx="31500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그림 4" descr="실내, 목재의이(가) 표시된 사진&#10;&#10;자동 생성된 설명">
            <a:extLst>
              <a:ext uri="{FF2B5EF4-FFF2-40B4-BE49-F238E27FC236}">
                <a16:creationId xmlns:a16="http://schemas.microsoft.com/office/drawing/2014/main" id="{77E45AB2-BA54-342D-A41F-6CBE2DF6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27" y="1444973"/>
            <a:ext cx="3001296" cy="1672834"/>
          </a:xfrm>
          <a:prstGeom prst="rect">
            <a:avLst/>
          </a:prstGeom>
        </p:spPr>
      </p:pic>
      <p:sp>
        <p:nvSpPr>
          <p:cNvPr id="18" name="Google Shape;1210;p63">
            <a:extLst>
              <a:ext uri="{FF2B5EF4-FFF2-40B4-BE49-F238E27FC236}">
                <a16:creationId xmlns:a16="http://schemas.microsoft.com/office/drawing/2014/main" id="{BE46262D-7C80-890B-7266-D11AC5F4816B}"/>
              </a:ext>
            </a:extLst>
          </p:cNvPr>
          <p:cNvSpPr txBox="1"/>
          <p:nvPr/>
        </p:nvSpPr>
        <p:spPr>
          <a:xfrm>
            <a:off x="855220" y="1000583"/>
            <a:ext cx="25650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" sz="1800" b="1" u="sng" dirty="0">
                <a:solidFill>
                  <a:srgbClr val="7575AC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모티브</a:t>
            </a:r>
            <a:endParaRPr lang="en" sz="1800" b="1" u="sng" dirty="0">
              <a:solidFill>
                <a:srgbClr val="7575AC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19" name="Google Shape;1211;p63">
            <a:extLst>
              <a:ext uri="{FF2B5EF4-FFF2-40B4-BE49-F238E27FC236}">
                <a16:creationId xmlns:a16="http://schemas.microsoft.com/office/drawing/2014/main" id="{0F799302-C829-3412-7300-119E4C3F9C69}"/>
              </a:ext>
            </a:extLst>
          </p:cNvPr>
          <p:cNvSpPr txBox="1"/>
          <p:nvPr/>
        </p:nvSpPr>
        <p:spPr>
          <a:xfrm>
            <a:off x="965010" y="1571833"/>
            <a:ext cx="28515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 sz="16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2010년에 개봉한 동명의 영화 </a:t>
            </a:r>
            <a:r>
              <a:rPr lang="ko-KR" altLang="en" sz="1600" dirty="0">
                <a:solidFill>
                  <a:schemeClr val="accent2">
                    <a:lumMod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'하늘에서 음식이 내린다면' </a:t>
            </a:r>
            <a:r>
              <a:rPr lang="ko-KR" altLang="en" sz="16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컨셉을 차용함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9" name="Google Shape;919;p55"/>
          <p:cNvCxnSpPr/>
          <p:nvPr/>
        </p:nvCxnSpPr>
        <p:spPr>
          <a:xfrm rot="10800000" flipH="1">
            <a:off x="2078175" y="1929013"/>
            <a:ext cx="761100" cy="635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55"/>
          <p:cNvCxnSpPr/>
          <p:nvPr/>
        </p:nvCxnSpPr>
        <p:spPr>
          <a:xfrm rot="10800000" flipH="1">
            <a:off x="4859425" y="1943737"/>
            <a:ext cx="761100" cy="635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55"/>
          <p:cNvCxnSpPr/>
          <p:nvPr/>
        </p:nvCxnSpPr>
        <p:spPr>
          <a:xfrm>
            <a:off x="3523350" y="1943737"/>
            <a:ext cx="761100" cy="635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55"/>
          <p:cNvCxnSpPr/>
          <p:nvPr/>
        </p:nvCxnSpPr>
        <p:spPr>
          <a:xfrm>
            <a:off x="6288175" y="1943737"/>
            <a:ext cx="761100" cy="635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3" name="Google Shape;923;p55"/>
          <p:cNvGrpSpPr/>
          <p:nvPr/>
        </p:nvGrpSpPr>
        <p:grpSpPr>
          <a:xfrm>
            <a:off x="1438900" y="2400474"/>
            <a:ext cx="736500" cy="822901"/>
            <a:chOff x="1438900" y="2400474"/>
            <a:chExt cx="736500" cy="822901"/>
          </a:xfrm>
        </p:grpSpPr>
        <p:sp>
          <p:nvSpPr>
            <p:cNvPr id="924" name="Google Shape;924;p55"/>
            <p:cNvSpPr/>
            <p:nvPr/>
          </p:nvSpPr>
          <p:spPr>
            <a:xfrm>
              <a:off x="1438900" y="2400474"/>
              <a:ext cx="736500" cy="736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925" name="Google Shape;925;p55"/>
            <p:cNvSpPr/>
            <p:nvPr/>
          </p:nvSpPr>
          <p:spPr>
            <a:xfrm rot="10800000">
              <a:off x="1589900" y="3060775"/>
              <a:ext cx="434400" cy="162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926" name="Google Shape;926;p55"/>
          <p:cNvGrpSpPr/>
          <p:nvPr/>
        </p:nvGrpSpPr>
        <p:grpSpPr>
          <a:xfrm>
            <a:off x="2821300" y="1575488"/>
            <a:ext cx="736500" cy="822913"/>
            <a:chOff x="2821300" y="1575488"/>
            <a:chExt cx="736500" cy="822913"/>
          </a:xfrm>
        </p:grpSpPr>
        <p:sp>
          <p:nvSpPr>
            <p:cNvPr id="927" name="Google Shape;927;p55"/>
            <p:cNvSpPr/>
            <p:nvPr/>
          </p:nvSpPr>
          <p:spPr>
            <a:xfrm>
              <a:off x="2821300" y="1575488"/>
              <a:ext cx="736500" cy="73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928" name="Google Shape;928;p55"/>
            <p:cNvSpPr/>
            <p:nvPr/>
          </p:nvSpPr>
          <p:spPr>
            <a:xfrm rot="10800000">
              <a:off x="2972350" y="2235800"/>
              <a:ext cx="434400" cy="162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929" name="Google Shape;929;p55"/>
          <p:cNvGrpSpPr/>
          <p:nvPr/>
        </p:nvGrpSpPr>
        <p:grpSpPr>
          <a:xfrm>
            <a:off x="4203713" y="2400488"/>
            <a:ext cx="736500" cy="822912"/>
            <a:chOff x="4203713" y="2400488"/>
            <a:chExt cx="736500" cy="822912"/>
          </a:xfrm>
        </p:grpSpPr>
        <p:sp>
          <p:nvSpPr>
            <p:cNvPr id="930" name="Google Shape;930;p55"/>
            <p:cNvSpPr/>
            <p:nvPr/>
          </p:nvSpPr>
          <p:spPr>
            <a:xfrm>
              <a:off x="4203713" y="2400488"/>
              <a:ext cx="736500" cy="73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931" name="Google Shape;931;p55"/>
            <p:cNvSpPr/>
            <p:nvPr/>
          </p:nvSpPr>
          <p:spPr>
            <a:xfrm rot="10800000">
              <a:off x="4354763" y="3060800"/>
              <a:ext cx="434400" cy="162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932" name="Google Shape;932;p55"/>
          <p:cNvGrpSpPr/>
          <p:nvPr/>
        </p:nvGrpSpPr>
        <p:grpSpPr>
          <a:xfrm>
            <a:off x="5586100" y="1575488"/>
            <a:ext cx="736500" cy="822900"/>
            <a:chOff x="5586100" y="1575488"/>
            <a:chExt cx="736500" cy="822900"/>
          </a:xfrm>
        </p:grpSpPr>
        <p:sp>
          <p:nvSpPr>
            <p:cNvPr id="933" name="Google Shape;933;p55"/>
            <p:cNvSpPr/>
            <p:nvPr/>
          </p:nvSpPr>
          <p:spPr>
            <a:xfrm>
              <a:off x="5586100" y="1575488"/>
              <a:ext cx="736500" cy="73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934" name="Google Shape;934;p55"/>
            <p:cNvSpPr/>
            <p:nvPr/>
          </p:nvSpPr>
          <p:spPr>
            <a:xfrm rot="10800000">
              <a:off x="5737150" y="2235788"/>
              <a:ext cx="434400" cy="162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935" name="Google Shape;935;p55"/>
          <p:cNvGrpSpPr/>
          <p:nvPr/>
        </p:nvGrpSpPr>
        <p:grpSpPr>
          <a:xfrm>
            <a:off x="6968500" y="2400488"/>
            <a:ext cx="736500" cy="822900"/>
            <a:chOff x="6968500" y="2400488"/>
            <a:chExt cx="736500" cy="822900"/>
          </a:xfrm>
        </p:grpSpPr>
        <p:sp>
          <p:nvSpPr>
            <p:cNvPr id="936" name="Google Shape;936;p55"/>
            <p:cNvSpPr/>
            <p:nvPr/>
          </p:nvSpPr>
          <p:spPr>
            <a:xfrm>
              <a:off x="6968500" y="2400488"/>
              <a:ext cx="736500" cy="736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937" name="Google Shape;937;p55"/>
            <p:cNvSpPr/>
            <p:nvPr/>
          </p:nvSpPr>
          <p:spPr>
            <a:xfrm rot="10800000">
              <a:off x="7119550" y="3060788"/>
              <a:ext cx="434400" cy="1626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938" name="Google Shape;938;p55"/>
          <p:cNvSpPr txBox="1"/>
          <p:nvPr/>
        </p:nvSpPr>
        <p:spPr>
          <a:xfrm>
            <a:off x="1143700" y="2060413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1</a:t>
            </a:r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차</a:t>
            </a:r>
            <a:r>
              <a:rPr lang="en" altLang="ko-KR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 </a:t>
            </a:r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코딩</a:t>
            </a:r>
            <a:endParaRPr lang="ko-KR" altLang="en" sz="1500" b="1" dirty="0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39" name="Google Shape;939;p55"/>
          <p:cNvSpPr txBox="1"/>
          <p:nvPr/>
        </p:nvSpPr>
        <p:spPr>
          <a:xfrm>
            <a:off x="2526100" y="1235413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수정</a:t>
            </a:r>
            <a:endParaRPr lang="ko-KR" altLang="en-US" sz="1500" b="1" dirty="0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0" name="Google Shape;940;p55"/>
          <p:cNvSpPr txBox="1"/>
          <p:nvPr/>
        </p:nvSpPr>
        <p:spPr>
          <a:xfrm>
            <a:off x="5290900" y="1235413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수정</a:t>
            </a:r>
            <a:endParaRPr lang="ko-KR" altLang="en-US" sz="1500" b="1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1" name="Google Shape;941;p55"/>
          <p:cNvSpPr txBox="1"/>
          <p:nvPr/>
        </p:nvSpPr>
        <p:spPr>
          <a:xfrm>
            <a:off x="6673300" y="2060413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</a:rPr>
              <a:t>3차 코딩</a:t>
            </a:r>
          </a:p>
        </p:txBody>
      </p:sp>
      <p:sp>
        <p:nvSpPr>
          <p:cNvPr id="942" name="Google Shape;942;p55"/>
          <p:cNvSpPr txBox="1"/>
          <p:nvPr/>
        </p:nvSpPr>
        <p:spPr>
          <a:xfrm>
            <a:off x="3908500" y="2060413"/>
            <a:ext cx="1326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2</a:t>
            </a:r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차</a:t>
            </a:r>
            <a:r>
              <a:rPr 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 </a:t>
            </a:r>
            <a:r>
              <a:rPr lang="ko-KR" altLang="en" sz="1500" b="1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Bree Serif"/>
              </a:rPr>
              <a:t>코딩</a:t>
            </a:r>
            <a:endParaRPr lang="ko-KR" b="1">
              <a:solidFill>
                <a:schemeClr val="accent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43" name="Google Shape;943;p55"/>
          <p:cNvSpPr txBox="1"/>
          <p:nvPr/>
        </p:nvSpPr>
        <p:spPr>
          <a:xfrm>
            <a:off x="1517950" y="2564125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12</a:t>
            </a:r>
            <a:endParaRPr lang="ko-KR" altLang="en-US" sz="180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4" name="Google Shape;944;p55"/>
          <p:cNvSpPr txBox="1"/>
          <p:nvPr/>
        </p:nvSpPr>
        <p:spPr>
          <a:xfrm>
            <a:off x="2900350" y="1739125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13</a:t>
            </a:r>
            <a:endParaRPr lang="ko-KR" altLang="en-US" sz="180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5" name="Google Shape;945;p55"/>
          <p:cNvSpPr txBox="1"/>
          <p:nvPr/>
        </p:nvSpPr>
        <p:spPr>
          <a:xfrm>
            <a:off x="5665150" y="1739125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15</a:t>
            </a:r>
            <a:endParaRPr lang="ko-KR" altLang="en-US" sz="180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6" name="Google Shape;946;p55"/>
          <p:cNvSpPr txBox="1"/>
          <p:nvPr/>
        </p:nvSpPr>
        <p:spPr>
          <a:xfrm>
            <a:off x="4282750" y="2564125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14</a:t>
            </a:r>
            <a:endParaRPr lang="ko-KR" altLang="en-US" sz="180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7" name="Google Shape;947;p55"/>
          <p:cNvSpPr txBox="1"/>
          <p:nvPr/>
        </p:nvSpPr>
        <p:spPr>
          <a:xfrm>
            <a:off x="7047550" y="2564125"/>
            <a:ext cx="578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Bree Serif"/>
                <a:sym typeface="Bree Serif"/>
              </a:rPr>
              <a:t>16</a:t>
            </a:r>
            <a:endParaRPr lang="ko-KR" altLang="en-US" sz="1800">
              <a:solidFill>
                <a:srgbClr val="FFFFFF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Bree Serif"/>
            </a:endParaRPr>
          </a:p>
        </p:txBody>
      </p:sp>
      <p:sp>
        <p:nvSpPr>
          <p:cNvPr id="948" name="Google Shape;948;p55"/>
          <p:cNvSpPr txBox="1"/>
          <p:nvPr/>
        </p:nvSpPr>
        <p:spPr>
          <a:xfrm>
            <a:off x="1143650" y="3378613"/>
            <a:ext cx="13269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원작 슈팅게임 제작 및 분석</a:t>
            </a:r>
          </a:p>
        </p:txBody>
      </p:sp>
      <p:sp>
        <p:nvSpPr>
          <p:cNvPr id="949" name="Google Shape;949;p55"/>
          <p:cNvSpPr txBox="1"/>
          <p:nvPr/>
        </p:nvSpPr>
        <p:spPr>
          <a:xfrm>
            <a:off x="2526100" y="2564113"/>
            <a:ext cx="13269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새로운 스토리라인 설정, 이미지 및 사운드 구현</a:t>
            </a:r>
          </a:p>
        </p:txBody>
      </p:sp>
      <p:sp>
        <p:nvSpPr>
          <p:cNvPr id="950" name="Google Shape;950;p55"/>
          <p:cNvSpPr txBox="1"/>
          <p:nvPr/>
        </p:nvSpPr>
        <p:spPr>
          <a:xfrm>
            <a:off x="5290900" y="2564113"/>
            <a:ext cx="13269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소스코드 실행 및 오류 수정</a:t>
            </a:r>
          </a:p>
        </p:txBody>
      </p:sp>
      <p:sp>
        <p:nvSpPr>
          <p:cNvPr id="951" name="Google Shape;951;p55"/>
          <p:cNvSpPr txBox="1"/>
          <p:nvPr/>
        </p:nvSpPr>
        <p:spPr>
          <a:xfrm>
            <a:off x="6719389" y="3369395"/>
            <a:ext cx="13269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보스 구현 및 최종 게임 완성</a:t>
            </a:r>
          </a:p>
        </p:txBody>
      </p:sp>
      <p:sp>
        <p:nvSpPr>
          <p:cNvPr id="952" name="Google Shape;952;p55"/>
          <p:cNvSpPr txBox="1"/>
          <p:nvPr/>
        </p:nvSpPr>
        <p:spPr>
          <a:xfrm>
            <a:off x="3908500" y="3378613"/>
            <a:ext cx="13269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" dirty="0">
                <a:solidFill>
                  <a:srgbClr val="FFFF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Fira Sans"/>
              </a:rPr>
              <a:t>필살기 아이디어 회의 및 코드 구현</a:t>
            </a:r>
          </a:p>
        </p:txBody>
      </p:sp>
      <p:sp>
        <p:nvSpPr>
          <p:cNvPr id="953" name="Google Shape;953;p55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타임라인</a:t>
            </a:r>
            <a:r>
              <a:rPr 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2.2</a:t>
            </a:r>
            <a:endParaRPr lang="en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713500" y="537025"/>
            <a:ext cx="77169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과정(1) </a:t>
            </a:r>
            <a:r>
              <a:rPr lang="ko-KR" altLang="en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2.3</a:t>
            </a:r>
            <a:endParaRPr lang="ko-KR" altLang="en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84" name="Google Shape;384;p41"/>
          <p:cNvSpPr txBox="1">
            <a:spLocks noGrp="1"/>
          </p:cNvSpPr>
          <p:nvPr>
            <p:ph type="subTitle" idx="1"/>
          </p:nvPr>
        </p:nvSpPr>
        <p:spPr>
          <a:xfrm>
            <a:off x="673103" y="177208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음식 이미지 구현</a:t>
            </a:r>
          </a:p>
        </p:txBody>
      </p:sp>
      <p:sp>
        <p:nvSpPr>
          <p:cNvPr id="386" name="Google Shape;386;p41"/>
          <p:cNvSpPr txBox="1">
            <a:spLocks noGrp="1"/>
          </p:cNvSpPr>
          <p:nvPr>
            <p:ph type="subTitle" idx="3"/>
          </p:nvPr>
        </p:nvSpPr>
        <p:spPr>
          <a:xfrm>
            <a:off x="6446998" y="177208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ko-KR" altLang="en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 배경 이미지 적용</a:t>
            </a:r>
            <a:endParaRPr 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Google Shape;384;p41">
            <a:extLst>
              <a:ext uri="{FF2B5EF4-FFF2-40B4-BE49-F238E27FC236}">
                <a16:creationId xmlns:a16="http://schemas.microsoft.com/office/drawing/2014/main" id="{60F9FC64-B58B-A532-E550-6CF95F352FA1}"/>
              </a:ext>
            </a:extLst>
          </p:cNvPr>
          <p:cNvSpPr txBox="1">
            <a:spLocks/>
          </p:cNvSpPr>
          <p:nvPr/>
        </p:nvSpPr>
        <p:spPr>
          <a:xfrm>
            <a:off x="3558256" y="1772080"/>
            <a:ext cx="2023800" cy="3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Fira Sans"/>
              <a:buNone/>
              <a:defRPr sz="1500" b="0" i="0" u="none" strike="noStrike" cap="none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indent="0"/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객체 이미지 구현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28A74EF9-DE41-32EA-9CD1-D72B9B1E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88" y="3054451"/>
            <a:ext cx="1005963" cy="1005963"/>
          </a:xfrm>
          <a:prstGeom prst="rect">
            <a:avLst/>
          </a:prstGeom>
        </p:spPr>
      </p:pic>
      <p:pic>
        <p:nvPicPr>
          <p:cNvPr id="23" name="그림 2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2B8A6FB-56DD-914A-17F7-CDE9125D2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26" y="2601235"/>
            <a:ext cx="609600" cy="609600"/>
          </a:xfrm>
          <a:prstGeom prst="rect">
            <a:avLst/>
          </a:prstGeom>
        </p:spPr>
      </p:pic>
      <p:pic>
        <p:nvPicPr>
          <p:cNvPr id="24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318C986C-E148-B714-9DE9-57DBB1129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360" y="3210835"/>
            <a:ext cx="609600" cy="609600"/>
          </a:xfrm>
          <a:prstGeom prst="rect">
            <a:avLst/>
          </a:prstGeom>
        </p:spPr>
      </p:pic>
      <p:pic>
        <p:nvPicPr>
          <p:cNvPr id="25" name="그림 2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5EF5E3-0113-E439-5C9F-8BEBFB368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914" y="2413414"/>
            <a:ext cx="609600" cy="609600"/>
          </a:xfrm>
          <a:prstGeom prst="rect">
            <a:avLst/>
          </a:prstGeom>
        </p:spPr>
      </p:pic>
      <p:pic>
        <p:nvPicPr>
          <p:cNvPr id="26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724FC66-246E-8F58-6204-23A601A3E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64" y="2659636"/>
            <a:ext cx="609600" cy="609600"/>
          </a:xfrm>
          <a:prstGeom prst="rect">
            <a:avLst/>
          </a:prstGeom>
        </p:spPr>
      </p:pic>
      <p:pic>
        <p:nvPicPr>
          <p:cNvPr id="27" name="그림 27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E7C53563-01B0-9946-42D5-B12BAC7A8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36" y="3528858"/>
            <a:ext cx="609600" cy="609600"/>
          </a:xfrm>
          <a:prstGeom prst="rect">
            <a:avLst/>
          </a:prstGeom>
        </p:spPr>
      </p:pic>
      <p:pic>
        <p:nvPicPr>
          <p:cNvPr id="28" name="그림 28">
            <a:extLst>
              <a:ext uri="{FF2B5EF4-FFF2-40B4-BE49-F238E27FC236}">
                <a16:creationId xmlns:a16="http://schemas.microsoft.com/office/drawing/2014/main" id="{C1EE4855-E63E-6F9F-302F-335BE8CB4A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155" y="4150508"/>
            <a:ext cx="609600" cy="609600"/>
          </a:xfrm>
          <a:prstGeom prst="rect">
            <a:avLst/>
          </a:prstGeom>
        </p:spPr>
      </p:pic>
      <p:pic>
        <p:nvPicPr>
          <p:cNvPr id="29" name="그림 2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010281C-6CF1-274C-E834-C777E96481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0746" y="4120894"/>
            <a:ext cx="609600" cy="609600"/>
          </a:xfrm>
          <a:prstGeom prst="rect">
            <a:avLst/>
          </a:prstGeom>
        </p:spPr>
      </p:pic>
      <p:pic>
        <p:nvPicPr>
          <p:cNvPr id="30" name="그림 30">
            <a:extLst>
              <a:ext uri="{FF2B5EF4-FFF2-40B4-BE49-F238E27FC236}">
                <a16:creationId xmlns:a16="http://schemas.microsoft.com/office/drawing/2014/main" id="{ED82C242-49F6-E44D-593E-C59FB05393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8572" y="3450814"/>
            <a:ext cx="609600" cy="609600"/>
          </a:xfrm>
          <a:prstGeom prst="rect">
            <a:avLst/>
          </a:prstGeom>
        </p:spPr>
      </p:pic>
      <p:pic>
        <p:nvPicPr>
          <p:cNvPr id="34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B338B6B5-853E-1375-F918-B4AA7F3CF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1579" y="2462639"/>
            <a:ext cx="1771650" cy="2362200"/>
          </a:xfrm>
          <a:prstGeom prst="rect">
            <a:avLst/>
          </a:prstGeom>
        </p:spPr>
      </p:pic>
      <p:pic>
        <p:nvPicPr>
          <p:cNvPr id="35" name="그림 2">
            <a:extLst>
              <a:ext uri="{FF2B5EF4-FFF2-40B4-BE49-F238E27FC236}">
                <a16:creationId xmlns:a16="http://schemas.microsoft.com/office/drawing/2014/main" id="{47BE8BB9-2F58-96CF-D54B-EC91688A7E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2749" y="2976408"/>
            <a:ext cx="952500" cy="116205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758B13A-2DF4-9B8A-1A8A-712DD89C84CC}"/>
              </a:ext>
            </a:extLst>
          </p:cNvPr>
          <p:cNvSpPr/>
          <p:nvPr/>
        </p:nvSpPr>
        <p:spPr>
          <a:xfrm>
            <a:off x="2910195" y="1772080"/>
            <a:ext cx="431180" cy="3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8DB8D28-A051-3E6B-B858-CFE9EAC3067B}"/>
              </a:ext>
            </a:extLst>
          </p:cNvPr>
          <p:cNvSpPr/>
          <p:nvPr/>
        </p:nvSpPr>
        <p:spPr>
          <a:xfrm>
            <a:off x="5798937" y="1772080"/>
            <a:ext cx="431180" cy="3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036A3-E3BE-C8EC-24AA-F512088ECF09}"/>
              </a:ext>
            </a:extLst>
          </p:cNvPr>
          <p:cNvCxnSpPr>
            <a:cxnSpLocks/>
          </p:cNvCxnSpPr>
          <p:nvPr/>
        </p:nvCxnSpPr>
        <p:spPr>
          <a:xfrm>
            <a:off x="3125785" y="2463622"/>
            <a:ext cx="0" cy="229648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E3C73F-6612-D755-A793-64D80521F0E9}"/>
              </a:ext>
            </a:extLst>
          </p:cNvPr>
          <p:cNvCxnSpPr>
            <a:cxnSpLocks/>
          </p:cNvCxnSpPr>
          <p:nvPr/>
        </p:nvCxnSpPr>
        <p:spPr>
          <a:xfrm>
            <a:off x="6017941" y="2505075"/>
            <a:ext cx="0" cy="229648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85482"/>
      </p:ext>
    </p:extLst>
  </p:cSld>
  <p:clrMapOvr>
    <a:masterClrMapping/>
  </p:clrMapOvr>
</p:sld>
</file>

<file path=ppt/theme/theme1.xml><?xml version="1.0" encoding="utf-8"?>
<a:theme xmlns:a="http://schemas.openxmlformats.org/drawingml/2006/main" name="Sky Clouds Background by Slidesgo">
  <a:themeElements>
    <a:clrScheme name="Simple Light">
      <a:dk1>
        <a:srgbClr val="BA9BC9"/>
      </a:dk1>
      <a:lt1>
        <a:srgbClr val="FFFFFF"/>
      </a:lt1>
      <a:dk2>
        <a:srgbClr val="F2C9EE"/>
      </a:dk2>
      <a:lt2>
        <a:srgbClr val="7575AC"/>
      </a:lt2>
      <a:accent1>
        <a:srgbClr val="BA9BC9"/>
      </a:accent1>
      <a:accent2>
        <a:srgbClr val="F2C9EE"/>
      </a:accent2>
      <a:accent3>
        <a:srgbClr val="7575AC"/>
      </a:accent3>
      <a:accent4>
        <a:srgbClr val="6B82B8"/>
      </a:accent4>
      <a:accent5>
        <a:srgbClr val="F5CEC1"/>
      </a:accent5>
      <a:accent6>
        <a:srgbClr val="FBF9ED"/>
      </a:accent6>
      <a:hlink>
        <a:srgbClr val="7575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633</Words>
  <Application>Microsoft Office PowerPoint</Application>
  <PresentationFormat>화면 슬라이드 쇼(16:9)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Bree Serif</vt:lpstr>
      <vt:lpstr>Proxima Nova</vt:lpstr>
      <vt:lpstr>Proxima Nova Semibold</vt:lpstr>
      <vt:lpstr>나눔바른고딕OTF</vt:lpstr>
      <vt:lpstr>나눔바른고딕OTF Light</vt:lpstr>
      <vt:lpstr>Arial</vt:lpstr>
      <vt:lpstr>Fira Sans</vt:lpstr>
      <vt:lpstr>Sky Clouds Background by Slidesgo</vt:lpstr>
      <vt:lpstr>Slidesgo Final Pages</vt:lpstr>
      <vt:lpstr>하늘에서 음식이 내린다면</vt:lpstr>
      <vt:lpstr>목차</vt:lpstr>
      <vt:lpstr>프로젝트 구성</vt:lpstr>
      <vt:lpstr>팀 소개 1.1</vt:lpstr>
      <vt:lpstr>팀 구성원 1.2</vt:lpstr>
      <vt:lpstr>프로젝트 진행</vt:lpstr>
      <vt:lpstr>제작 전 구상 2.1</vt:lpstr>
      <vt:lpstr>타임라인 2.2</vt:lpstr>
      <vt:lpstr>진행 과정(1) 2.3</vt:lpstr>
      <vt:lpstr>진행 과정(2) 2.3</vt:lpstr>
      <vt:lpstr>코드 구현(1) 2.4</vt:lpstr>
      <vt:lpstr>코드 구현(2) 2.4</vt:lpstr>
      <vt:lpstr>코드 구현(3) 2.4</vt:lpstr>
      <vt:lpstr>게임 시연</vt:lpstr>
      <vt:lpstr>튜토리얼 3.1</vt:lpstr>
      <vt:lpstr>프로젝트 의의</vt:lpstr>
      <vt:lpstr>Python 활용 능력 증대 4.1</vt:lpstr>
      <vt:lpstr>Team Chemistry 향상 4.2</vt:lpstr>
      <vt:lpstr>프로젝트 후 소감 4.3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하늘에서 음식이 내린다면</dc:title>
  <cp:lastModifiedBy>jodoctor40@naver.com</cp:lastModifiedBy>
  <cp:revision>617</cp:revision>
  <dcterms:modified xsi:type="dcterms:W3CDTF">2022-08-07T17:10:36Z</dcterms:modified>
</cp:coreProperties>
</file>