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handoutMasterIdLst>
    <p:handoutMasterId r:id="rId4"/>
  </p:handoutMasterIdLst>
  <p:sldIdLst>
    <p:sldId id="257" r:id="rId2"/>
  </p:sldIdLst>
  <p:sldSz cx="8120063" cy="10826750" type="B4ISO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3ee7c08c766dfaa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801" autoAdjust="0"/>
    <p:restoredTop sz="94692" autoAdjust="0"/>
  </p:normalViewPr>
  <p:slideViewPr>
    <p:cSldViewPr snapToGrid="0">
      <p:cViewPr>
        <p:scale>
          <a:sx n="100" d="100"/>
          <a:sy n="100" d="100"/>
        </p:scale>
        <p:origin x="240" y="-92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4" d="100"/>
          <a:sy n="64" d="100"/>
        </p:scale>
        <p:origin x="3108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8D9DB7-D376-4836-B4B0-2862852633A0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0A9588-9255-4FAE-8638-E2D9BC4F0A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43785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17349D-F7DC-4045-9C32-83BCA77BF466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6B742B-0E51-4F6D-A50A-39EC2C867A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31264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6B742B-0E51-4F6D-A50A-39EC2C867A1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81854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005" y="1771879"/>
            <a:ext cx="6902054" cy="3769313"/>
          </a:xfrm>
        </p:spPr>
        <p:txBody>
          <a:bodyPr anchor="b"/>
          <a:lstStyle>
            <a:lvl1pPr algn="ctr">
              <a:defRPr sz="532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5008" y="5686551"/>
            <a:ext cx="6090047" cy="2613958"/>
          </a:xfrm>
        </p:spPr>
        <p:txBody>
          <a:bodyPr/>
          <a:lstStyle>
            <a:lvl1pPr marL="0" indent="0" algn="ctr">
              <a:buNone/>
              <a:defRPr sz="2131"/>
            </a:lvl1pPr>
            <a:lvl2pPr marL="405994" indent="0" algn="ctr">
              <a:buNone/>
              <a:defRPr sz="1776"/>
            </a:lvl2pPr>
            <a:lvl3pPr marL="811987" indent="0" algn="ctr">
              <a:buNone/>
              <a:defRPr sz="1598"/>
            </a:lvl3pPr>
            <a:lvl4pPr marL="1217981" indent="0" algn="ctr">
              <a:buNone/>
              <a:defRPr sz="1421"/>
            </a:lvl4pPr>
            <a:lvl5pPr marL="1623974" indent="0" algn="ctr">
              <a:buNone/>
              <a:defRPr sz="1421"/>
            </a:lvl5pPr>
            <a:lvl6pPr marL="2029968" indent="0" algn="ctr">
              <a:buNone/>
              <a:defRPr sz="1421"/>
            </a:lvl6pPr>
            <a:lvl7pPr marL="2435962" indent="0" algn="ctr">
              <a:buNone/>
              <a:defRPr sz="1421"/>
            </a:lvl7pPr>
            <a:lvl8pPr marL="2841955" indent="0" algn="ctr">
              <a:buNone/>
              <a:defRPr sz="1421"/>
            </a:lvl8pPr>
            <a:lvl9pPr marL="3247949" indent="0" algn="ctr">
              <a:buNone/>
              <a:defRPr sz="1421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8191-BF67-4163-BB2A-5F5D360AF38D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6FA68-E1D3-4A20-B0E9-2A16241DC1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6856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8191-BF67-4163-BB2A-5F5D360AF38D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6FA68-E1D3-4A20-B0E9-2A16241DC1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298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810920" y="576424"/>
            <a:ext cx="1750889" cy="917517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8255" y="576424"/>
            <a:ext cx="5151165" cy="917517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8191-BF67-4163-BB2A-5F5D360AF38D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6FA68-E1D3-4A20-B0E9-2A16241DC1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8901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8191-BF67-4163-BB2A-5F5D360AF38D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6FA68-E1D3-4A20-B0E9-2A16241DC1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8497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4026" y="2699172"/>
            <a:ext cx="7003554" cy="4503626"/>
          </a:xfrm>
        </p:spPr>
        <p:txBody>
          <a:bodyPr anchor="b"/>
          <a:lstStyle>
            <a:lvl1pPr>
              <a:defRPr sz="532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4026" y="7245404"/>
            <a:ext cx="7003554" cy="2368351"/>
          </a:xfrm>
        </p:spPr>
        <p:txBody>
          <a:bodyPr/>
          <a:lstStyle>
            <a:lvl1pPr marL="0" indent="0">
              <a:buNone/>
              <a:defRPr sz="2131">
                <a:solidFill>
                  <a:schemeClr val="tx1"/>
                </a:solidFill>
              </a:defRPr>
            </a:lvl1pPr>
            <a:lvl2pPr marL="405994" indent="0">
              <a:buNone/>
              <a:defRPr sz="1776">
                <a:solidFill>
                  <a:schemeClr val="tx1">
                    <a:tint val="75000"/>
                  </a:schemeClr>
                </a:solidFill>
              </a:defRPr>
            </a:lvl2pPr>
            <a:lvl3pPr marL="811987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3pPr>
            <a:lvl4pPr marL="1217981" indent="0">
              <a:buNone/>
              <a:defRPr sz="1421">
                <a:solidFill>
                  <a:schemeClr val="tx1">
                    <a:tint val="75000"/>
                  </a:schemeClr>
                </a:solidFill>
              </a:defRPr>
            </a:lvl4pPr>
            <a:lvl5pPr marL="1623974" indent="0">
              <a:buNone/>
              <a:defRPr sz="1421">
                <a:solidFill>
                  <a:schemeClr val="tx1">
                    <a:tint val="75000"/>
                  </a:schemeClr>
                </a:solidFill>
              </a:defRPr>
            </a:lvl5pPr>
            <a:lvl6pPr marL="2029968" indent="0">
              <a:buNone/>
              <a:defRPr sz="1421">
                <a:solidFill>
                  <a:schemeClr val="tx1">
                    <a:tint val="75000"/>
                  </a:schemeClr>
                </a:solidFill>
              </a:defRPr>
            </a:lvl6pPr>
            <a:lvl7pPr marL="2435962" indent="0">
              <a:buNone/>
              <a:defRPr sz="1421">
                <a:solidFill>
                  <a:schemeClr val="tx1">
                    <a:tint val="75000"/>
                  </a:schemeClr>
                </a:solidFill>
              </a:defRPr>
            </a:lvl7pPr>
            <a:lvl8pPr marL="2841955" indent="0">
              <a:buNone/>
              <a:defRPr sz="1421">
                <a:solidFill>
                  <a:schemeClr val="tx1">
                    <a:tint val="75000"/>
                  </a:schemeClr>
                </a:solidFill>
              </a:defRPr>
            </a:lvl8pPr>
            <a:lvl9pPr marL="3247949" indent="0">
              <a:buNone/>
              <a:defRPr sz="142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8191-BF67-4163-BB2A-5F5D360AF38D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6FA68-E1D3-4A20-B0E9-2A16241DC1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7024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8254" y="2882121"/>
            <a:ext cx="3451027" cy="686947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10782" y="2882121"/>
            <a:ext cx="3451027" cy="686947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8191-BF67-4163-BB2A-5F5D360AF38D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6FA68-E1D3-4A20-B0E9-2A16241DC1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5014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9312" y="576427"/>
            <a:ext cx="7003554" cy="209267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9313" y="2654058"/>
            <a:ext cx="3435167" cy="1300713"/>
          </a:xfrm>
        </p:spPr>
        <p:txBody>
          <a:bodyPr anchor="b"/>
          <a:lstStyle>
            <a:lvl1pPr marL="0" indent="0">
              <a:buNone/>
              <a:defRPr sz="2131" b="1"/>
            </a:lvl1pPr>
            <a:lvl2pPr marL="405994" indent="0">
              <a:buNone/>
              <a:defRPr sz="1776" b="1"/>
            </a:lvl2pPr>
            <a:lvl3pPr marL="811987" indent="0">
              <a:buNone/>
              <a:defRPr sz="1598" b="1"/>
            </a:lvl3pPr>
            <a:lvl4pPr marL="1217981" indent="0">
              <a:buNone/>
              <a:defRPr sz="1421" b="1"/>
            </a:lvl4pPr>
            <a:lvl5pPr marL="1623974" indent="0">
              <a:buNone/>
              <a:defRPr sz="1421" b="1"/>
            </a:lvl5pPr>
            <a:lvl6pPr marL="2029968" indent="0">
              <a:buNone/>
              <a:defRPr sz="1421" b="1"/>
            </a:lvl6pPr>
            <a:lvl7pPr marL="2435962" indent="0">
              <a:buNone/>
              <a:defRPr sz="1421" b="1"/>
            </a:lvl7pPr>
            <a:lvl8pPr marL="2841955" indent="0">
              <a:buNone/>
              <a:defRPr sz="1421" b="1"/>
            </a:lvl8pPr>
            <a:lvl9pPr marL="3247949" indent="0">
              <a:buNone/>
              <a:defRPr sz="1421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313" y="3954771"/>
            <a:ext cx="3435167" cy="581687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10783" y="2654058"/>
            <a:ext cx="3452084" cy="1300713"/>
          </a:xfrm>
        </p:spPr>
        <p:txBody>
          <a:bodyPr anchor="b"/>
          <a:lstStyle>
            <a:lvl1pPr marL="0" indent="0">
              <a:buNone/>
              <a:defRPr sz="2131" b="1"/>
            </a:lvl1pPr>
            <a:lvl2pPr marL="405994" indent="0">
              <a:buNone/>
              <a:defRPr sz="1776" b="1"/>
            </a:lvl2pPr>
            <a:lvl3pPr marL="811987" indent="0">
              <a:buNone/>
              <a:defRPr sz="1598" b="1"/>
            </a:lvl3pPr>
            <a:lvl4pPr marL="1217981" indent="0">
              <a:buNone/>
              <a:defRPr sz="1421" b="1"/>
            </a:lvl4pPr>
            <a:lvl5pPr marL="1623974" indent="0">
              <a:buNone/>
              <a:defRPr sz="1421" b="1"/>
            </a:lvl5pPr>
            <a:lvl6pPr marL="2029968" indent="0">
              <a:buNone/>
              <a:defRPr sz="1421" b="1"/>
            </a:lvl6pPr>
            <a:lvl7pPr marL="2435962" indent="0">
              <a:buNone/>
              <a:defRPr sz="1421" b="1"/>
            </a:lvl7pPr>
            <a:lvl8pPr marL="2841955" indent="0">
              <a:buNone/>
              <a:defRPr sz="1421" b="1"/>
            </a:lvl8pPr>
            <a:lvl9pPr marL="3247949" indent="0">
              <a:buNone/>
              <a:defRPr sz="1421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10783" y="3954771"/>
            <a:ext cx="3452084" cy="581687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8191-BF67-4163-BB2A-5F5D360AF38D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6FA68-E1D3-4A20-B0E9-2A16241DC1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8751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8191-BF67-4163-BB2A-5F5D360AF38D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6FA68-E1D3-4A20-B0E9-2A16241DC1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1158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8191-BF67-4163-BB2A-5F5D360AF38D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6FA68-E1D3-4A20-B0E9-2A16241DC1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5561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9312" y="721783"/>
            <a:ext cx="2618932" cy="2526242"/>
          </a:xfrm>
        </p:spPr>
        <p:txBody>
          <a:bodyPr anchor="b"/>
          <a:lstStyle>
            <a:lvl1pPr>
              <a:defRPr sz="2842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52084" y="1558854"/>
            <a:ext cx="4110782" cy="7694010"/>
          </a:xfrm>
        </p:spPr>
        <p:txBody>
          <a:bodyPr/>
          <a:lstStyle>
            <a:lvl1pPr>
              <a:defRPr sz="2842"/>
            </a:lvl1pPr>
            <a:lvl2pPr>
              <a:defRPr sz="2486"/>
            </a:lvl2pPr>
            <a:lvl3pPr>
              <a:defRPr sz="2131"/>
            </a:lvl3pPr>
            <a:lvl4pPr>
              <a:defRPr sz="1776"/>
            </a:lvl4pPr>
            <a:lvl5pPr>
              <a:defRPr sz="1776"/>
            </a:lvl5pPr>
            <a:lvl6pPr>
              <a:defRPr sz="1776"/>
            </a:lvl6pPr>
            <a:lvl7pPr>
              <a:defRPr sz="1776"/>
            </a:lvl7pPr>
            <a:lvl8pPr>
              <a:defRPr sz="1776"/>
            </a:lvl8pPr>
            <a:lvl9pPr>
              <a:defRPr sz="1776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9312" y="3248025"/>
            <a:ext cx="2618932" cy="6017368"/>
          </a:xfrm>
        </p:spPr>
        <p:txBody>
          <a:bodyPr/>
          <a:lstStyle>
            <a:lvl1pPr marL="0" indent="0">
              <a:buNone/>
              <a:defRPr sz="1421"/>
            </a:lvl1pPr>
            <a:lvl2pPr marL="405994" indent="0">
              <a:buNone/>
              <a:defRPr sz="1243"/>
            </a:lvl2pPr>
            <a:lvl3pPr marL="811987" indent="0">
              <a:buNone/>
              <a:defRPr sz="1066"/>
            </a:lvl3pPr>
            <a:lvl4pPr marL="1217981" indent="0">
              <a:buNone/>
              <a:defRPr sz="888"/>
            </a:lvl4pPr>
            <a:lvl5pPr marL="1623974" indent="0">
              <a:buNone/>
              <a:defRPr sz="888"/>
            </a:lvl5pPr>
            <a:lvl6pPr marL="2029968" indent="0">
              <a:buNone/>
              <a:defRPr sz="888"/>
            </a:lvl6pPr>
            <a:lvl7pPr marL="2435962" indent="0">
              <a:buNone/>
              <a:defRPr sz="888"/>
            </a:lvl7pPr>
            <a:lvl8pPr marL="2841955" indent="0">
              <a:buNone/>
              <a:defRPr sz="888"/>
            </a:lvl8pPr>
            <a:lvl9pPr marL="3247949" indent="0">
              <a:buNone/>
              <a:defRPr sz="888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8191-BF67-4163-BB2A-5F5D360AF38D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6FA68-E1D3-4A20-B0E9-2A16241DC1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9959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9312" y="721783"/>
            <a:ext cx="2618932" cy="2526242"/>
          </a:xfrm>
        </p:spPr>
        <p:txBody>
          <a:bodyPr anchor="b"/>
          <a:lstStyle>
            <a:lvl1pPr>
              <a:defRPr sz="2842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452084" y="1558854"/>
            <a:ext cx="4110782" cy="7694010"/>
          </a:xfrm>
        </p:spPr>
        <p:txBody>
          <a:bodyPr anchor="t"/>
          <a:lstStyle>
            <a:lvl1pPr marL="0" indent="0">
              <a:buNone/>
              <a:defRPr sz="2842"/>
            </a:lvl1pPr>
            <a:lvl2pPr marL="405994" indent="0">
              <a:buNone/>
              <a:defRPr sz="2486"/>
            </a:lvl2pPr>
            <a:lvl3pPr marL="811987" indent="0">
              <a:buNone/>
              <a:defRPr sz="2131"/>
            </a:lvl3pPr>
            <a:lvl4pPr marL="1217981" indent="0">
              <a:buNone/>
              <a:defRPr sz="1776"/>
            </a:lvl4pPr>
            <a:lvl5pPr marL="1623974" indent="0">
              <a:buNone/>
              <a:defRPr sz="1776"/>
            </a:lvl5pPr>
            <a:lvl6pPr marL="2029968" indent="0">
              <a:buNone/>
              <a:defRPr sz="1776"/>
            </a:lvl6pPr>
            <a:lvl7pPr marL="2435962" indent="0">
              <a:buNone/>
              <a:defRPr sz="1776"/>
            </a:lvl7pPr>
            <a:lvl8pPr marL="2841955" indent="0">
              <a:buNone/>
              <a:defRPr sz="1776"/>
            </a:lvl8pPr>
            <a:lvl9pPr marL="3247949" indent="0">
              <a:buNone/>
              <a:defRPr sz="1776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9312" y="3248025"/>
            <a:ext cx="2618932" cy="6017368"/>
          </a:xfrm>
        </p:spPr>
        <p:txBody>
          <a:bodyPr/>
          <a:lstStyle>
            <a:lvl1pPr marL="0" indent="0">
              <a:buNone/>
              <a:defRPr sz="1421"/>
            </a:lvl1pPr>
            <a:lvl2pPr marL="405994" indent="0">
              <a:buNone/>
              <a:defRPr sz="1243"/>
            </a:lvl2pPr>
            <a:lvl3pPr marL="811987" indent="0">
              <a:buNone/>
              <a:defRPr sz="1066"/>
            </a:lvl3pPr>
            <a:lvl4pPr marL="1217981" indent="0">
              <a:buNone/>
              <a:defRPr sz="888"/>
            </a:lvl4pPr>
            <a:lvl5pPr marL="1623974" indent="0">
              <a:buNone/>
              <a:defRPr sz="888"/>
            </a:lvl5pPr>
            <a:lvl6pPr marL="2029968" indent="0">
              <a:buNone/>
              <a:defRPr sz="888"/>
            </a:lvl6pPr>
            <a:lvl7pPr marL="2435962" indent="0">
              <a:buNone/>
              <a:defRPr sz="888"/>
            </a:lvl7pPr>
            <a:lvl8pPr marL="2841955" indent="0">
              <a:buNone/>
              <a:defRPr sz="888"/>
            </a:lvl8pPr>
            <a:lvl9pPr marL="3247949" indent="0">
              <a:buNone/>
              <a:defRPr sz="888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8191-BF67-4163-BB2A-5F5D360AF38D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6FA68-E1D3-4A20-B0E9-2A16241DC1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1568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8255" y="576427"/>
            <a:ext cx="7003554" cy="20926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8255" y="2882121"/>
            <a:ext cx="7003554" cy="68694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8254" y="10034796"/>
            <a:ext cx="1827014" cy="5764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F8191-BF67-4163-BB2A-5F5D360AF38D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89771" y="10034796"/>
            <a:ext cx="2740521" cy="5764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34795" y="10034796"/>
            <a:ext cx="1827014" cy="5764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C6FA68-E1D3-4A20-B0E9-2A16241DC1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534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811987" rtl="0" eaLnBrk="1" latinLnBrk="1" hangingPunct="1">
        <a:lnSpc>
          <a:spcPct val="90000"/>
        </a:lnSpc>
        <a:spcBef>
          <a:spcPct val="0"/>
        </a:spcBef>
        <a:buNone/>
        <a:defRPr sz="390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2997" indent="-202997" algn="l" defTabSz="811987" rtl="0" eaLnBrk="1" latinLnBrk="1" hangingPunct="1">
        <a:lnSpc>
          <a:spcPct val="90000"/>
        </a:lnSpc>
        <a:spcBef>
          <a:spcPts val="888"/>
        </a:spcBef>
        <a:buFont typeface="Arial" panose="020B0604020202020204" pitchFamily="34" charset="0"/>
        <a:buChar char="•"/>
        <a:defRPr sz="2486" kern="1200">
          <a:solidFill>
            <a:schemeClr val="tx1"/>
          </a:solidFill>
          <a:latin typeface="+mn-lt"/>
          <a:ea typeface="+mn-ea"/>
          <a:cs typeface="+mn-cs"/>
        </a:defRPr>
      </a:lvl1pPr>
      <a:lvl2pPr marL="608990" indent="-202997" algn="l" defTabSz="811987" rtl="0" eaLnBrk="1" latinLnBrk="1" hangingPunct="1">
        <a:lnSpc>
          <a:spcPct val="90000"/>
        </a:lnSpc>
        <a:spcBef>
          <a:spcPts val="444"/>
        </a:spcBef>
        <a:buFont typeface="Arial" panose="020B0604020202020204" pitchFamily="34" charset="0"/>
        <a:buChar char="•"/>
        <a:defRPr sz="2131" kern="1200">
          <a:solidFill>
            <a:schemeClr val="tx1"/>
          </a:solidFill>
          <a:latin typeface="+mn-lt"/>
          <a:ea typeface="+mn-ea"/>
          <a:cs typeface="+mn-cs"/>
        </a:defRPr>
      </a:lvl2pPr>
      <a:lvl3pPr marL="1014984" indent="-202997" algn="l" defTabSz="811987" rtl="0" eaLnBrk="1" latinLnBrk="1" hangingPunct="1">
        <a:lnSpc>
          <a:spcPct val="90000"/>
        </a:lnSpc>
        <a:spcBef>
          <a:spcPts val="444"/>
        </a:spcBef>
        <a:buFont typeface="Arial" panose="020B0604020202020204" pitchFamily="34" charset="0"/>
        <a:buChar char="•"/>
        <a:defRPr sz="1776" kern="1200">
          <a:solidFill>
            <a:schemeClr val="tx1"/>
          </a:solidFill>
          <a:latin typeface="+mn-lt"/>
          <a:ea typeface="+mn-ea"/>
          <a:cs typeface="+mn-cs"/>
        </a:defRPr>
      </a:lvl3pPr>
      <a:lvl4pPr marL="1420978" indent="-202997" algn="l" defTabSz="811987" rtl="0" eaLnBrk="1" latinLnBrk="1" hangingPunct="1">
        <a:lnSpc>
          <a:spcPct val="90000"/>
        </a:lnSpc>
        <a:spcBef>
          <a:spcPts val="444"/>
        </a:spcBef>
        <a:buFont typeface="Arial" panose="020B0604020202020204" pitchFamily="34" charset="0"/>
        <a:buChar char="•"/>
        <a:defRPr sz="1598" kern="1200">
          <a:solidFill>
            <a:schemeClr val="tx1"/>
          </a:solidFill>
          <a:latin typeface="+mn-lt"/>
          <a:ea typeface="+mn-ea"/>
          <a:cs typeface="+mn-cs"/>
        </a:defRPr>
      </a:lvl4pPr>
      <a:lvl5pPr marL="1826971" indent="-202997" algn="l" defTabSz="811987" rtl="0" eaLnBrk="1" latinLnBrk="1" hangingPunct="1">
        <a:lnSpc>
          <a:spcPct val="90000"/>
        </a:lnSpc>
        <a:spcBef>
          <a:spcPts val="444"/>
        </a:spcBef>
        <a:buFont typeface="Arial" panose="020B0604020202020204" pitchFamily="34" charset="0"/>
        <a:buChar char="•"/>
        <a:defRPr sz="1598" kern="1200">
          <a:solidFill>
            <a:schemeClr val="tx1"/>
          </a:solidFill>
          <a:latin typeface="+mn-lt"/>
          <a:ea typeface="+mn-ea"/>
          <a:cs typeface="+mn-cs"/>
        </a:defRPr>
      </a:lvl5pPr>
      <a:lvl6pPr marL="2232965" indent="-202997" algn="l" defTabSz="811987" rtl="0" eaLnBrk="1" latinLnBrk="1" hangingPunct="1">
        <a:lnSpc>
          <a:spcPct val="90000"/>
        </a:lnSpc>
        <a:spcBef>
          <a:spcPts val="444"/>
        </a:spcBef>
        <a:buFont typeface="Arial" panose="020B0604020202020204" pitchFamily="34" charset="0"/>
        <a:buChar char="•"/>
        <a:defRPr sz="1598" kern="1200">
          <a:solidFill>
            <a:schemeClr val="tx1"/>
          </a:solidFill>
          <a:latin typeface="+mn-lt"/>
          <a:ea typeface="+mn-ea"/>
          <a:cs typeface="+mn-cs"/>
        </a:defRPr>
      </a:lvl6pPr>
      <a:lvl7pPr marL="2638958" indent="-202997" algn="l" defTabSz="811987" rtl="0" eaLnBrk="1" latinLnBrk="1" hangingPunct="1">
        <a:lnSpc>
          <a:spcPct val="90000"/>
        </a:lnSpc>
        <a:spcBef>
          <a:spcPts val="444"/>
        </a:spcBef>
        <a:buFont typeface="Arial" panose="020B0604020202020204" pitchFamily="34" charset="0"/>
        <a:buChar char="•"/>
        <a:defRPr sz="1598" kern="1200">
          <a:solidFill>
            <a:schemeClr val="tx1"/>
          </a:solidFill>
          <a:latin typeface="+mn-lt"/>
          <a:ea typeface="+mn-ea"/>
          <a:cs typeface="+mn-cs"/>
        </a:defRPr>
      </a:lvl7pPr>
      <a:lvl8pPr marL="3044952" indent="-202997" algn="l" defTabSz="811987" rtl="0" eaLnBrk="1" latinLnBrk="1" hangingPunct="1">
        <a:lnSpc>
          <a:spcPct val="90000"/>
        </a:lnSpc>
        <a:spcBef>
          <a:spcPts val="444"/>
        </a:spcBef>
        <a:buFont typeface="Arial" panose="020B0604020202020204" pitchFamily="34" charset="0"/>
        <a:buChar char="•"/>
        <a:defRPr sz="1598" kern="1200">
          <a:solidFill>
            <a:schemeClr val="tx1"/>
          </a:solidFill>
          <a:latin typeface="+mn-lt"/>
          <a:ea typeface="+mn-ea"/>
          <a:cs typeface="+mn-cs"/>
        </a:defRPr>
      </a:lvl8pPr>
      <a:lvl9pPr marL="3450946" indent="-202997" algn="l" defTabSz="811987" rtl="0" eaLnBrk="1" latinLnBrk="1" hangingPunct="1">
        <a:lnSpc>
          <a:spcPct val="90000"/>
        </a:lnSpc>
        <a:spcBef>
          <a:spcPts val="444"/>
        </a:spcBef>
        <a:buFont typeface="Arial" panose="020B0604020202020204" pitchFamily="34" charset="0"/>
        <a:buChar char="•"/>
        <a:defRPr sz="159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1987" rtl="0" eaLnBrk="1" latinLnBrk="1" hangingPunct="1">
        <a:defRPr sz="1598" kern="1200">
          <a:solidFill>
            <a:schemeClr val="tx1"/>
          </a:solidFill>
          <a:latin typeface="+mn-lt"/>
          <a:ea typeface="+mn-ea"/>
          <a:cs typeface="+mn-cs"/>
        </a:defRPr>
      </a:lvl1pPr>
      <a:lvl2pPr marL="405994" algn="l" defTabSz="811987" rtl="0" eaLnBrk="1" latinLnBrk="1" hangingPunct="1">
        <a:defRPr sz="1598" kern="1200">
          <a:solidFill>
            <a:schemeClr val="tx1"/>
          </a:solidFill>
          <a:latin typeface="+mn-lt"/>
          <a:ea typeface="+mn-ea"/>
          <a:cs typeface="+mn-cs"/>
        </a:defRPr>
      </a:lvl2pPr>
      <a:lvl3pPr marL="811987" algn="l" defTabSz="811987" rtl="0" eaLnBrk="1" latinLnBrk="1" hangingPunct="1">
        <a:defRPr sz="1598" kern="1200">
          <a:solidFill>
            <a:schemeClr val="tx1"/>
          </a:solidFill>
          <a:latin typeface="+mn-lt"/>
          <a:ea typeface="+mn-ea"/>
          <a:cs typeface="+mn-cs"/>
        </a:defRPr>
      </a:lvl3pPr>
      <a:lvl4pPr marL="1217981" algn="l" defTabSz="811987" rtl="0" eaLnBrk="1" latinLnBrk="1" hangingPunct="1">
        <a:defRPr sz="1598" kern="1200">
          <a:solidFill>
            <a:schemeClr val="tx1"/>
          </a:solidFill>
          <a:latin typeface="+mn-lt"/>
          <a:ea typeface="+mn-ea"/>
          <a:cs typeface="+mn-cs"/>
        </a:defRPr>
      </a:lvl4pPr>
      <a:lvl5pPr marL="1623974" algn="l" defTabSz="811987" rtl="0" eaLnBrk="1" latinLnBrk="1" hangingPunct="1">
        <a:defRPr sz="1598" kern="1200">
          <a:solidFill>
            <a:schemeClr val="tx1"/>
          </a:solidFill>
          <a:latin typeface="+mn-lt"/>
          <a:ea typeface="+mn-ea"/>
          <a:cs typeface="+mn-cs"/>
        </a:defRPr>
      </a:lvl5pPr>
      <a:lvl6pPr marL="2029968" algn="l" defTabSz="811987" rtl="0" eaLnBrk="1" latinLnBrk="1" hangingPunct="1">
        <a:defRPr sz="1598" kern="1200">
          <a:solidFill>
            <a:schemeClr val="tx1"/>
          </a:solidFill>
          <a:latin typeface="+mn-lt"/>
          <a:ea typeface="+mn-ea"/>
          <a:cs typeface="+mn-cs"/>
        </a:defRPr>
      </a:lvl6pPr>
      <a:lvl7pPr marL="2435962" algn="l" defTabSz="811987" rtl="0" eaLnBrk="1" latinLnBrk="1" hangingPunct="1">
        <a:defRPr sz="1598" kern="1200">
          <a:solidFill>
            <a:schemeClr val="tx1"/>
          </a:solidFill>
          <a:latin typeface="+mn-lt"/>
          <a:ea typeface="+mn-ea"/>
          <a:cs typeface="+mn-cs"/>
        </a:defRPr>
      </a:lvl7pPr>
      <a:lvl8pPr marL="2841955" algn="l" defTabSz="811987" rtl="0" eaLnBrk="1" latinLnBrk="1" hangingPunct="1">
        <a:defRPr sz="1598" kern="1200">
          <a:solidFill>
            <a:schemeClr val="tx1"/>
          </a:solidFill>
          <a:latin typeface="+mn-lt"/>
          <a:ea typeface="+mn-ea"/>
          <a:cs typeface="+mn-cs"/>
        </a:defRPr>
      </a:lvl8pPr>
      <a:lvl9pPr marL="3247949" algn="l" defTabSz="811987" rtl="0" eaLnBrk="1" latinLnBrk="1" hangingPunct="1">
        <a:defRPr sz="15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0638638"/>
              </p:ext>
            </p:extLst>
          </p:nvPr>
        </p:nvGraphicFramePr>
        <p:xfrm>
          <a:off x="617833" y="767289"/>
          <a:ext cx="6914368" cy="92697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310">
                  <a:extLst>
                    <a:ext uri="{9D8B030D-6E8A-4147-A177-3AD203B41FA5}">
                      <a16:colId xmlns:a16="http://schemas.microsoft.com/office/drawing/2014/main" val="1180346419"/>
                    </a:ext>
                  </a:extLst>
                </a:gridCol>
                <a:gridCol w="6114058">
                  <a:extLst>
                    <a:ext uri="{9D8B030D-6E8A-4147-A177-3AD203B41FA5}">
                      <a16:colId xmlns:a16="http://schemas.microsoft.com/office/drawing/2014/main" val="935503790"/>
                    </a:ext>
                  </a:extLst>
                </a:gridCol>
              </a:tblGrid>
              <a:tr h="39884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프로젝트</a:t>
                      </a:r>
                      <a:r>
                        <a:rPr lang="en-US" altLang="ko-KR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기획서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4033107"/>
                  </a:ext>
                </a:extLst>
              </a:tr>
              <a:tr h="39884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Pygame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 구현하기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613118"/>
                  </a:ext>
                </a:extLst>
              </a:tr>
              <a:tr h="3988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기간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2022.05.11 ~ 2022.05.17</a:t>
                      </a:r>
                      <a:endParaRPr lang="ko-KR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3302733"/>
                  </a:ext>
                </a:extLst>
              </a:tr>
              <a:tr h="3988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팀원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장재혁</a:t>
                      </a:r>
                      <a:r>
                        <a:rPr lang="en-US" altLang="ko-KR" sz="12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2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팀장</a:t>
                      </a:r>
                      <a:r>
                        <a:rPr lang="en-US" altLang="ko-KR" sz="12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), </a:t>
                      </a:r>
                      <a:r>
                        <a:rPr lang="ko-KR" altLang="en-US" sz="12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김다정</a:t>
                      </a:r>
                      <a:r>
                        <a:rPr lang="en-US" altLang="ko-KR" sz="12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김민택</a:t>
                      </a:r>
                      <a:r>
                        <a:rPr lang="en-US" altLang="ko-KR" sz="12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조수현</a:t>
                      </a:r>
                      <a:r>
                        <a:rPr lang="en-US" altLang="ko-KR" sz="12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김범진</a:t>
                      </a:r>
                      <a:endParaRPr lang="ko-KR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3669109"/>
                  </a:ext>
                </a:extLst>
              </a:tr>
              <a:tr h="32865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팀</a:t>
                      </a:r>
                      <a:endParaRPr lang="en-US" altLang="ko-KR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구성도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3540350"/>
                  </a:ext>
                </a:extLst>
              </a:tr>
              <a:tr h="7139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목적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198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Python</a:t>
                      </a:r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과 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Spyder </a:t>
                      </a:r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개발 툴을 활용해 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Pygame</a:t>
                      </a:r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을 제작하여 프로그램 개발 환경을 이해한다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l" defTabSz="81198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팀 구성 및 협력을 통해 팀워크를 기르고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커뮤니케이션 스킬을 기른다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en-US" altLang="ko-KR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3002753"/>
                  </a:ext>
                </a:extLst>
              </a:tr>
              <a:tr h="15161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개요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영화 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‘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하늘에서 음식이 내린다면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’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의 스토리를 배경으로 한 슈팅게임이다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어느 날 하늘에서 음식이 내리기 시작했다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그 배후에는 미친 과학자 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Mr. Mad Scientist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가 음식 복사기를 만들었기 때문인데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과연 주인공은 떨어지는 음식들을 피해 지구에서 존재해선 안될 기계를 파괴하고 지구를 구할 수 있을까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?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5191166"/>
                  </a:ext>
                </a:extLst>
              </a:tr>
              <a:tr h="7075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데이터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스토리에 사용 될 주인공 캐릭터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배경 이미지 데이터</a:t>
                      </a:r>
                      <a:endParaRPr lang="en-US" altLang="ko-KR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떨어지는 음식 이미지 데이터</a:t>
                      </a:r>
                      <a:endParaRPr lang="en-US" altLang="ko-KR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슈팅게임 제작 기본코드 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파이썬 슈팅게임 만들기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5660074"/>
                  </a:ext>
                </a:extLst>
              </a:tr>
              <a:tr h="14501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추  진</a:t>
                      </a:r>
                      <a:endParaRPr lang="en-US" altLang="ko-KR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방  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buFont typeface="+mj-lt"/>
                        <a:buAutoNum type="arabicPeriod"/>
                      </a:pPr>
                      <a:r>
                        <a:rPr lang="ko-KR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시나리오 구상</a:t>
                      </a:r>
                      <a:endParaRPr lang="en-US" altLang="ko-KR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228600" indent="-228600" latinLnBrk="1">
                        <a:buFont typeface="+mj-lt"/>
                        <a:buAutoNum type="arabicPeriod"/>
                      </a:pPr>
                      <a:r>
                        <a:rPr lang="ko-KR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게임에 활용되는 코드 수집</a:t>
                      </a:r>
                      <a:endParaRPr lang="en-US" altLang="ko-KR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228600" indent="-228600" latinLnBrk="1">
                        <a:buFont typeface="+mj-lt"/>
                        <a:buAutoNum type="arabicPeriod"/>
                      </a:pPr>
                      <a:r>
                        <a:rPr lang="ko-KR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스토리 구현 이미지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사운드 데이터 수집</a:t>
                      </a:r>
                      <a:endParaRPr lang="en-US" altLang="ko-KR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228600" indent="-228600" latinLnBrk="1">
                        <a:buFont typeface="+mj-lt"/>
                        <a:buAutoNum type="arabicPeriod"/>
                      </a:pPr>
                      <a:r>
                        <a:rPr lang="ko-KR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필살기 구현을 위한 코드 추가</a:t>
                      </a:r>
                      <a:endParaRPr lang="en-US" altLang="ko-KR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228600" indent="-228600" latinLnBrk="1">
                        <a:buFont typeface="+mj-lt"/>
                        <a:buAutoNum type="arabicPeriod"/>
                      </a:pPr>
                      <a:r>
                        <a:rPr lang="ko-KR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산출물 구현 및 오류 수정</a:t>
                      </a:r>
                      <a:endParaRPr lang="en-US" altLang="ko-KR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228600" indent="-228600" latinLnBrk="1">
                        <a:buFont typeface="+mj-lt"/>
                        <a:buAutoNum type="arabicPeriod"/>
                      </a:pPr>
                      <a:r>
                        <a:rPr lang="ko-KR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발표 기획 및 대본 작성</a:t>
                      </a:r>
                      <a:endParaRPr lang="en-US" altLang="ko-KR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1974131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3994724" y="2597149"/>
            <a:ext cx="1061720" cy="28448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팀</a:t>
            </a: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구성도</a:t>
            </a:r>
          </a:p>
        </p:txBody>
      </p:sp>
      <p:cxnSp>
        <p:nvCxnSpPr>
          <p:cNvPr id="14" name="꺾인 연결선 13"/>
          <p:cNvCxnSpPr>
            <a:cxnSpLocks/>
            <a:stCxn id="9" idx="2"/>
            <a:endCxn id="31" idx="0"/>
          </p:cNvCxnSpPr>
          <p:nvPr/>
        </p:nvCxnSpPr>
        <p:spPr>
          <a:xfrm rot="5400000">
            <a:off x="3157793" y="1747518"/>
            <a:ext cx="233681" cy="2501903"/>
          </a:xfrm>
          <a:prstGeom prst="bentConnector3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꺾인 연결선 14"/>
          <p:cNvCxnSpPr>
            <a:cxnSpLocks/>
            <a:stCxn id="9" idx="2"/>
          </p:cNvCxnSpPr>
          <p:nvPr/>
        </p:nvCxnSpPr>
        <p:spPr>
          <a:xfrm rot="16200000" flipH="1">
            <a:off x="5594118" y="1813095"/>
            <a:ext cx="233680" cy="2370748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꺾인 연결선 15"/>
          <p:cNvCxnSpPr>
            <a:cxnSpLocks/>
            <a:stCxn id="9" idx="2"/>
            <a:endCxn id="41" idx="0"/>
          </p:cNvCxnSpPr>
          <p:nvPr/>
        </p:nvCxnSpPr>
        <p:spPr>
          <a:xfrm rot="5400000">
            <a:off x="3757832" y="2347557"/>
            <a:ext cx="233681" cy="1301824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꺾인 연결선 16"/>
          <p:cNvCxnSpPr>
            <a:cxnSpLocks/>
            <a:stCxn id="9" idx="2"/>
          </p:cNvCxnSpPr>
          <p:nvPr/>
        </p:nvCxnSpPr>
        <p:spPr>
          <a:xfrm rot="5400000">
            <a:off x="4416045" y="2989894"/>
            <a:ext cx="217804" cy="1275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19731" y="194965"/>
            <a:ext cx="3405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보낼 곳</a:t>
            </a:r>
            <a:r>
              <a:rPr lang="en-US" altLang="ko-KR" dirty="0"/>
              <a:t>:  kwjeon31@gmail.com</a:t>
            </a:r>
            <a:endParaRPr lang="ko-KR" altLang="en-US" dirty="0"/>
          </a:p>
        </p:txBody>
      </p:sp>
      <p:cxnSp>
        <p:nvCxnSpPr>
          <p:cNvPr id="25" name="꺾인 연결선 16">
            <a:extLst>
              <a:ext uri="{FF2B5EF4-FFF2-40B4-BE49-F238E27FC236}">
                <a16:creationId xmlns:a16="http://schemas.microsoft.com/office/drawing/2014/main" id="{5BA0B70C-E634-0E0F-3DB9-759E65AB25B0}"/>
              </a:ext>
            </a:extLst>
          </p:cNvPr>
          <p:cNvCxnSpPr>
            <a:cxnSpLocks/>
            <a:endCxn id="45" idx="0"/>
          </p:cNvCxnSpPr>
          <p:nvPr/>
        </p:nvCxnSpPr>
        <p:spPr>
          <a:xfrm>
            <a:off x="4524309" y="3000375"/>
            <a:ext cx="1099609" cy="114935"/>
          </a:xfrm>
          <a:prstGeom prst="bentConnector2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C43106C-6DFB-3939-89DD-23D15B1F901A}"/>
              </a:ext>
            </a:extLst>
          </p:cNvPr>
          <p:cNvSpPr/>
          <p:nvPr/>
        </p:nvSpPr>
        <p:spPr>
          <a:xfrm>
            <a:off x="1456207" y="3115310"/>
            <a:ext cx="1134947" cy="28448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장재혁 </a:t>
            </a: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(PL)</a:t>
            </a:r>
            <a:endParaRPr lang="ko-KR" altLang="en-US" sz="1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6C001AA-6BCA-8F6A-9ED1-76A99E03BA20}"/>
              </a:ext>
            </a:extLst>
          </p:cNvPr>
          <p:cNvSpPr/>
          <p:nvPr/>
        </p:nvSpPr>
        <p:spPr>
          <a:xfrm>
            <a:off x="1456207" y="3512471"/>
            <a:ext cx="1134947" cy="197591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데이터 수집 가공</a:t>
            </a:r>
            <a:r>
              <a:rPr lang="en-US" altLang="ko-KR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(Python, Spyder)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기획서 작성</a:t>
            </a:r>
            <a:endParaRPr lang="en-US" altLang="ko-KR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프로젝트기획</a:t>
            </a:r>
            <a:r>
              <a:rPr lang="en-US" altLang="ko-KR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ko-KR" alt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및 관리</a:t>
            </a:r>
            <a:endParaRPr lang="en-US" altLang="ko-KR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프레젠테이션 발표</a:t>
            </a:r>
            <a:endParaRPr lang="en-US" altLang="ko-KR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F2A4CF99-62E9-194F-F107-968F1766A3EF}"/>
              </a:ext>
            </a:extLst>
          </p:cNvPr>
          <p:cNvSpPr/>
          <p:nvPr/>
        </p:nvSpPr>
        <p:spPr>
          <a:xfrm>
            <a:off x="2656286" y="3115310"/>
            <a:ext cx="1134947" cy="28448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김민택 </a:t>
            </a: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(QA)</a:t>
            </a:r>
            <a:endParaRPr lang="ko-KR" altLang="en-US" sz="1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B54597A-8F97-C6ED-0598-939E091060B2}"/>
              </a:ext>
            </a:extLst>
          </p:cNvPr>
          <p:cNvSpPr/>
          <p:nvPr/>
        </p:nvSpPr>
        <p:spPr>
          <a:xfrm>
            <a:off x="2656286" y="3512471"/>
            <a:ext cx="1134947" cy="197591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데이터 수집 가공</a:t>
            </a:r>
            <a:r>
              <a:rPr lang="en-US" altLang="ko-KR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(Python, Spyder)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시나리오 작성</a:t>
            </a:r>
            <a:endParaRPr lang="en-US" altLang="ko-KR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산출물 및 소스코드 품질 확인</a:t>
            </a:r>
            <a:endParaRPr lang="en-US" altLang="ko-KR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발표자료 구성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F9283C0-653A-6E9B-9F0F-BC08439DB96F}"/>
              </a:ext>
            </a:extLst>
          </p:cNvPr>
          <p:cNvSpPr/>
          <p:nvPr/>
        </p:nvSpPr>
        <p:spPr>
          <a:xfrm>
            <a:off x="3856365" y="3115310"/>
            <a:ext cx="1134947" cy="28448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김다정 </a:t>
            </a: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(TA)</a:t>
            </a:r>
            <a:endParaRPr lang="ko-KR" altLang="en-US" sz="1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D2D6D2C4-B1B3-F9F3-C3D9-B4DCFCAE354F}"/>
              </a:ext>
            </a:extLst>
          </p:cNvPr>
          <p:cNvSpPr/>
          <p:nvPr/>
        </p:nvSpPr>
        <p:spPr>
          <a:xfrm>
            <a:off x="3856365" y="3512471"/>
            <a:ext cx="1134947" cy="197591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데이터 수집 가공</a:t>
            </a:r>
            <a:r>
              <a:rPr lang="en-US" altLang="ko-KR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(Python, Spyder)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기획서 작성</a:t>
            </a:r>
            <a:endParaRPr lang="en-US" altLang="ko-KR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시나리오 작성 </a:t>
            </a:r>
            <a:endParaRPr lang="en-US" altLang="ko-KR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발표자료 구성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8E24600F-8A0D-9A2D-EDD7-8CF947C830FB}"/>
              </a:ext>
            </a:extLst>
          </p:cNvPr>
          <p:cNvSpPr/>
          <p:nvPr/>
        </p:nvSpPr>
        <p:spPr>
          <a:xfrm>
            <a:off x="5056444" y="3115310"/>
            <a:ext cx="1134947" cy="28448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김범진 </a:t>
            </a: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(AA)</a:t>
            </a:r>
            <a:endParaRPr lang="ko-KR" altLang="en-US" sz="1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84A11515-5CA4-83BD-079F-1C56C32A349D}"/>
              </a:ext>
            </a:extLst>
          </p:cNvPr>
          <p:cNvSpPr/>
          <p:nvPr/>
        </p:nvSpPr>
        <p:spPr>
          <a:xfrm>
            <a:off x="5056444" y="3512471"/>
            <a:ext cx="1134947" cy="197591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데이터 수집 가공</a:t>
            </a:r>
            <a:r>
              <a:rPr lang="en-US" altLang="ko-KR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(Python, Spyder)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프로젝트 개발 및 소스코드 구현</a:t>
            </a:r>
            <a:endParaRPr lang="en-US" altLang="ko-KR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공통 로직 설계</a:t>
            </a:r>
            <a:endParaRPr lang="en-US" altLang="ko-KR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4ED9F436-8B2F-19B6-37FA-FD106A610BE7}"/>
              </a:ext>
            </a:extLst>
          </p:cNvPr>
          <p:cNvSpPr/>
          <p:nvPr/>
        </p:nvSpPr>
        <p:spPr>
          <a:xfrm>
            <a:off x="6256522" y="3115310"/>
            <a:ext cx="1134947" cy="28448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조수현 </a:t>
            </a: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(DA)</a:t>
            </a:r>
            <a:endParaRPr lang="ko-KR" altLang="en-US" sz="1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A759B6F0-196E-F26E-3DF4-30D93367D1E4}"/>
              </a:ext>
            </a:extLst>
          </p:cNvPr>
          <p:cNvSpPr/>
          <p:nvPr/>
        </p:nvSpPr>
        <p:spPr>
          <a:xfrm>
            <a:off x="6256522" y="3512471"/>
            <a:ext cx="1134947" cy="197591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데이터 수집 가공</a:t>
            </a:r>
            <a:r>
              <a:rPr lang="en-US" altLang="ko-KR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(Python, Spyder)</a:t>
            </a:r>
          </a:p>
          <a:p>
            <a:endParaRPr lang="en-US" altLang="ko-KR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이미지 및 사운드 구현</a:t>
            </a:r>
            <a:endParaRPr lang="en-US" altLang="ko-KR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화면 </a:t>
            </a:r>
            <a:r>
              <a:rPr lang="en-US" altLang="ko-KR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UI </a:t>
            </a:r>
            <a:r>
              <a:rPr lang="ko-KR" alt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구현</a:t>
            </a:r>
            <a:endParaRPr lang="en-US" altLang="ko-KR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발표자료 구성</a:t>
            </a:r>
          </a:p>
        </p:txBody>
      </p:sp>
    </p:spTree>
    <p:extLst>
      <p:ext uri="{BB962C8B-B14F-4D97-AF65-F5344CB8AC3E}">
        <p14:creationId xmlns:p14="http://schemas.microsoft.com/office/powerpoint/2010/main" val="11245782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299</TotalTime>
  <Words>262</Words>
  <Application>Microsoft Office PowerPoint</Application>
  <PresentationFormat>B4(ISO) 용지(250x353mm)</PresentationFormat>
  <Paragraphs>66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맑은 고딕</vt:lpstr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프로젝트 기획서</dc:title>
  <dc:creator>kwjeon31</dc:creator>
  <cp:lastModifiedBy>user</cp:lastModifiedBy>
  <cp:revision>27</cp:revision>
  <dcterms:created xsi:type="dcterms:W3CDTF">2022-02-07T14:46:34Z</dcterms:created>
  <dcterms:modified xsi:type="dcterms:W3CDTF">2022-05-11T03:31:31Z</dcterms:modified>
</cp:coreProperties>
</file>