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pos="25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3" autoAdjust="0"/>
    <p:restoredTop sz="95775" autoAdjust="0"/>
  </p:normalViewPr>
  <p:slideViewPr>
    <p:cSldViewPr snapToGrid="0">
      <p:cViewPr varScale="1">
        <p:scale>
          <a:sx n="73" d="100"/>
          <a:sy n="73" d="100"/>
        </p:scale>
        <p:origin x="3486" y="78"/>
      </p:cViewPr>
      <p:guideLst>
        <p:guide orient="horz" pos="3408"/>
        <p:guide pos="25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98D9DB7-D376-4836-B4B0-2862852633A0}" type="datetime1">
              <a:rPr lang="ko-KR" altLang="en-US"/>
              <a:pPr lvl="0"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0A9588-9255-4FAE-8638-E2D9BC4F0A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117349D-F7DC-4045-9C32-83BCA77BF466}" type="datetime1">
              <a:rPr lang="ko-KR" altLang="en-US"/>
              <a:pPr lvl="0"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76B742B-0E51-4F6D-A50A-39EC2C867A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76B742B-0E51-4F6D-A50A-39EC2C867A1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73753"/>
              </p:ext>
            </p:extLst>
          </p:nvPr>
        </p:nvGraphicFramePr>
        <p:xfrm>
          <a:off x="602847" y="152989"/>
          <a:ext cx="6917265" cy="1061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08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08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 프로젝트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롯데멤버스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빅데이터 경진대회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2022.06.29(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2022.08.12(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팀원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김민균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한유림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조수현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427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구성도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64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목적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구매 데이터에 기반한 예측 모델 개발 및 개인화 마케팅 전략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26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타겟과 선정 과정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atinLnBrk="1"/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타겟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롯데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사용하는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여성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도출 과정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latinLnBrk="1">
                        <a:buFont typeface="+mj-lt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충성 고객 공략</a:t>
                      </a: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데모 정보 파일을 통해 구매 비율을 가장 많이 차지하는 성별과 연령대 파악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엘페이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엘포인트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 활성화 방안 집중</a:t>
                      </a: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파일 내 제휴사 칼럼과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엘페이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관한 파일이 개별적으로 존재</a:t>
                      </a: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결제가 최근 트렌드 및 시장 공략 주안점임을 파악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3) 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엘페이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소비내역 분석</a:t>
                      </a: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#6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엘페이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 파일 내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칼럼 분석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유통사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A06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엘페이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사용비율이 가장 높고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100%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가깝게 온라인에서만 사용됨</a:t>
                      </a:r>
                    </a:p>
                    <a:p>
                      <a:pPr lvl="0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유통사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A06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롯데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것이라고 추론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702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latinLnBrk="1">
                        <a:buFont typeface="시스템 서체 일반체"/>
                        <a:buChar char="-"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롯데멤버스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제공 데이터 셋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고객 구매 데이터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0" indent="-171450" latinLnBrk="1">
                        <a:buFont typeface="시스템 서체 일반체"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외부 데이터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날씨 데이터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코로나 데이터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KOSPI,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가구통계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7102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  진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 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분석기획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EDA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문제 정의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주제 선정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모델개발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파생변수 생성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모델 개발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알고리즘 활용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성능 검증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개인화 마케팅 전략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분석 결과 기반 모델 활용 방안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 보고서 작성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335873" y="245075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김민균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16547" y="2450751"/>
            <a:ext cx="1152000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한유림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5873" y="2839325"/>
            <a:ext cx="1152000" cy="18977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프로세스 및 모델 기획 실무 총괄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기획 및 기획서 작성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및 전처리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모델 개발 및 성능 평가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결과 기반 마케팅 전략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결과 시각화 및 보고서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6547" y="2839323"/>
            <a:ext cx="1152000" cy="1897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 전체 일정관리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기획 및 기획서 작성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및 전처리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모델 개발 및 성능 평가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결과 기반 마케팅 전략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결과 시각화 및 보고서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12"/>
          <p:cNvSpPr/>
          <p:nvPr/>
        </p:nvSpPr>
        <p:spPr>
          <a:xfrm>
            <a:off x="5412085" y="2450752"/>
            <a:ext cx="1152000" cy="288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D0D0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D0D0D"/>
                </a:solidFill>
                <a:latin typeface="Calibri"/>
                <a:ea typeface="맑은 고딕"/>
                <a:cs typeface="맑은 고딕"/>
              </a:rPr>
              <a:t>조수현</a:t>
            </a:r>
            <a:endParaRPr kumimoji="0" lang="en-US" altLang="ko-KR" sz="1000" b="0" i="0" u="none" strike="noStrike" kern="1200" cap="none" spc="0" normalizeH="0" baseline="0" dirty="0">
              <a:solidFill>
                <a:srgbClr val="0D0D0D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직사각형 20"/>
          <p:cNvSpPr/>
          <p:nvPr/>
        </p:nvSpPr>
        <p:spPr>
          <a:xfrm>
            <a:off x="5412087" y="2843151"/>
            <a:ext cx="1152000" cy="18977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D0D0D">
                <a:alpha val="100000"/>
              </a:srgbClr>
            </a:solidFill>
            <a:prstDash val="solid"/>
            <a:miter/>
          </a:ln>
        </p:spPr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기획 및 기획서 작성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및 전처리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모델 개발 및 성능 평가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 결과 기반 마케팅 전략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결과 시각화 및 보고서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보고서 작성 총괄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C1983DF-53FB-59CA-1D44-4B10564A34BB}"/>
              </a:ext>
            </a:extLst>
          </p:cNvPr>
          <p:cNvGrpSpPr/>
          <p:nvPr/>
        </p:nvGrpSpPr>
        <p:grpSpPr>
          <a:xfrm>
            <a:off x="2911873" y="1839138"/>
            <a:ext cx="3060971" cy="611614"/>
            <a:chOff x="2911873" y="1861998"/>
            <a:chExt cx="3060971" cy="611614"/>
          </a:xfrm>
        </p:grpSpPr>
        <p:sp>
          <p:nvSpPr>
            <p:cNvPr id="9" name="직사각형 8"/>
            <p:cNvSpPr/>
            <p:nvPr/>
          </p:nvSpPr>
          <p:spPr>
            <a:xfrm>
              <a:off x="3952548" y="1861998"/>
              <a:ext cx="1080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팀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구성도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B97EF74-807D-134D-D183-5AB85C45518C}"/>
                </a:ext>
              </a:extLst>
            </p:cNvPr>
            <p:cNvGrpSpPr/>
            <p:nvPr/>
          </p:nvGrpSpPr>
          <p:grpSpPr>
            <a:xfrm>
              <a:off x="2911873" y="2142378"/>
              <a:ext cx="3060971" cy="331234"/>
              <a:chOff x="2911873" y="2142378"/>
              <a:chExt cx="3060971" cy="331234"/>
            </a:xfrm>
          </p:grpSpPr>
          <p:cxnSp>
            <p:nvCxnSpPr>
              <p:cNvPr id="3" name="꺾인 연결선[E] 2">
                <a:extLst>
                  <a:ext uri="{FF2B5EF4-FFF2-40B4-BE49-F238E27FC236}">
                    <a16:creationId xmlns:a16="http://schemas.microsoft.com/office/drawing/2014/main" id="{1ADF1073-4457-066E-4076-C675625854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070889" y="1564036"/>
                <a:ext cx="323614" cy="1480297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꺾인 연결선[E] 11">
                <a:extLst>
                  <a:ext uri="{FF2B5EF4-FFF2-40B4-BE49-F238E27FC236}">
                    <a16:creationId xmlns:a16="http://schemas.microsoft.com/office/drawing/2014/main" id="{5B7B5BC8-2D53-B53B-8805-FE532B172C0E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3615591" y="1596656"/>
                <a:ext cx="173238" cy="1580674"/>
              </a:xfrm>
              <a:prstGeom prst="bentConnector2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C1F23001-8D53-FF55-06AC-E2E0BBCB7107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4492547" y="2300373"/>
                <a:ext cx="0" cy="1732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342</Words>
  <Application>Microsoft Office PowerPoint</Application>
  <PresentationFormat>B4(ISO) 용지(250x353mm)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시스템 서체 일반체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kwjeon31</dc:creator>
  <cp:lastModifiedBy>jodoctor40@naver.com</cp:lastModifiedBy>
  <cp:revision>66</cp:revision>
  <dcterms:created xsi:type="dcterms:W3CDTF">2022-02-07T14:46:34Z</dcterms:created>
  <dcterms:modified xsi:type="dcterms:W3CDTF">2022-07-05T01:34:21Z</dcterms:modified>
  <cp:version/>
</cp:coreProperties>
</file>