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9A055D-F1FA-41ED-8338-DBE1152ED4B9}" v="16" dt="2021-05-18T12:11:23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Hoang Long" userId="S::1851010243@kientruchanoi.edu.vn::5f6dcb08-3b6d-454b-9f4e-89c433cc6d2d" providerId="AD" clId="Web-{5F9A055D-F1FA-41ED-8338-DBE1152ED4B9}"/>
    <pc:docChg chg="modSld">
      <pc:chgData name="Vu Hoang Long" userId="S::1851010243@kientruchanoi.edu.vn::5f6dcb08-3b6d-454b-9f4e-89c433cc6d2d" providerId="AD" clId="Web-{5F9A055D-F1FA-41ED-8338-DBE1152ED4B9}" dt="2021-05-18T12:11:23.926" v="7" actId="14100"/>
      <pc:docMkLst>
        <pc:docMk/>
      </pc:docMkLst>
      <pc:sldChg chg="modSp">
        <pc:chgData name="Vu Hoang Long" userId="S::1851010243@kientruchanoi.edu.vn::5f6dcb08-3b6d-454b-9f4e-89c433cc6d2d" providerId="AD" clId="Web-{5F9A055D-F1FA-41ED-8338-DBE1152ED4B9}" dt="2021-05-18T12:11:23.926" v="7" actId="14100"/>
        <pc:sldMkLst>
          <pc:docMk/>
          <pc:sldMk cId="1271449487" sldId="260"/>
        </pc:sldMkLst>
        <pc:spChg chg="mod">
          <ac:chgData name="Vu Hoang Long" userId="S::1851010243@kientruchanoi.edu.vn::5f6dcb08-3b6d-454b-9f4e-89c433cc6d2d" providerId="AD" clId="Web-{5F9A055D-F1FA-41ED-8338-DBE1152ED4B9}" dt="2021-05-18T12:11:10.145" v="6" actId="20577"/>
          <ac:spMkLst>
            <pc:docMk/>
            <pc:sldMk cId="1271449487" sldId="260"/>
            <ac:spMk id="3" creationId="{00000000-0000-0000-0000-000000000000}"/>
          </ac:spMkLst>
        </pc:spChg>
        <pc:picChg chg="mod">
          <ac:chgData name="Vu Hoang Long" userId="S::1851010243@kientruchanoi.edu.vn::5f6dcb08-3b6d-454b-9f4e-89c433cc6d2d" providerId="AD" clId="Web-{5F9A055D-F1FA-41ED-8338-DBE1152ED4B9}" dt="2021-05-18T12:11:23.926" v="7" actId="14100"/>
          <ac:picMkLst>
            <pc:docMk/>
            <pc:sldMk cId="1271449487" sldId="260"/>
            <ac:picMk id="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75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3"/>
            <a:ext cx="6524896" cy="7174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1" y="3274423"/>
            <a:ext cx="5087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Tx/>
              <a:buChar char="-"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2" descr="Chuyển đổi hàng hóa (Barter) là gì? Thực hiện chuyển đổi hàng hóa như thế  nào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378" y="2556933"/>
            <a:ext cx="3554464" cy="357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38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497285" cy="3318936"/>
          </a:xfrm>
        </p:spPr>
        <p:txBody>
          <a:bodyPr>
            <a:normAutofit/>
          </a:bodyPr>
          <a:lstStyle/>
          <a:p>
            <a:pPr algn="just"/>
            <a:r>
              <a:rPr lang="en-US" sz="1600">
                <a:latin typeface="Times New Roman"/>
                <a:cs typeface="Times New Roman"/>
              </a:rPr>
              <a:t>Giá </a:t>
            </a:r>
            <a:r>
              <a:rPr lang="en-US" sz="1600" err="1">
                <a:latin typeface="Times New Roman"/>
                <a:cs typeface="Times New Roman"/>
              </a:rPr>
              <a:t>trị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sử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dụng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của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hàng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hóa</a:t>
            </a:r>
            <a:r>
              <a:rPr lang="en-US" sz="1600">
                <a:latin typeface="Times New Roman"/>
                <a:cs typeface="Times New Roman"/>
              </a:rPr>
              <a:t>:</a:t>
            </a:r>
          </a:p>
          <a:p>
            <a:pPr algn="just"/>
            <a:r>
              <a:rPr lang="en-US" sz="1600">
                <a:latin typeface="Times New Roman"/>
                <a:cs typeface="Times New Roman"/>
              </a:rPr>
              <a:t>- Giá </a:t>
            </a:r>
            <a:r>
              <a:rPr lang="en-US" sz="1600" err="1">
                <a:latin typeface="Times New Roman"/>
                <a:cs typeface="Times New Roman"/>
              </a:rPr>
              <a:t>trị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sử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dụng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của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hàng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hóa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là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thỏa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mãn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nhu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cầu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nào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đó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của</a:t>
            </a:r>
            <a:r>
              <a:rPr lang="en-US" sz="1600">
                <a:latin typeface="Times New Roman"/>
                <a:cs typeface="Times New Roman"/>
              </a:rPr>
              <a:t> con </a:t>
            </a:r>
            <a:r>
              <a:rPr lang="en-US" sz="1600" err="1">
                <a:latin typeface="Times New Roman"/>
                <a:cs typeface="Times New Roman"/>
              </a:rPr>
              <a:t>người</a:t>
            </a:r>
            <a:r>
              <a:rPr lang="en-US" sz="1600">
                <a:latin typeface="Times New Roman"/>
                <a:cs typeface="Times New Roman"/>
              </a:rPr>
              <a:t>.</a:t>
            </a:r>
          </a:p>
          <a:p>
            <a:pPr algn="just"/>
            <a:r>
              <a:rPr lang="en-US" sz="1600">
                <a:latin typeface="Times New Roman"/>
                <a:cs typeface="Times New Roman"/>
              </a:rPr>
              <a:t>- Do </a:t>
            </a:r>
            <a:r>
              <a:rPr lang="en-US" sz="1600" err="1">
                <a:latin typeface="Times New Roman"/>
                <a:cs typeface="Times New Roman"/>
              </a:rPr>
              <a:t>thuộc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tính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tự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nhiên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của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vật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quy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định</a:t>
            </a:r>
            <a:r>
              <a:rPr lang="en-US" sz="1600">
                <a:latin typeface="Times New Roman"/>
                <a:cs typeface="Times New Roman"/>
              </a:rPr>
              <a:t>.</a:t>
            </a:r>
          </a:p>
          <a:p>
            <a:pPr algn="just"/>
            <a:r>
              <a:rPr lang="en-US" sz="1600">
                <a:latin typeface="Times New Roman"/>
                <a:cs typeface="Times New Roman"/>
              </a:rPr>
              <a:t>- Giá </a:t>
            </a:r>
            <a:r>
              <a:rPr lang="en-US" sz="1600" err="1">
                <a:latin typeface="Times New Roman"/>
                <a:cs typeface="Times New Roman"/>
              </a:rPr>
              <a:t>trị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sử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dụng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của</a:t>
            </a:r>
            <a:r>
              <a:rPr lang="en-US" sz="1600">
                <a:latin typeface="Times New Roman"/>
                <a:cs typeface="Times New Roman"/>
              </a:rPr>
              <a:t> hang </a:t>
            </a:r>
            <a:r>
              <a:rPr lang="en-US" sz="1600" err="1">
                <a:latin typeface="Times New Roman"/>
                <a:cs typeface="Times New Roman"/>
              </a:rPr>
              <a:t>hóa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là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một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phạm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trù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vĩnh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viễn</a:t>
            </a:r>
            <a:r>
              <a:rPr lang="en-US" sz="1600">
                <a:latin typeface="Times New Roman"/>
                <a:cs typeface="Times New Roman"/>
              </a:rPr>
              <a:t>.</a:t>
            </a:r>
          </a:p>
          <a:p>
            <a:pPr algn="just"/>
            <a:r>
              <a:rPr lang="en-US" sz="1600">
                <a:latin typeface="Times New Roman"/>
                <a:cs typeface="Times New Roman"/>
              </a:rPr>
              <a:t>- </a:t>
            </a:r>
            <a:r>
              <a:rPr lang="en-US" sz="1600" err="1">
                <a:latin typeface="Times New Roman"/>
                <a:cs typeface="Times New Roman"/>
              </a:rPr>
              <a:t>giá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trị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sử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dụng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của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hàng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hóa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nhằm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thỏa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mãn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nhu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cầu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cho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người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khác</a:t>
            </a:r>
            <a:r>
              <a:rPr lang="en-US" sz="1600">
                <a:latin typeface="Times New Roman"/>
                <a:cs typeface="Times New Roman"/>
              </a:rPr>
              <a:t>, </a:t>
            </a:r>
            <a:r>
              <a:rPr lang="en-US" sz="1600" err="1">
                <a:latin typeface="Times New Roman"/>
                <a:cs typeface="Times New Roman"/>
              </a:rPr>
              <a:t>cho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xã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hội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chứ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không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phải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cho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người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trực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tiếp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sản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xuất</a:t>
            </a:r>
            <a:r>
              <a:rPr lang="en-US" sz="1600">
                <a:latin typeface="Times New Roman"/>
                <a:cs typeface="Times New Roman"/>
              </a:rPr>
              <a:t> ra </a:t>
            </a:r>
            <a:r>
              <a:rPr lang="en-US" sz="1600" err="1">
                <a:latin typeface="Times New Roman"/>
                <a:cs typeface="Times New Roman"/>
              </a:rPr>
              <a:t>nó</a:t>
            </a:r>
            <a:r>
              <a:rPr lang="en-US" sz="1600">
                <a:latin typeface="Times New Roman"/>
                <a:cs typeface="Times New Roman"/>
              </a:rPr>
              <a:t>.</a:t>
            </a:r>
          </a:p>
          <a:p>
            <a:pPr algn="just"/>
            <a:r>
              <a:rPr lang="en-US" sz="1600">
                <a:latin typeface="Times New Roman"/>
                <a:cs typeface="Times New Roman"/>
              </a:rPr>
              <a:t>- Khoa </a:t>
            </a:r>
            <a:r>
              <a:rPr lang="en-US" sz="1600" err="1">
                <a:latin typeface="Times New Roman"/>
                <a:cs typeface="Times New Roman"/>
              </a:rPr>
              <a:t>học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kĩ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thuật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ngày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càng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phát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triển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thì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giá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trị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sử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dụng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của</a:t>
            </a:r>
            <a:r>
              <a:rPr lang="en-US" sz="1600">
                <a:latin typeface="Times New Roman"/>
                <a:cs typeface="Times New Roman"/>
              </a:rPr>
              <a:t> hang </a:t>
            </a:r>
            <a:r>
              <a:rPr lang="en-US" sz="1600" err="1">
                <a:latin typeface="Times New Roman"/>
                <a:cs typeface="Times New Roman"/>
              </a:rPr>
              <a:t>hóa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ngày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càng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phong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phú</a:t>
            </a:r>
            <a:r>
              <a:rPr lang="en-US" sz="160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5" name="Picture 2" descr="Chức năng Phương tiện trao đổi (Medium of Exchange) của tiền tệ là gì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021" y="2715081"/>
            <a:ext cx="4603935" cy="288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44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320142" cy="3318936"/>
          </a:xfrm>
        </p:spPr>
        <p:txBody>
          <a:bodyPr>
            <a:normAutofit/>
          </a:bodyPr>
          <a:lstStyle/>
          <a:p>
            <a:pPr algn="just"/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Tiền tệ [Currency] là gì? Từ trao đổi hàng hóa đến Tiền điện tử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09"/>
          <a:stretch/>
        </p:blipFill>
        <p:spPr bwMode="auto">
          <a:xfrm>
            <a:off x="4737553" y="3112394"/>
            <a:ext cx="6635750" cy="27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410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Organic</vt:lpstr>
      <vt:lpstr>Hàng hóa</vt:lpstr>
      <vt:lpstr>Khái niệm</vt:lpstr>
      <vt:lpstr>Thuộc tính</vt:lpstr>
      <vt:lpstr>Thuộc tính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Hàng hóa</dc:title>
  <dc:creator>Dell</dc:creator>
  <cp:revision>1</cp:revision>
  <dcterms:created xsi:type="dcterms:W3CDTF">2021-05-18T11:42:18Z</dcterms:created>
  <dcterms:modified xsi:type="dcterms:W3CDTF">2021-05-18T12:12:01Z</dcterms:modified>
</cp:coreProperties>
</file>