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60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48" d="100"/>
          <a:sy n="48" d="100"/>
        </p:scale>
        <p:origin x="-18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125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8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1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6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664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1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5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9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1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4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5679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AFFF0-C180-01C9-F593-9351C576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MY </a:t>
            </a:r>
            <a:r>
              <a:rPr lang="en-US" sz="2800" kern="1200" cap="all" spc="39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FAMIMLY</a:t>
            </a:r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51234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959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tree, ground, person&#10;&#10;Description automatically generated">
            <a:extLst>
              <a:ext uri="{FF2B5EF4-FFF2-40B4-BE49-F238E27FC236}">
                <a16:creationId xmlns:a16="http://schemas.microsoft.com/office/drawing/2014/main" id="{CAE1A89F-C47F-5050-A372-BEF1151AC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8" y="1461052"/>
            <a:ext cx="2922104" cy="3896139"/>
          </a:xfrm>
          <a:prstGeom prst="rect">
            <a:avLst/>
          </a:prstGeom>
        </p:spPr>
      </p:pic>
      <p:pic>
        <p:nvPicPr>
          <p:cNvPr id="7" name="Picture 6" descr="A picture containing outdoor, tree, ground, person&#10;&#10;Description automatically generated">
            <a:extLst>
              <a:ext uri="{FF2B5EF4-FFF2-40B4-BE49-F238E27FC236}">
                <a16:creationId xmlns:a16="http://schemas.microsoft.com/office/drawing/2014/main" id="{084E880A-85A0-E863-FE0A-604D3D5FC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861" y="1480930"/>
            <a:ext cx="2922103" cy="3896137"/>
          </a:xfrm>
          <a:prstGeom prst="rect">
            <a:avLst/>
          </a:prstGeom>
        </p:spPr>
      </p:pic>
      <p:pic>
        <p:nvPicPr>
          <p:cNvPr id="9" name="Picture 8" descr="A person standing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6A8B79E1-21EE-C561-E7AF-2E70AA024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871" y="1476876"/>
            <a:ext cx="2193857" cy="3900191"/>
          </a:xfrm>
          <a:prstGeom prst="rect">
            <a:avLst/>
          </a:prstGeom>
        </p:spPr>
      </p:pic>
      <p:pic>
        <p:nvPicPr>
          <p:cNvPr id="11" name="Picture 10" descr="A person holding a phone&#10;&#10;Description automatically generated with low confidence">
            <a:extLst>
              <a:ext uri="{FF2B5EF4-FFF2-40B4-BE49-F238E27FC236}">
                <a16:creationId xmlns:a16="http://schemas.microsoft.com/office/drawing/2014/main" id="{AED76692-CF72-EF19-D28A-17AB2B0322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753" y="1461052"/>
            <a:ext cx="2916305" cy="38884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8C07F4-E238-533E-B0FD-D71269BA326A}"/>
              </a:ext>
            </a:extLst>
          </p:cNvPr>
          <p:cNvSpPr txBox="1"/>
          <p:nvPr/>
        </p:nvSpPr>
        <p:spPr>
          <a:xfrm>
            <a:off x="609190" y="5506279"/>
            <a:ext cx="235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DAD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3615F-2BAE-1F4E-727B-7F8EFB63525E}"/>
              </a:ext>
            </a:extLst>
          </p:cNvPr>
          <p:cNvSpPr txBox="1"/>
          <p:nvPr/>
        </p:nvSpPr>
        <p:spPr>
          <a:xfrm>
            <a:off x="3424861" y="5506279"/>
            <a:ext cx="235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MOM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770E28-9F78-BE4A-6BE1-7675B8996BA2}"/>
              </a:ext>
            </a:extLst>
          </p:cNvPr>
          <p:cNvSpPr txBox="1"/>
          <p:nvPr/>
        </p:nvSpPr>
        <p:spPr>
          <a:xfrm>
            <a:off x="6582814" y="5506279"/>
            <a:ext cx="235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264CA6-BB08-70F1-ADFA-8B6D36C06439}"/>
              </a:ext>
            </a:extLst>
          </p:cNvPr>
          <p:cNvSpPr txBox="1"/>
          <p:nvPr/>
        </p:nvSpPr>
        <p:spPr>
          <a:xfrm>
            <a:off x="8934254" y="5478671"/>
            <a:ext cx="235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SISTER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00E117-1860-A509-CA8F-D8F8E41D5654}"/>
              </a:ext>
            </a:extLst>
          </p:cNvPr>
          <p:cNvSpPr txBox="1"/>
          <p:nvPr/>
        </p:nvSpPr>
        <p:spPr>
          <a:xfrm>
            <a:off x="5171244" y="430697"/>
            <a:ext cx="235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ABRAHAM FAMILY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982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2D289C9-2D91-4EB6-8AB1-4A6B9ADDE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outdoor, tree, ground, person&#10;&#10;Description automatically generated">
            <a:extLst>
              <a:ext uri="{FF2B5EF4-FFF2-40B4-BE49-F238E27FC236}">
                <a16:creationId xmlns:a16="http://schemas.microsoft.com/office/drawing/2014/main" id="{36425B1B-6F26-070F-4A70-DFE144D241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5" b="4821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78D0A2-E445-42AA-B46D-18B97DD45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custGeom>
            <a:avLst/>
            <a:gdLst>
              <a:gd name="connsiteX0" fmla="*/ 1028700 w 12192000"/>
              <a:gd name="connsiteY0" fmla="*/ 1028700 h 6858000"/>
              <a:gd name="connsiteX1" fmla="*/ 1028700 w 12192000"/>
              <a:gd name="connsiteY1" fmla="*/ 5829300 h 6858000"/>
              <a:gd name="connsiteX2" fmla="*/ 11163300 w 12192000"/>
              <a:gd name="connsiteY2" fmla="*/ 5829300 h 6858000"/>
              <a:gd name="connsiteX3" fmla="*/ 11163300 w 12192000"/>
              <a:gd name="connsiteY3" fmla="*/ 10287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028700" y="1028700"/>
                </a:moveTo>
                <a:lnTo>
                  <a:pt x="1028700" y="5829300"/>
                </a:lnTo>
                <a:lnTo>
                  <a:pt x="11163300" y="5829300"/>
                </a:lnTo>
                <a:lnTo>
                  <a:pt x="11163300" y="10287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1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9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FB7726-C6A8-44D0-B179-A65DE454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outdoor, tree, ground, person&#10;&#10;Description automatically generated">
            <a:extLst>
              <a:ext uri="{FF2B5EF4-FFF2-40B4-BE49-F238E27FC236}">
                <a16:creationId xmlns:a16="http://schemas.microsoft.com/office/drawing/2014/main" id="{76A5CCD2-8C60-3666-AAA7-5BEF5EEF5F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0" b="43264"/>
          <a:stretch/>
        </p:blipFill>
        <p:spPr>
          <a:xfrm>
            <a:off x="152399" y="152401"/>
            <a:ext cx="11887201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7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23288D-6BA3-4B09-B8EC-0B09654F3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erson holding a phone&#10;&#10;Description automatically generated with low confidence">
            <a:extLst>
              <a:ext uri="{FF2B5EF4-FFF2-40B4-BE49-F238E27FC236}">
                <a16:creationId xmlns:a16="http://schemas.microsoft.com/office/drawing/2014/main" id="{AC2076B9-FDE5-D9EA-6031-F6FF2887BB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" r="1" b="2100"/>
          <a:stretch/>
        </p:blipFill>
        <p:spPr>
          <a:xfrm>
            <a:off x="3367204" y="155682"/>
            <a:ext cx="5457591" cy="6546635"/>
          </a:xfrm>
          <a:custGeom>
            <a:avLst/>
            <a:gdLst/>
            <a:ahLst/>
            <a:cxnLst/>
            <a:rect l="l" t="t" r="r" b="b"/>
            <a:pathLst>
              <a:path w="4580642" h="5494694">
                <a:moveTo>
                  <a:pt x="0" y="0"/>
                </a:moveTo>
                <a:lnTo>
                  <a:pt x="4580642" y="0"/>
                </a:lnTo>
                <a:lnTo>
                  <a:pt x="4580642" y="5494694"/>
                </a:lnTo>
                <a:lnTo>
                  <a:pt x="2282142" y="4718460"/>
                </a:lnTo>
                <a:lnTo>
                  <a:pt x="0" y="549469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25934103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Bembo</vt:lpstr>
      <vt:lpstr>AdornVTI</vt:lpstr>
      <vt:lpstr>MY FAMIMLY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FAMIMLY</dc:title>
  <dc:creator>Youngky Prakasa</dc:creator>
  <cp:lastModifiedBy>Youngky Prakasa</cp:lastModifiedBy>
  <cp:revision>1</cp:revision>
  <dcterms:created xsi:type="dcterms:W3CDTF">2022-10-03T03:39:04Z</dcterms:created>
  <dcterms:modified xsi:type="dcterms:W3CDTF">2022-10-03T04:04:09Z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2022-10-03T04:04:00Z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b4780f88-328d-48d4-8a95-70c3b0dc45e7</vt:lpwstr>
  </property>
  <property fmtid="{D5CDD505-2E9C-101B-9397-08002B2CF9AE}" pid="7" name="MSIP_Label_defa4170-0d19-0005-0004-bc88714345d2_ActionId">
    <vt:lpwstr>b4c692b4-f0b7-45ff-a927-3f8a3673197b</vt:lpwstr>
  </property>
  <property fmtid="{D5CDD505-2E9C-101B-9397-08002B2CF9AE}" pid="8" name="MSIP_Label_defa4170-0d19-0005-0004-bc88714345d2_ContentBits">
    <vt:lpwstr>0</vt:lpwstr>
  </property>
</Properties>
</file>