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123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1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90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81F4E4-9B95-4F0F-A4D0-FE999815D457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5BD8-53B3-41D7-ACD2-F057ACCF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5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955" y="1498600"/>
            <a:ext cx="8825658" cy="2123081"/>
          </a:xfrm>
        </p:spPr>
        <p:txBody>
          <a:bodyPr/>
          <a:lstStyle/>
          <a:p>
            <a:pPr algn="ctr"/>
            <a:r>
              <a:rPr lang="en-US" b="1" u="sng" dirty="0" smtClean="0"/>
              <a:t>Date Night App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655" y="3621681"/>
            <a:ext cx="8825658" cy="861420"/>
          </a:xfrm>
        </p:spPr>
        <p:txBody>
          <a:bodyPr/>
          <a:lstStyle/>
          <a:p>
            <a:pPr algn="ctr"/>
            <a:r>
              <a:rPr lang="en-US" dirty="0" smtClean="0"/>
              <a:t>Terence Dawson, Paul Frazier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23433"/>
            <a:ext cx="8825657" cy="1915647"/>
          </a:xfrm>
        </p:spPr>
        <p:txBody>
          <a:bodyPr/>
          <a:lstStyle/>
          <a:p>
            <a:pPr algn="ctr"/>
            <a:r>
              <a:rPr lang="en-US" dirty="0" smtClean="0"/>
              <a:t>Have you ever been annoyed that you can’t figure out what to do for a date night?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3433762"/>
            <a:ext cx="4096054" cy="27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56" y="893233"/>
            <a:ext cx="8825657" cy="1915647"/>
          </a:xfrm>
        </p:spPr>
        <p:txBody>
          <a:bodyPr/>
          <a:lstStyle/>
          <a:p>
            <a:pPr algn="ctr"/>
            <a:r>
              <a:rPr lang="en-US" dirty="0" smtClean="0"/>
              <a:t>Or even for something simple as what to eat for dinner?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58" y="3475038"/>
            <a:ext cx="3275004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9" y="3475038"/>
            <a:ext cx="2974353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61" y="3475038"/>
            <a:ext cx="2936338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8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355" y="270933"/>
            <a:ext cx="8825657" cy="1915647"/>
          </a:xfrm>
        </p:spPr>
        <p:txBody>
          <a:bodyPr/>
          <a:lstStyle/>
          <a:p>
            <a:pPr algn="ctr"/>
            <a:r>
              <a:rPr lang="en-US" dirty="0" smtClean="0"/>
              <a:t>Let the Date Night app do the work for you!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15" y="2370578"/>
            <a:ext cx="5749440" cy="40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469900"/>
          </a:xfrm>
        </p:spPr>
        <p:txBody>
          <a:bodyPr/>
          <a:lstStyle/>
          <a:p>
            <a:r>
              <a:rPr lang="en-US" b="1" u="sng" dirty="0" smtClean="0"/>
              <a:t>Key Features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133600"/>
            <a:ext cx="3401063" cy="38912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Sound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6 Different Categories and 30 selections to choose from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816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63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Date Night App</vt:lpstr>
      <vt:lpstr>Have you ever been annoyed that you can’t figure out what to do for a date night?</vt:lpstr>
      <vt:lpstr>Or even for something simple as what to eat for dinner?</vt:lpstr>
      <vt:lpstr>Let the Date Night app do the work for you!</vt:lpstr>
      <vt:lpstr>Key Features</vt:lpstr>
    </vt:vector>
  </TitlesOfParts>
  <Company>IT and Business Division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Selector</dc:title>
  <dc:creator>Student</dc:creator>
  <cp:lastModifiedBy>Student</cp:lastModifiedBy>
  <cp:revision>5</cp:revision>
  <dcterms:created xsi:type="dcterms:W3CDTF">2016-02-12T14:12:36Z</dcterms:created>
  <dcterms:modified xsi:type="dcterms:W3CDTF">2016-03-04T14:15:12Z</dcterms:modified>
</cp:coreProperties>
</file>