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</a:t>
            </a:r>
            <a:r>
              <a:rPr lang="en-US" sz="9600" dirty="0" err="1" smtClean="0"/>
              <a:t>B.a.c.k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                        </a:t>
            </a:r>
            <a:r>
              <a:rPr lang="en-US" sz="3600" dirty="0" smtClean="0"/>
              <a:t>Build a Computer for Kids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11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future all children will need a basic understanding of how a computer works.</a:t>
            </a:r>
          </a:p>
          <a:p>
            <a:r>
              <a:rPr lang="en-US" dirty="0" smtClean="0"/>
              <a:t>This game will give a basic foundation of the major parts that make up a computer.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94" y="4831188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94" y="753533"/>
            <a:ext cx="2774525" cy="20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game will be aimed at children 7 and under.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572808"/>
            <a:ext cx="3573150" cy="2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game will start with a splash screen with “Mikey” holding a bullhorn yelling at the children to start.</a:t>
            </a:r>
          </a:p>
          <a:p>
            <a:r>
              <a:rPr lang="en-US" dirty="0" smtClean="0"/>
              <a:t>Music from a ‘90s’ themed cartoon will be playing.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48" y="142567"/>
            <a:ext cx="2926376" cy="3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game will have 4 subclasses of the world, 8 actor classes, and 10 subclasses that extend the actor classes.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6525"/>
            <a:ext cx="3429085" cy="18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139661"/>
          </a:xfrm>
        </p:spPr>
        <p:txBody>
          <a:bodyPr/>
          <a:lstStyle/>
          <a:p>
            <a:r>
              <a:rPr lang="en-US" dirty="0" smtClean="0"/>
              <a:t>Game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2086378"/>
            <a:ext cx="10490200" cy="3206839"/>
          </a:xfrm>
        </p:spPr>
        <p:txBody>
          <a:bodyPr>
            <a:normAutofit/>
          </a:bodyPr>
          <a:lstStyle/>
          <a:p>
            <a:r>
              <a:rPr lang="en-US" dirty="0" smtClean="0"/>
              <a:t>Player presses enter to see main gaming environment.</a:t>
            </a:r>
          </a:p>
          <a:p>
            <a:r>
              <a:rPr lang="en-US" dirty="0" smtClean="0"/>
              <a:t>The parts will be clickable and are to be dragged to the computer tower.</a:t>
            </a:r>
          </a:p>
          <a:p>
            <a:r>
              <a:rPr lang="en-US" dirty="0" smtClean="0"/>
              <a:t>A timer will begin and they will have 30 seconds to complete the build.</a:t>
            </a:r>
          </a:p>
          <a:p>
            <a:r>
              <a:rPr lang="en-US" dirty="0" smtClean="0"/>
              <a:t>Once they have finished and correctly built the computer the game will end.</a:t>
            </a:r>
          </a:p>
          <a:p>
            <a:r>
              <a:rPr lang="en-US" dirty="0" smtClean="0"/>
              <a:t>The player will see a picture of Tristan and Kevin clapping to cheer them 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2" y="1501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769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1815921"/>
            <a:ext cx="10490200" cy="2279561"/>
          </a:xfrm>
        </p:spPr>
        <p:txBody>
          <a:bodyPr>
            <a:normAutofit/>
          </a:bodyPr>
          <a:lstStyle/>
          <a:p>
            <a:r>
              <a:rPr lang="en-US" dirty="0" smtClean="0"/>
              <a:t>The game has many possibilities that can be built upon, this is only the beginning.</a:t>
            </a:r>
          </a:p>
          <a:p>
            <a:r>
              <a:rPr lang="en-US" dirty="0" smtClean="0"/>
              <a:t>Our goal is to spark a child’s curiosity to want to know more about computers, how they work, and what they can do to make the computer do what they want it to do.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1" y="3812146"/>
            <a:ext cx="6001555" cy="18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483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871</TotalTime>
  <Words>248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                 B.a.c.k</vt:lpstr>
      <vt:lpstr>Why the need?</vt:lpstr>
      <vt:lpstr>Who?</vt:lpstr>
      <vt:lpstr>What?</vt:lpstr>
      <vt:lpstr>Behind the scenes </vt:lpstr>
      <vt:lpstr>Game instructions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B.a.c.k</dc:title>
  <dc:creator>Griffin, Kevin Lamont</dc:creator>
  <cp:lastModifiedBy>Griffin, Kevin Lamont</cp:lastModifiedBy>
  <cp:revision>6</cp:revision>
  <dcterms:created xsi:type="dcterms:W3CDTF">2016-04-28T23:08:18Z</dcterms:created>
  <dcterms:modified xsi:type="dcterms:W3CDTF">2016-04-29T13:39:29Z</dcterms:modified>
</cp:coreProperties>
</file>