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5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rgbClr val="D7F0F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4966547" y="-233172"/>
            <a:ext cx="512063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-685800" y="2057399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4965191" y="-228600"/>
            <a:ext cx="5120639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69267" y="864108"/>
            <a:ext cx="7315200" cy="512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Font typeface="Calibri"/>
              <a:buNone/>
              <a:defRPr b="0" i="0" sz="5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886200" y="4672583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b="0" i="0" sz="2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867912" y="868679"/>
            <a:ext cx="3474719" cy="512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7818120" y="868679"/>
            <a:ext cx="3474719" cy="512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867912" y="1023586"/>
            <a:ext cx="3474719" cy="8077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3867912" y="1930935"/>
            <a:ext cx="347471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7818463" y="1023586"/>
            <a:ext cx="3474719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7818463" y="1930935"/>
            <a:ext cx="347471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256032" y="1143000"/>
            <a:ext cx="2834640" cy="23774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867912" y="868679"/>
            <a:ext cx="7315200" cy="512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256032" y="3494176"/>
            <a:ext cx="2834640" cy="23219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256032" y="1143000"/>
            <a:ext cx="2834640" cy="23774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3570644" y="767418"/>
            <a:ext cx="8115230" cy="533095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256032" y="3493007"/>
            <a:ext cx="2834640" cy="2322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758952"/>
            <a:ext cx="3443590" cy="53309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252918" y="1123837"/>
            <a:ext cx="2947481" cy="46011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FFFFF"/>
              </a:buClr>
              <a:buFont typeface="Calibri"/>
              <a:buNone/>
              <a:defRPr b="0" i="0" sz="3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11815864" y="758952"/>
            <a:ext cx="384047" cy="533095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3869267" y="864108"/>
            <a:ext cx="7315200" cy="512063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55879" lvl="0" marL="182880" marR="0" rtl="0" algn="l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Noto Sans Symbols"/>
              <a:buChar char="⚫"/>
              <a:defRPr b="0" i="0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900" lvl="2" marL="1143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700" lvl="5" marL="25146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700" lvl="6" marL="2971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700" lvl="7" marL="34290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700" lvl="8" marL="38862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b="0" i="0" sz="14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262464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3869267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0634135" y="6356350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489395" y="1341634"/>
            <a:ext cx="5602311" cy="52008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244698" y="1068945"/>
            <a:ext cx="11719774" cy="5602309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44698" y="47050"/>
            <a:ext cx="284495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calc</a:t>
            </a:r>
            <a:r>
              <a:rPr b="1"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BMI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081825" y="1694172"/>
            <a:ext cx="448184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Welcome to calcBMI.  The leading BMI calculator on the market.  This program will give you your BMI in a user-friendly fashion.  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232" y="53746"/>
            <a:ext cx="3481663" cy="64394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1081825" y="4816698"/>
            <a:ext cx="4481847" cy="11204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0775">
            <a:solidFill>
              <a:srgbClr val="2E87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1439086" y="4915264"/>
            <a:ext cx="398292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 Started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/>
        </p:nvSpPr>
        <p:spPr>
          <a:xfrm>
            <a:off x="489395" y="1341634"/>
            <a:ext cx="5602311" cy="52008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236111" y="1068945"/>
            <a:ext cx="11719800" cy="560220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244698" y="47050"/>
            <a:ext cx="284495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calc</a:t>
            </a:r>
            <a:r>
              <a:rPr b="1"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BMI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785537" y="1341624"/>
            <a:ext cx="501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provide us your first and last name so we can get to know you a little.</a:t>
            </a: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232" y="53746"/>
            <a:ext cx="3481663" cy="643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/>
          <p:nvPr/>
        </p:nvSpPr>
        <p:spPr>
          <a:xfrm>
            <a:off x="1081825" y="4816698"/>
            <a:ext cx="4481847" cy="11204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0775">
            <a:solidFill>
              <a:srgbClr val="2E87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1439086" y="4915264"/>
            <a:ext cx="398292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Next Step</a:t>
            </a:r>
          </a:p>
        </p:txBody>
      </p:sp>
      <p:sp>
        <p:nvSpPr>
          <p:cNvPr id="106" name="Shape 106"/>
          <p:cNvSpPr/>
          <p:nvPr/>
        </p:nvSpPr>
        <p:spPr>
          <a:xfrm>
            <a:off x="2608117" y="2434758"/>
            <a:ext cx="2955555" cy="394853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rgbClr val="2E87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2608116" y="3087967"/>
            <a:ext cx="2955555" cy="394853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rgbClr val="2E87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755572" y="2391068"/>
            <a:ext cx="1586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Name: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55572" y="3033090"/>
            <a:ext cx="15863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Name: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489395" y="1341634"/>
            <a:ext cx="5602311" cy="52008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244698" y="1068945"/>
            <a:ext cx="11719774" cy="5602309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244698" y="47050"/>
            <a:ext cx="284495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calc</a:t>
            </a:r>
            <a:r>
              <a:rPr b="1"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BMI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875250" y="1679921"/>
            <a:ext cx="483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tell us your height and weight.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232" y="53746"/>
            <a:ext cx="3481663" cy="64394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1081825" y="4816698"/>
            <a:ext cx="4481847" cy="112046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0775">
            <a:solidFill>
              <a:srgbClr val="2E87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439086" y="4915264"/>
            <a:ext cx="398292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Calculate!</a:t>
            </a:r>
          </a:p>
        </p:txBody>
      </p:sp>
      <p:sp>
        <p:nvSpPr>
          <p:cNvPr id="121" name="Shape 121"/>
          <p:cNvSpPr/>
          <p:nvPr/>
        </p:nvSpPr>
        <p:spPr>
          <a:xfrm>
            <a:off x="4956462" y="2434758"/>
            <a:ext cx="2955555" cy="394853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rgbClr val="2E87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4956462" y="3087967"/>
            <a:ext cx="2955555" cy="394853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rgbClr val="2E87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755570" y="2391068"/>
            <a:ext cx="4055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current weight in pounds?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755570" y="3033090"/>
            <a:ext cx="39203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your current height in inches?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/>
        </p:nvSpPr>
        <p:spPr>
          <a:xfrm>
            <a:off x="489395" y="1341634"/>
            <a:ext cx="5602311" cy="52008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07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244698" y="1068945"/>
            <a:ext cx="11719774" cy="5602309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244698" y="47050"/>
            <a:ext cx="2844957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calc</a:t>
            </a:r>
            <a:r>
              <a:rPr b="1" lang="en-US" sz="5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BMI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5232" y="53746"/>
            <a:ext cx="3481663" cy="64394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1081825" y="1694171"/>
            <a:ext cx="483060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the information you provided, your body type is: (Below Average, Average, Above Average, Slightly Overweight, Overweight)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081824" y="2946771"/>
            <a:ext cx="434018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current BMI value is: &lt;BMI Value&gt;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