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4" r:id="rId6"/>
    <p:sldId id="260" r:id="rId7"/>
    <p:sldId id="257" r:id="rId8"/>
    <p:sldId id="258" r:id="rId9"/>
    <p:sldId id="259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10370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7978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5959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5330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1905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945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9398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461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6443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815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5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Noto Sans Symbols"/>
              <a:buNone/>
              <a:defRPr sz="2200" b="0" i="0" u="none" strike="noStrike" cap="none">
                <a:solidFill>
                  <a:srgbClr val="D7F0F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52918" y="1123837"/>
            <a:ext cx="2947481" cy="4601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4966547" y="-233172"/>
            <a:ext cx="5120639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889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-685800" y="2057399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4965191" y="-228600"/>
            <a:ext cx="5120639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889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52918" y="1123837"/>
            <a:ext cx="2947481" cy="4601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69267" y="864108"/>
            <a:ext cx="7315200" cy="5120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889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595959"/>
              </a:buClr>
              <a:buFont typeface="Calibri"/>
              <a:buNone/>
              <a:defRPr sz="59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886200" y="4672583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Noto Sans Symbols"/>
              <a:buNone/>
              <a:defRPr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252918" y="1123837"/>
            <a:ext cx="2947481" cy="4601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867912" y="868679"/>
            <a:ext cx="3474719" cy="5120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889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7818120" y="868679"/>
            <a:ext cx="3474719" cy="5120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889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52918" y="1123837"/>
            <a:ext cx="2947481" cy="4601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867912" y="1023586"/>
            <a:ext cx="3474719" cy="8077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3867912" y="1930935"/>
            <a:ext cx="347471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889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7818463" y="1023586"/>
            <a:ext cx="3474719" cy="8131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7818463" y="1930935"/>
            <a:ext cx="347471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889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252918" y="1123837"/>
            <a:ext cx="2947481" cy="4601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67912" y="868679"/>
            <a:ext cx="7315200" cy="5120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889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570644" y="767418"/>
            <a:ext cx="8115230" cy="533095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56032" y="3493007"/>
            <a:ext cx="2834640" cy="2322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758952"/>
            <a:ext cx="3443590" cy="53309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52918" y="1123837"/>
            <a:ext cx="2947481" cy="4601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11815864" y="758952"/>
            <a:ext cx="384047" cy="533095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3869267" y="864108"/>
            <a:ext cx="7315200" cy="5120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889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89395" y="1341634"/>
            <a:ext cx="5602311" cy="52008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07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244698" y="1068945"/>
            <a:ext cx="11719774" cy="5602309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244698" y="47050"/>
            <a:ext cx="4381893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lang="en-US" sz="54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1439086" y="4915264"/>
            <a:ext cx="398292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Started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4071" y="1439265"/>
            <a:ext cx="2646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calcBMI</a:t>
            </a:r>
            <a:endParaRPr lang="en-US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95305" y="2839928"/>
            <a:ext cx="346441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Sean </a:t>
            </a:r>
            <a:r>
              <a:rPr lang="en-US" sz="32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Tosloskie</a:t>
            </a:r>
            <a:endParaRPr lang="en-US" sz="32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Mclene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Velasco</a:t>
            </a:r>
          </a:p>
          <a:p>
            <a:pPr algn="ctr"/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Christian Harrison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89395" y="1341634"/>
            <a:ext cx="5602311" cy="52008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07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244698" y="1068945"/>
            <a:ext cx="11719774" cy="5602309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244698" y="47050"/>
            <a:ext cx="4381893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Why </a:t>
            </a:r>
            <a:r>
              <a:rPr lang="en-US" sz="5400" dirty="0" err="1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calcBMI</a:t>
            </a:r>
            <a:r>
              <a:rPr lang="en-US" sz="54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lang="en-US" sz="54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1439086" y="4915264"/>
            <a:ext cx="398292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Started</a:t>
            </a:r>
          </a:p>
        </p:txBody>
      </p:sp>
      <p:sp>
        <p:nvSpPr>
          <p:cNvPr id="3" name="Rectangle 2"/>
          <p:cNvSpPr/>
          <p:nvPr/>
        </p:nvSpPr>
        <p:spPr>
          <a:xfrm>
            <a:off x="832513" y="1473958"/>
            <a:ext cx="10085696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chose to create a fitness tracker that would be as user-friendly as possible. The tracker would output a calculated BMI for the user and store their historical records allowing them to see progress. 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4409180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89395" y="1341634"/>
            <a:ext cx="5602311" cy="52008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07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244698" y="1068945"/>
            <a:ext cx="11719774" cy="5602309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244698" y="47050"/>
            <a:ext cx="4381893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For who?</a:t>
            </a:r>
            <a:endParaRPr lang="en-US" sz="54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1439086" y="4915264"/>
            <a:ext cx="398292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Started</a:t>
            </a:r>
          </a:p>
        </p:txBody>
      </p:sp>
      <p:sp>
        <p:nvSpPr>
          <p:cNvPr id="3" name="Rectangle 2"/>
          <p:cNvSpPr/>
          <p:nvPr/>
        </p:nvSpPr>
        <p:spPr>
          <a:xfrm>
            <a:off x="832513" y="1473958"/>
            <a:ext cx="1008569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calcBMI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a program that can be used by anyone who tries to keep track with their BMI. 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8162584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89395" y="1341634"/>
            <a:ext cx="5602311" cy="52008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07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244698" y="1068945"/>
            <a:ext cx="11719774" cy="5602309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244698" y="47050"/>
            <a:ext cx="6661069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Limitations/Challenges</a:t>
            </a:r>
            <a:endParaRPr lang="en-US" sz="54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1439086" y="4915264"/>
            <a:ext cx="398292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Started</a:t>
            </a:r>
          </a:p>
        </p:txBody>
      </p:sp>
      <p:sp>
        <p:nvSpPr>
          <p:cNvPr id="3" name="Rectangle 2"/>
          <p:cNvSpPr/>
          <p:nvPr/>
        </p:nvSpPr>
        <p:spPr>
          <a:xfrm>
            <a:off x="832513" y="1473958"/>
            <a:ext cx="100856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ran in to issues with input validation, as expected. Users were able to enter numerical values for first and last name. 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3537184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89395" y="1341634"/>
            <a:ext cx="5602311" cy="52008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07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244698" y="1068945"/>
            <a:ext cx="11719774" cy="5602309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244698" y="47050"/>
            <a:ext cx="3453845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Initial Build</a:t>
            </a:r>
            <a:endParaRPr lang="en-US" sz="54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1439086" y="4915264"/>
            <a:ext cx="398292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Started</a:t>
            </a:r>
          </a:p>
        </p:txBody>
      </p:sp>
      <p:sp>
        <p:nvSpPr>
          <p:cNvPr id="3" name="Rectangle 2"/>
          <p:cNvSpPr/>
          <p:nvPr/>
        </p:nvSpPr>
        <p:spPr>
          <a:xfrm>
            <a:off x="832513" y="1473958"/>
            <a:ext cx="1008569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initial build had way too much on screen. After our refactoring sessions, we decided to cut back on a lot of excess code and user interaction. Initially, we requested the user to input their age which we later found to be irrelevant.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2579739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89395" y="1341634"/>
            <a:ext cx="5602311" cy="52008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07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244698" y="1068945"/>
            <a:ext cx="11719774" cy="5602309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244698" y="47050"/>
            <a:ext cx="2844957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calc</a:t>
            </a:r>
            <a:r>
              <a:rPr lang="en-US" sz="5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BMI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081825" y="1694172"/>
            <a:ext cx="4481847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Welcome to calcBMI.  The leading BMI calculator on the market.  This program will give you your BMI in a user-friendly fashion.  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5232" y="53746"/>
            <a:ext cx="3481663" cy="64394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1081825" y="4816698"/>
            <a:ext cx="4481847" cy="11204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0775" cap="flat" cmpd="sng">
            <a:solidFill>
              <a:srgbClr val="2E87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1439086" y="4915264"/>
            <a:ext cx="398292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Started</a:t>
            </a:r>
          </a:p>
        </p:txBody>
      </p:sp>
    </p:spTree>
    <p:extLst>
      <p:ext uri="{BB962C8B-B14F-4D97-AF65-F5344CB8AC3E}">
        <p14:creationId xmlns:p14="http://schemas.microsoft.com/office/powerpoint/2010/main" val="1875581918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489395" y="1341634"/>
            <a:ext cx="5602311" cy="52008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07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236111" y="1068945"/>
            <a:ext cx="11719800" cy="560220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244698" y="47050"/>
            <a:ext cx="2844957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calc</a:t>
            </a:r>
            <a:r>
              <a:rPr lang="en-US" sz="5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BMI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785537" y="1341624"/>
            <a:ext cx="50100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provide us your first and last name so we can get to know you a little.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5232" y="53746"/>
            <a:ext cx="3481663" cy="64394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1081825" y="4816698"/>
            <a:ext cx="4481847" cy="11204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0775" cap="flat" cmpd="sng">
            <a:solidFill>
              <a:srgbClr val="2E87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1439086" y="4915264"/>
            <a:ext cx="398292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Step</a:t>
            </a:r>
          </a:p>
        </p:txBody>
      </p:sp>
      <p:sp>
        <p:nvSpPr>
          <p:cNvPr id="106" name="Shape 106"/>
          <p:cNvSpPr/>
          <p:nvPr/>
        </p:nvSpPr>
        <p:spPr>
          <a:xfrm>
            <a:off x="2608117" y="2434758"/>
            <a:ext cx="2955555" cy="394853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rgbClr val="2E87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2608116" y="3087967"/>
            <a:ext cx="2955555" cy="394853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rgbClr val="2E87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755572" y="2391068"/>
            <a:ext cx="158636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Name: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755572" y="3033090"/>
            <a:ext cx="158636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Name: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489395" y="1341634"/>
            <a:ext cx="5602311" cy="52008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07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244698" y="1068945"/>
            <a:ext cx="11719774" cy="5602309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244698" y="47050"/>
            <a:ext cx="2844957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calc</a:t>
            </a:r>
            <a:r>
              <a:rPr lang="en-US" sz="5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BMI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875250" y="1679921"/>
            <a:ext cx="4830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Next, tell us your height and weight.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5232" y="53746"/>
            <a:ext cx="3481663" cy="64394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1081825" y="4816698"/>
            <a:ext cx="4481847" cy="11204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0775" cap="flat" cmpd="sng">
            <a:solidFill>
              <a:srgbClr val="2E87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1439086" y="4915264"/>
            <a:ext cx="398292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Calculate!</a:t>
            </a:r>
          </a:p>
        </p:txBody>
      </p:sp>
      <p:sp>
        <p:nvSpPr>
          <p:cNvPr id="121" name="Shape 121"/>
          <p:cNvSpPr/>
          <p:nvPr/>
        </p:nvSpPr>
        <p:spPr>
          <a:xfrm>
            <a:off x="4956462" y="2434758"/>
            <a:ext cx="2955555" cy="394853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rgbClr val="2E87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4956462" y="3087967"/>
            <a:ext cx="2955555" cy="394853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rgbClr val="2E87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755570" y="2391068"/>
            <a:ext cx="405541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your current weight in pounds?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755570" y="3033090"/>
            <a:ext cx="392033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your current height in inches?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489395" y="1341634"/>
            <a:ext cx="5602311" cy="52008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07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244698" y="1068945"/>
            <a:ext cx="11719774" cy="5602309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244698" y="47050"/>
            <a:ext cx="2844957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calc</a:t>
            </a:r>
            <a:r>
              <a:rPr lang="en-US" sz="5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BMI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5232" y="53746"/>
            <a:ext cx="3481663" cy="64394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1081825" y="1694171"/>
            <a:ext cx="4830601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 information you provided, your body type is: (Below Average, Average, Above Average, Slightly Overweight, Overweight)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081824" y="2946771"/>
            <a:ext cx="4340181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current BMI value is: &lt;BMI Value&gt;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274</Words>
  <Application>Microsoft Office PowerPoint</Application>
  <PresentationFormat>Widescreen</PresentationFormat>
  <Paragraphs>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Noto Sans Symbols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TCC User</cp:lastModifiedBy>
  <cp:revision>2</cp:revision>
  <dcterms:modified xsi:type="dcterms:W3CDTF">2016-05-04T22:01:34Z</dcterms:modified>
</cp:coreProperties>
</file>