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58" r:id="rId4"/>
    <p:sldId id="260" r:id="rId5"/>
    <p:sldId id="268" r:id="rId6"/>
    <p:sldId id="270" r:id="rId7"/>
    <p:sldId id="266" r:id="rId8"/>
    <p:sldId id="275" r:id="rId9"/>
    <p:sldId id="271" r:id="rId10"/>
    <p:sldId id="285" r:id="rId11"/>
    <p:sldId id="286" r:id="rId12"/>
    <p:sldId id="273" r:id="rId13"/>
    <p:sldId id="274" r:id="rId14"/>
    <p:sldId id="276" r:id="rId15"/>
    <p:sldId id="272" r:id="rId16"/>
    <p:sldId id="267" r:id="rId17"/>
    <p:sldId id="277" r:id="rId18"/>
    <p:sldId id="279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鎮邦 葉" userId="7cd9089dd4f33206" providerId="LiveId" clId="{8F434766-8DB2-4BE3-BE1D-1FD968779A94}"/>
    <pc:docChg chg="undo redo custSel addSld delSld modSld sldOrd">
      <pc:chgData name="鎮邦 葉" userId="7cd9089dd4f33206" providerId="LiveId" clId="{8F434766-8DB2-4BE3-BE1D-1FD968779A94}" dt="2023-08-19T16:32:37.972" v="4021" actId="1076"/>
      <pc:docMkLst>
        <pc:docMk/>
      </pc:docMkLst>
      <pc:sldChg chg="modSp mod">
        <pc:chgData name="鎮邦 葉" userId="7cd9089dd4f33206" providerId="LiveId" clId="{8F434766-8DB2-4BE3-BE1D-1FD968779A94}" dt="2023-07-13T13:33:29.977" v="1071"/>
        <pc:sldMkLst>
          <pc:docMk/>
          <pc:sldMk cId="1581475675" sldId="258"/>
        </pc:sldMkLst>
        <pc:spChg chg="mod">
          <ac:chgData name="鎮邦 葉" userId="7cd9089dd4f33206" providerId="LiveId" clId="{8F434766-8DB2-4BE3-BE1D-1FD968779A94}" dt="2023-07-13T13:33:29.977" v="1071"/>
          <ac:spMkLst>
            <pc:docMk/>
            <pc:sldMk cId="1581475675" sldId="258"/>
            <ac:spMk id="3" creationId="{EB599383-17B1-4E81-91ED-74293C2E4262}"/>
          </ac:spMkLst>
        </pc:spChg>
      </pc:sldChg>
      <pc:sldChg chg="addSp delSp modSp mod ord">
        <pc:chgData name="鎮邦 葉" userId="7cd9089dd4f33206" providerId="LiveId" clId="{8F434766-8DB2-4BE3-BE1D-1FD968779A94}" dt="2023-07-13T09:34:33.703" v="651" actId="114"/>
        <pc:sldMkLst>
          <pc:docMk/>
          <pc:sldMk cId="4161636744" sldId="260"/>
        </pc:sldMkLst>
        <pc:spChg chg="add del">
          <ac:chgData name="鎮邦 葉" userId="7cd9089dd4f33206" providerId="LiveId" clId="{8F434766-8DB2-4BE3-BE1D-1FD968779A94}" dt="2023-07-12T14:57:14.098" v="22" actId="478"/>
          <ac:spMkLst>
            <pc:docMk/>
            <pc:sldMk cId="4161636744" sldId="260"/>
            <ac:spMk id="2" creationId="{54C2D1F6-0586-4376-93A3-6A77928DD378}"/>
          </ac:spMkLst>
        </pc:spChg>
        <pc:spChg chg="add del mod">
          <ac:chgData name="鎮邦 葉" userId="7cd9089dd4f33206" providerId="LiveId" clId="{8F434766-8DB2-4BE3-BE1D-1FD968779A94}" dt="2023-07-12T16:32:29.182" v="290" actId="478"/>
          <ac:spMkLst>
            <pc:docMk/>
            <pc:sldMk cId="4161636744" sldId="260"/>
            <ac:spMk id="3" creationId="{25B6C3D1-9DE2-4181-BFEA-333530ABBE68}"/>
          </ac:spMkLst>
        </pc:spChg>
        <pc:spChg chg="mod">
          <ac:chgData name="鎮邦 葉" userId="7cd9089dd4f33206" providerId="LiveId" clId="{8F434766-8DB2-4BE3-BE1D-1FD968779A94}" dt="2023-07-12T16:34:42.710" v="368" actId="20577"/>
          <ac:spMkLst>
            <pc:docMk/>
            <pc:sldMk cId="4161636744" sldId="260"/>
            <ac:spMk id="4" creationId="{13C4F231-5352-49D6-8B35-C3AF3FF5B57C}"/>
          </ac:spMkLst>
        </pc:spChg>
        <pc:spChg chg="del mod">
          <ac:chgData name="鎮邦 葉" userId="7cd9089dd4f33206" providerId="LiveId" clId="{8F434766-8DB2-4BE3-BE1D-1FD968779A94}" dt="2023-07-12T14:53:29.178" v="20" actId="478"/>
          <ac:spMkLst>
            <pc:docMk/>
            <pc:sldMk cId="4161636744" sldId="260"/>
            <ac:spMk id="5" creationId="{E940B2E3-FF83-4484-8B52-DA76A14B6BB9}"/>
          </ac:spMkLst>
        </pc:spChg>
        <pc:spChg chg="add del mod">
          <ac:chgData name="鎮邦 葉" userId="7cd9089dd4f33206" providerId="LiveId" clId="{8F434766-8DB2-4BE3-BE1D-1FD968779A94}" dt="2023-07-12T16:32:31.442" v="292" actId="478"/>
          <ac:spMkLst>
            <pc:docMk/>
            <pc:sldMk cId="4161636744" sldId="260"/>
            <ac:spMk id="6" creationId="{CA4F2F30-65B5-48C3-A402-40189DC73B21}"/>
          </ac:spMkLst>
        </pc:spChg>
        <pc:spChg chg="add del">
          <ac:chgData name="鎮邦 葉" userId="7cd9089dd4f33206" providerId="LiveId" clId="{8F434766-8DB2-4BE3-BE1D-1FD968779A94}" dt="2023-07-12T16:15:56.726" v="153" actId="11529"/>
          <ac:spMkLst>
            <pc:docMk/>
            <pc:sldMk cId="4161636744" sldId="260"/>
            <ac:spMk id="9" creationId="{E64CA655-7837-4304-8592-9FA53A82E9C3}"/>
          </ac:spMkLst>
        </pc:spChg>
        <pc:spChg chg="add del mod">
          <ac:chgData name="鎮邦 葉" userId="7cd9089dd4f33206" providerId="LiveId" clId="{8F434766-8DB2-4BE3-BE1D-1FD968779A94}" dt="2023-07-12T16:32:29.182" v="290" actId="478"/>
          <ac:spMkLst>
            <pc:docMk/>
            <pc:sldMk cId="4161636744" sldId="260"/>
            <ac:spMk id="10" creationId="{FA7EEE20-02F0-40CC-BCE8-C24DEE9B8685}"/>
          </ac:spMkLst>
        </pc:spChg>
        <pc:spChg chg="add del mod">
          <ac:chgData name="鎮邦 葉" userId="7cd9089dd4f33206" providerId="LiveId" clId="{8F434766-8DB2-4BE3-BE1D-1FD968779A94}" dt="2023-07-12T16:32:29.182" v="290" actId="478"/>
          <ac:spMkLst>
            <pc:docMk/>
            <pc:sldMk cId="4161636744" sldId="260"/>
            <ac:spMk id="11" creationId="{60DDD05B-9FB1-46FB-B574-5082D0263580}"/>
          </ac:spMkLst>
        </pc:spChg>
        <pc:spChg chg="add del mod">
          <ac:chgData name="鎮邦 葉" userId="7cd9089dd4f33206" providerId="LiveId" clId="{8F434766-8DB2-4BE3-BE1D-1FD968779A94}" dt="2023-07-12T16:28:58.522" v="264" actId="478"/>
          <ac:spMkLst>
            <pc:docMk/>
            <pc:sldMk cId="4161636744" sldId="260"/>
            <ac:spMk id="12" creationId="{1EA5A23F-0E0A-4E74-A1FA-6845E8B42E5E}"/>
          </ac:spMkLst>
        </pc:spChg>
        <pc:spChg chg="add del mod">
          <ac:chgData name="鎮邦 葉" userId="7cd9089dd4f33206" providerId="LiveId" clId="{8F434766-8DB2-4BE3-BE1D-1FD968779A94}" dt="2023-07-12T16:32:29.182" v="290" actId="478"/>
          <ac:spMkLst>
            <pc:docMk/>
            <pc:sldMk cId="4161636744" sldId="260"/>
            <ac:spMk id="15" creationId="{AE4F447C-AC2C-45BD-8AA7-7501EF102554}"/>
          </ac:spMkLst>
        </pc:spChg>
        <pc:spChg chg="add del mod">
          <ac:chgData name="鎮邦 葉" userId="7cd9089dd4f33206" providerId="LiveId" clId="{8F434766-8DB2-4BE3-BE1D-1FD968779A94}" dt="2023-07-12T16:32:29.182" v="290" actId="478"/>
          <ac:spMkLst>
            <pc:docMk/>
            <pc:sldMk cId="4161636744" sldId="260"/>
            <ac:spMk id="17" creationId="{C6C1F20B-C487-49F9-A189-DFF668ABD937}"/>
          </ac:spMkLst>
        </pc:spChg>
        <pc:spChg chg="add del mod">
          <ac:chgData name="鎮邦 葉" userId="7cd9089dd4f33206" providerId="LiveId" clId="{8F434766-8DB2-4BE3-BE1D-1FD968779A94}" dt="2023-07-12T16:32:32.589" v="293" actId="478"/>
          <ac:spMkLst>
            <pc:docMk/>
            <pc:sldMk cId="4161636744" sldId="260"/>
            <ac:spMk id="18" creationId="{8DE9E3ED-583B-452A-9F47-015580A82C8E}"/>
          </ac:spMkLst>
        </pc:spChg>
        <pc:spChg chg="add del">
          <ac:chgData name="鎮邦 葉" userId="7cd9089dd4f33206" providerId="LiveId" clId="{8F434766-8DB2-4BE3-BE1D-1FD968779A94}" dt="2023-07-12T16:34:50.731" v="371" actId="478"/>
          <ac:spMkLst>
            <pc:docMk/>
            <pc:sldMk cId="4161636744" sldId="260"/>
            <ac:spMk id="26" creationId="{F95AE8E3-8EAF-47BE-A6FE-B6183991E96E}"/>
          </ac:spMkLst>
        </pc:spChg>
        <pc:spChg chg="add mod">
          <ac:chgData name="鎮邦 葉" userId="7cd9089dd4f33206" providerId="LiveId" clId="{8F434766-8DB2-4BE3-BE1D-1FD968779A94}" dt="2023-07-13T09:34:33.703" v="651" actId="114"/>
          <ac:spMkLst>
            <pc:docMk/>
            <pc:sldMk cId="4161636744" sldId="260"/>
            <ac:spMk id="27" creationId="{19FE9E9C-F87E-49B9-B868-8EB70A711C55}"/>
          </ac:spMkLst>
        </pc:spChg>
        <pc:spChg chg="add del mod">
          <ac:chgData name="鎮邦 葉" userId="7cd9089dd4f33206" providerId="LiveId" clId="{8F434766-8DB2-4BE3-BE1D-1FD968779A94}" dt="2023-07-12T16:51:20.810" v="534" actId="21"/>
          <ac:spMkLst>
            <pc:docMk/>
            <pc:sldMk cId="4161636744" sldId="260"/>
            <ac:spMk id="30" creationId="{4C9818FC-7C51-483E-AD10-A964A536F5D1}"/>
          </ac:spMkLst>
        </pc:spChg>
        <pc:picChg chg="add del mod">
          <ac:chgData name="鎮邦 葉" userId="7cd9089dd4f33206" providerId="LiveId" clId="{8F434766-8DB2-4BE3-BE1D-1FD968779A94}" dt="2023-07-12T16:13:34.581" v="106" actId="478"/>
          <ac:picMkLst>
            <pc:docMk/>
            <pc:sldMk cId="4161636744" sldId="260"/>
            <ac:picMk id="1026" creationId="{BEA20EAA-2121-4DBB-8C51-88DEB13AF348}"/>
          </ac:picMkLst>
        </pc:picChg>
        <pc:picChg chg="add del">
          <ac:chgData name="鎮邦 葉" userId="7cd9089dd4f33206" providerId="LiveId" clId="{8F434766-8DB2-4BE3-BE1D-1FD968779A94}" dt="2023-07-12T16:32:23.722" v="288"/>
          <ac:picMkLst>
            <pc:docMk/>
            <pc:sldMk cId="4161636744" sldId="260"/>
            <ac:picMk id="1028" creationId="{4009C0B1-3401-4082-A7A5-552B3238E7E9}"/>
          </ac:picMkLst>
        </pc:picChg>
        <pc:picChg chg="add del mod">
          <ac:chgData name="鎮邦 葉" userId="7cd9089dd4f33206" providerId="LiveId" clId="{8F434766-8DB2-4BE3-BE1D-1FD968779A94}" dt="2023-07-12T16:34:45.330" v="369" actId="478"/>
          <ac:picMkLst>
            <pc:docMk/>
            <pc:sldMk cId="4161636744" sldId="260"/>
            <ac:picMk id="1030" creationId="{8BB736E4-0273-4A90-86F0-65C3B0144310}"/>
          </ac:picMkLst>
        </pc:picChg>
        <pc:cxnChg chg="add del">
          <ac:chgData name="鎮邦 葉" userId="7cd9089dd4f33206" providerId="LiveId" clId="{8F434766-8DB2-4BE3-BE1D-1FD968779A94}" dt="2023-07-12T16:15:53.287" v="151" actId="11529"/>
          <ac:cxnSpMkLst>
            <pc:docMk/>
            <pc:sldMk cId="4161636744" sldId="260"/>
            <ac:cxnSpMk id="8" creationId="{7250C9CC-BD76-4CC1-9EDD-382B56F2391D}"/>
          </ac:cxnSpMkLst>
        </pc:cxnChg>
        <pc:cxnChg chg="add del mod">
          <ac:chgData name="鎮邦 葉" userId="7cd9089dd4f33206" providerId="LiveId" clId="{8F434766-8DB2-4BE3-BE1D-1FD968779A94}" dt="2023-07-12T16:18:17.708" v="209" actId="11529"/>
          <ac:cxnSpMkLst>
            <pc:docMk/>
            <pc:sldMk cId="4161636744" sldId="260"/>
            <ac:cxnSpMk id="14" creationId="{26D8456D-7383-43C5-BA84-6D3EF2E73B6A}"/>
          </ac:cxnSpMkLst>
        </pc:cxnChg>
        <pc:cxnChg chg="add del mod">
          <ac:chgData name="鎮邦 葉" userId="7cd9089dd4f33206" providerId="LiveId" clId="{8F434766-8DB2-4BE3-BE1D-1FD968779A94}" dt="2023-07-12T16:32:29.182" v="290" actId="478"/>
          <ac:cxnSpMkLst>
            <pc:docMk/>
            <pc:sldMk cId="4161636744" sldId="260"/>
            <ac:cxnSpMk id="19" creationId="{060192A0-4A47-45D0-BC59-249B198353C8}"/>
          </ac:cxnSpMkLst>
        </pc:cxnChg>
        <pc:cxnChg chg="add del mod">
          <ac:chgData name="鎮邦 葉" userId="7cd9089dd4f33206" providerId="LiveId" clId="{8F434766-8DB2-4BE3-BE1D-1FD968779A94}" dt="2023-07-12T16:32:29.182" v="290" actId="478"/>
          <ac:cxnSpMkLst>
            <pc:docMk/>
            <pc:sldMk cId="4161636744" sldId="260"/>
            <ac:cxnSpMk id="21" creationId="{020C2195-477B-4045-99E5-86BD6AB7D602}"/>
          </ac:cxnSpMkLst>
        </pc:cxnChg>
      </pc:sldChg>
      <pc:sldChg chg="addSp delSp modSp del mod ord">
        <pc:chgData name="鎮邦 葉" userId="7cd9089dd4f33206" providerId="LiveId" clId="{8F434766-8DB2-4BE3-BE1D-1FD968779A94}" dt="2023-07-17T08:15:48.500" v="3157" actId="47"/>
        <pc:sldMkLst>
          <pc:docMk/>
          <pc:sldMk cId="2494212239" sldId="261"/>
        </pc:sldMkLst>
        <pc:spChg chg="add del">
          <ac:chgData name="鎮邦 葉" userId="7cd9089dd4f33206" providerId="LiveId" clId="{8F434766-8DB2-4BE3-BE1D-1FD968779A94}" dt="2023-07-14T09:57:05.544" v="1443" actId="22"/>
          <ac:spMkLst>
            <pc:docMk/>
            <pc:sldMk cId="2494212239" sldId="261"/>
            <ac:spMk id="3" creationId="{66C2B7B2-8EEA-4AB9-9E97-C8AB2FD1C5E8}"/>
          </ac:spMkLst>
        </pc:spChg>
        <pc:picChg chg="add del mod ord">
          <ac:chgData name="鎮邦 葉" userId="7cd9089dd4f33206" providerId="LiveId" clId="{8F434766-8DB2-4BE3-BE1D-1FD968779A94}" dt="2023-07-14T09:57:05.544" v="1443" actId="22"/>
          <ac:picMkLst>
            <pc:docMk/>
            <pc:sldMk cId="2494212239" sldId="261"/>
            <ac:picMk id="4" creationId="{E86BC49E-C0A3-4864-828E-F0D8EE995106}"/>
          </ac:picMkLst>
        </pc:picChg>
      </pc:sldChg>
      <pc:sldChg chg="del">
        <pc:chgData name="鎮邦 葉" userId="7cd9089dd4f33206" providerId="LiveId" clId="{8F434766-8DB2-4BE3-BE1D-1FD968779A94}" dt="2023-07-17T08:15:46.053" v="3156" actId="47"/>
        <pc:sldMkLst>
          <pc:docMk/>
          <pc:sldMk cId="2738091753" sldId="262"/>
        </pc:sldMkLst>
      </pc:sldChg>
      <pc:sldChg chg="del">
        <pc:chgData name="鎮邦 葉" userId="7cd9089dd4f33206" providerId="LiveId" clId="{8F434766-8DB2-4BE3-BE1D-1FD968779A94}" dt="2023-07-17T08:15:44.371" v="3155" actId="47"/>
        <pc:sldMkLst>
          <pc:docMk/>
          <pc:sldMk cId="2659935747" sldId="263"/>
        </pc:sldMkLst>
      </pc:sldChg>
      <pc:sldChg chg="del">
        <pc:chgData name="鎮邦 葉" userId="7cd9089dd4f33206" providerId="LiveId" clId="{8F434766-8DB2-4BE3-BE1D-1FD968779A94}" dt="2023-07-17T08:15:43.714" v="3154" actId="47"/>
        <pc:sldMkLst>
          <pc:docMk/>
          <pc:sldMk cId="2523096827" sldId="264"/>
        </pc:sldMkLst>
      </pc:sldChg>
      <pc:sldChg chg="del">
        <pc:chgData name="鎮邦 葉" userId="7cd9089dd4f33206" providerId="LiveId" clId="{8F434766-8DB2-4BE3-BE1D-1FD968779A94}" dt="2023-07-17T08:15:43.094" v="3153" actId="47"/>
        <pc:sldMkLst>
          <pc:docMk/>
          <pc:sldMk cId="1160284953" sldId="265"/>
        </pc:sldMkLst>
      </pc:sldChg>
      <pc:sldChg chg="addSp delSp modSp add mod ord">
        <pc:chgData name="鎮邦 葉" userId="7cd9089dd4f33206" providerId="LiveId" clId="{8F434766-8DB2-4BE3-BE1D-1FD968779A94}" dt="2023-07-19T07:00:27.442" v="3871" actId="20577"/>
        <pc:sldMkLst>
          <pc:docMk/>
          <pc:sldMk cId="2070194029" sldId="266"/>
        </pc:sldMkLst>
        <pc:spChg chg="add del">
          <ac:chgData name="鎮邦 葉" userId="7cd9089dd4f33206" providerId="LiveId" clId="{8F434766-8DB2-4BE3-BE1D-1FD968779A94}" dt="2023-07-13T09:47:20.070" v="681"/>
          <ac:spMkLst>
            <pc:docMk/>
            <pc:sldMk cId="2070194029" sldId="266"/>
            <ac:spMk id="2" creationId="{9650A50A-73D0-486E-9A17-2F8F7C12B4AC}"/>
          </ac:spMkLst>
        </pc:spChg>
        <pc:spChg chg="add del">
          <ac:chgData name="鎮邦 葉" userId="7cd9089dd4f33206" providerId="LiveId" clId="{8F434766-8DB2-4BE3-BE1D-1FD968779A94}" dt="2023-07-13T09:47:20.070" v="681"/>
          <ac:spMkLst>
            <pc:docMk/>
            <pc:sldMk cId="2070194029" sldId="266"/>
            <ac:spMk id="3" creationId="{2139CC4C-C7B9-4470-AB3B-C48024400B2A}"/>
          </ac:spMkLst>
        </pc:spChg>
        <pc:spChg chg="mod">
          <ac:chgData name="鎮邦 葉" userId="7cd9089dd4f33206" providerId="LiveId" clId="{8F434766-8DB2-4BE3-BE1D-1FD968779A94}" dt="2023-07-13T09:46:21.733" v="673"/>
          <ac:spMkLst>
            <pc:docMk/>
            <pc:sldMk cId="2070194029" sldId="266"/>
            <ac:spMk id="4" creationId="{13C4F231-5352-49D6-8B35-C3AF3FF5B57C}"/>
          </ac:spMkLst>
        </pc:spChg>
        <pc:spChg chg="add del">
          <ac:chgData name="鎮邦 葉" userId="7cd9089dd4f33206" providerId="LiveId" clId="{8F434766-8DB2-4BE3-BE1D-1FD968779A94}" dt="2023-07-13T09:47:20.070" v="681"/>
          <ac:spMkLst>
            <pc:docMk/>
            <pc:sldMk cId="2070194029" sldId="266"/>
            <ac:spMk id="5" creationId="{6AB5842C-81C9-4E51-8354-93591BF0D3A3}"/>
          </ac:spMkLst>
        </pc:spChg>
        <pc:spChg chg="del">
          <ac:chgData name="鎮邦 葉" userId="7cd9089dd4f33206" providerId="LiveId" clId="{8F434766-8DB2-4BE3-BE1D-1FD968779A94}" dt="2023-07-12T15:09:07.807" v="40" actId="478"/>
          <ac:spMkLst>
            <pc:docMk/>
            <pc:sldMk cId="2070194029" sldId="266"/>
            <ac:spMk id="5" creationId="{E940B2E3-FF83-4484-8B52-DA76A14B6BB9}"/>
          </ac:spMkLst>
        </pc:spChg>
        <pc:spChg chg="add del mod topLvl">
          <ac:chgData name="鎮邦 葉" userId="7cd9089dd4f33206" providerId="LiveId" clId="{8F434766-8DB2-4BE3-BE1D-1FD968779A94}" dt="2023-07-13T09:59:29.738" v="793" actId="478"/>
          <ac:spMkLst>
            <pc:docMk/>
            <pc:sldMk cId="2070194029" sldId="266"/>
            <ac:spMk id="6" creationId="{DD171382-9770-4948-B1B2-D38B108BF949}"/>
          </ac:spMkLst>
        </pc:spChg>
        <pc:spChg chg="add del">
          <ac:chgData name="鎮邦 葉" userId="7cd9089dd4f33206" providerId="LiveId" clId="{8F434766-8DB2-4BE3-BE1D-1FD968779A94}" dt="2023-07-13T09:47:20.070" v="681"/>
          <ac:spMkLst>
            <pc:docMk/>
            <pc:sldMk cId="2070194029" sldId="266"/>
            <ac:spMk id="7" creationId="{A2E39CA4-B43F-45CF-972E-6ABF5617DAD4}"/>
          </ac:spMkLst>
        </pc:spChg>
        <pc:spChg chg="add del">
          <ac:chgData name="鎮邦 葉" userId="7cd9089dd4f33206" providerId="LiveId" clId="{8F434766-8DB2-4BE3-BE1D-1FD968779A94}" dt="2023-07-13T09:47:20.070" v="681"/>
          <ac:spMkLst>
            <pc:docMk/>
            <pc:sldMk cId="2070194029" sldId="266"/>
            <ac:spMk id="8" creationId="{146DC878-E825-41DA-B69B-2C7C87F81B14}"/>
          </ac:spMkLst>
        </pc:spChg>
        <pc:spChg chg="add mod">
          <ac:chgData name="鎮邦 葉" userId="7cd9089dd4f33206" providerId="LiveId" clId="{8F434766-8DB2-4BE3-BE1D-1FD968779A94}" dt="2023-07-19T07:00:27.442" v="3871" actId="20577"/>
          <ac:spMkLst>
            <pc:docMk/>
            <pc:sldMk cId="2070194029" sldId="266"/>
            <ac:spMk id="9" creationId="{1BB9987C-DE28-45C3-8557-8C6394F4BFEF}"/>
          </ac:spMkLst>
        </pc:spChg>
        <pc:spChg chg="add del">
          <ac:chgData name="鎮邦 葉" userId="7cd9089dd4f33206" providerId="LiveId" clId="{8F434766-8DB2-4BE3-BE1D-1FD968779A94}" dt="2023-07-13T09:47:20.070" v="681"/>
          <ac:spMkLst>
            <pc:docMk/>
            <pc:sldMk cId="2070194029" sldId="266"/>
            <ac:spMk id="9" creationId="{C25559D1-0B5D-4B41-889C-99551873C080}"/>
          </ac:spMkLst>
        </pc:spChg>
        <pc:spChg chg="add del">
          <ac:chgData name="鎮邦 葉" userId="7cd9089dd4f33206" providerId="LiveId" clId="{8F434766-8DB2-4BE3-BE1D-1FD968779A94}" dt="2023-07-13T09:47:20.070" v="681"/>
          <ac:spMkLst>
            <pc:docMk/>
            <pc:sldMk cId="2070194029" sldId="266"/>
            <ac:spMk id="10" creationId="{FD360D2F-8DF6-4D27-B03D-1130477E7BCC}"/>
          </ac:spMkLst>
        </pc:spChg>
        <pc:spChg chg="add del">
          <ac:chgData name="鎮邦 葉" userId="7cd9089dd4f33206" providerId="LiveId" clId="{8F434766-8DB2-4BE3-BE1D-1FD968779A94}" dt="2023-07-13T09:47:20.070" v="681"/>
          <ac:spMkLst>
            <pc:docMk/>
            <pc:sldMk cId="2070194029" sldId="266"/>
            <ac:spMk id="11" creationId="{6853B251-5035-42CC-8396-7DF52FDF168B}"/>
          </ac:spMkLst>
        </pc:spChg>
        <pc:spChg chg="add del">
          <ac:chgData name="鎮邦 葉" userId="7cd9089dd4f33206" providerId="LiveId" clId="{8F434766-8DB2-4BE3-BE1D-1FD968779A94}" dt="2023-07-13T09:47:20.070" v="681"/>
          <ac:spMkLst>
            <pc:docMk/>
            <pc:sldMk cId="2070194029" sldId="266"/>
            <ac:spMk id="12" creationId="{B3632EB6-9F65-44A4-841D-96DA2F6612E6}"/>
          </ac:spMkLst>
        </pc:spChg>
        <pc:spChg chg="add del">
          <ac:chgData name="鎮邦 葉" userId="7cd9089dd4f33206" providerId="LiveId" clId="{8F434766-8DB2-4BE3-BE1D-1FD968779A94}" dt="2023-07-13T09:47:29.815" v="683"/>
          <ac:spMkLst>
            <pc:docMk/>
            <pc:sldMk cId="2070194029" sldId="266"/>
            <ac:spMk id="13" creationId="{2B23C38A-E892-4DAC-9D4A-3EE08283A611}"/>
          </ac:spMkLst>
        </pc:spChg>
        <pc:spChg chg="add del">
          <ac:chgData name="鎮邦 葉" userId="7cd9089dd4f33206" providerId="LiveId" clId="{8F434766-8DB2-4BE3-BE1D-1FD968779A94}" dt="2023-07-13T09:47:29.815" v="683"/>
          <ac:spMkLst>
            <pc:docMk/>
            <pc:sldMk cId="2070194029" sldId="266"/>
            <ac:spMk id="14" creationId="{A74432AE-5DCC-4691-BBD3-2E5259B60AD8}"/>
          </ac:spMkLst>
        </pc:spChg>
        <pc:spChg chg="add del">
          <ac:chgData name="鎮邦 葉" userId="7cd9089dd4f33206" providerId="LiveId" clId="{8F434766-8DB2-4BE3-BE1D-1FD968779A94}" dt="2023-07-13T09:47:29.815" v="683"/>
          <ac:spMkLst>
            <pc:docMk/>
            <pc:sldMk cId="2070194029" sldId="266"/>
            <ac:spMk id="15" creationId="{0410AF9D-575B-4151-9C6B-7CEE7CD2E744}"/>
          </ac:spMkLst>
        </pc:spChg>
        <pc:spChg chg="add del">
          <ac:chgData name="鎮邦 葉" userId="7cd9089dd4f33206" providerId="LiveId" clId="{8F434766-8DB2-4BE3-BE1D-1FD968779A94}" dt="2023-07-13T09:47:29.815" v="683"/>
          <ac:spMkLst>
            <pc:docMk/>
            <pc:sldMk cId="2070194029" sldId="266"/>
            <ac:spMk id="16" creationId="{06133AC9-A1CA-4686-AD2D-5369872D907F}"/>
          </ac:spMkLst>
        </pc:spChg>
        <pc:spChg chg="add del">
          <ac:chgData name="鎮邦 葉" userId="7cd9089dd4f33206" providerId="LiveId" clId="{8F434766-8DB2-4BE3-BE1D-1FD968779A94}" dt="2023-07-13T09:47:29.815" v="683"/>
          <ac:spMkLst>
            <pc:docMk/>
            <pc:sldMk cId="2070194029" sldId="266"/>
            <ac:spMk id="17" creationId="{390D5D62-4578-4AEC-8216-7B2DEF5AB23F}"/>
          </ac:spMkLst>
        </pc:spChg>
        <pc:spChg chg="add del">
          <ac:chgData name="鎮邦 葉" userId="7cd9089dd4f33206" providerId="LiveId" clId="{8F434766-8DB2-4BE3-BE1D-1FD968779A94}" dt="2023-07-13T09:47:29.815" v="683"/>
          <ac:spMkLst>
            <pc:docMk/>
            <pc:sldMk cId="2070194029" sldId="266"/>
            <ac:spMk id="18" creationId="{A67F866F-07E2-475E-BCDB-2A7122862274}"/>
          </ac:spMkLst>
        </pc:spChg>
        <pc:spChg chg="add del">
          <ac:chgData name="鎮邦 葉" userId="7cd9089dd4f33206" providerId="LiveId" clId="{8F434766-8DB2-4BE3-BE1D-1FD968779A94}" dt="2023-07-13T09:47:29.815" v="683"/>
          <ac:spMkLst>
            <pc:docMk/>
            <pc:sldMk cId="2070194029" sldId="266"/>
            <ac:spMk id="19" creationId="{A4C7C0B4-4125-4FC3-9A95-010E40A70665}"/>
          </ac:spMkLst>
        </pc:spChg>
        <pc:spChg chg="add del">
          <ac:chgData name="鎮邦 葉" userId="7cd9089dd4f33206" providerId="LiveId" clId="{8F434766-8DB2-4BE3-BE1D-1FD968779A94}" dt="2023-07-13T09:47:29.815" v="683"/>
          <ac:spMkLst>
            <pc:docMk/>
            <pc:sldMk cId="2070194029" sldId="266"/>
            <ac:spMk id="20" creationId="{3E7D1540-3948-4715-B46B-B0062C38F7FF}"/>
          </ac:spMkLst>
        </pc:spChg>
        <pc:spChg chg="add del">
          <ac:chgData name="鎮邦 葉" userId="7cd9089dd4f33206" providerId="LiveId" clId="{8F434766-8DB2-4BE3-BE1D-1FD968779A94}" dt="2023-07-13T09:47:29.815" v="683"/>
          <ac:spMkLst>
            <pc:docMk/>
            <pc:sldMk cId="2070194029" sldId="266"/>
            <ac:spMk id="21" creationId="{1FEF8E51-BDDE-49D3-820C-6738839E22E1}"/>
          </ac:spMkLst>
        </pc:spChg>
        <pc:spChg chg="add del">
          <ac:chgData name="鎮邦 葉" userId="7cd9089dd4f33206" providerId="LiveId" clId="{8F434766-8DB2-4BE3-BE1D-1FD968779A94}" dt="2023-07-13T09:47:31.342" v="685"/>
          <ac:spMkLst>
            <pc:docMk/>
            <pc:sldMk cId="2070194029" sldId="266"/>
            <ac:spMk id="22" creationId="{AE2812DC-5627-4AA6-8930-ECE83ECC7D04}"/>
          </ac:spMkLst>
        </pc:spChg>
        <pc:spChg chg="add del">
          <ac:chgData name="鎮邦 葉" userId="7cd9089dd4f33206" providerId="LiveId" clId="{8F434766-8DB2-4BE3-BE1D-1FD968779A94}" dt="2023-07-13T09:47:31.342" v="685"/>
          <ac:spMkLst>
            <pc:docMk/>
            <pc:sldMk cId="2070194029" sldId="266"/>
            <ac:spMk id="23" creationId="{6CBDD7C8-EC47-448A-8AF5-7CC66EA4D92D}"/>
          </ac:spMkLst>
        </pc:spChg>
        <pc:spChg chg="add del">
          <ac:chgData name="鎮邦 葉" userId="7cd9089dd4f33206" providerId="LiveId" clId="{8F434766-8DB2-4BE3-BE1D-1FD968779A94}" dt="2023-07-13T09:47:31.342" v="685"/>
          <ac:spMkLst>
            <pc:docMk/>
            <pc:sldMk cId="2070194029" sldId="266"/>
            <ac:spMk id="24" creationId="{C829FA8B-C280-4A53-A2B6-7D05F0F025F5}"/>
          </ac:spMkLst>
        </pc:spChg>
        <pc:spChg chg="add del">
          <ac:chgData name="鎮邦 葉" userId="7cd9089dd4f33206" providerId="LiveId" clId="{8F434766-8DB2-4BE3-BE1D-1FD968779A94}" dt="2023-07-13T09:47:31.342" v="685"/>
          <ac:spMkLst>
            <pc:docMk/>
            <pc:sldMk cId="2070194029" sldId="266"/>
            <ac:spMk id="25" creationId="{333FE7A7-46A3-4606-A7FB-F2AD02E6AECB}"/>
          </ac:spMkLst>
        </pc:spChg>
        <pc:spChg chg="add del">
          <ac:chgData name="鎮邦 葉" userId="7cd9089dd4f33206" providerId="LiveId" clId="{8F434766-8DB2-4BE3-BE1D-1FD968779A94}" dt="2023-07-13T09:47:31.342" v="685"/>
          <ac:spMkLst>
            <pc:docMk/>
            <pc:sldMk cId="2070194029" sldId="266"/>
            <ac:spMk id="26" creationId="{3A110994-04B1-4111-965E-26C3AA11E258}"/>
          </ac:spMkLst>
        </pc:spChg>
        <pc:spChg chg="add del">
          <ac:chgData name="鎮邦 葉" userId="7cd9089dd4f33206" providerId="LiveId" clId="{8F434766-8DB2-4BE3-BE1D-1FD968779A94}" dt="2023-07-13T09:47:31.342" v="685"/>
          <ac:spMkLst>
            <pc:docMk/>
            <pc:sldMk cId="2070194029" sldId="266"/>
            <ac:spMk id="27" creationId="{20EEE6B6-C599-4D3D-BC36-67B7C240476F}"/>
          </ac:spMkLst>
        </pc:spChg>
        <pc:spChg chg="add del">
          <ac:chgData name="鎮邦 葉" userId="7cd9089dd4f33206" providerId="LiveId" clId="{8F434766-8DB2-4BE3-BE1D-1FD968779A94}" dt="2023-07-13T09:47:31.342" v="685"/>
          <ac:spMkLst>
            <pc:docMk/>
            <pc:sldMk cId="2070194029" sldId="266"/>
            <ac:spMk id="28" creationId="{1349E3E8-5E73-490C-B785-FDAECE666FF4}"/>
          </ac:spMkLst>
        </pc:spChg>
        <pc:spChg chg="add del">
          <ac:chgData name="鎮邦 葉" userId="7cd9089dd4f33206" providerId="LiveId" clId="{8F434766-8DB2-4BE3-BE1D-1FD968779A94}" dt="2023-07-13T09:47:31.342" v="685"/>
          <ac:spMkLst>
            <pc:docMk/>
            <pc:sldMk cId="2070194029" sldId="266"/>
            <ac:spMk id="29" creationId="{D48729D4-D4CC-4F32-BE19-01F6F262C437}"/>
          </ac:spMkLst>
        </pc:spChg>
        <pc:spChg chg="add del">
          <ac:chgData name="鎮邦 葉" userId="7cd9089dd4f33206" providerId="LiveId" clId="{8F434766-8DB2-4BE3-BE1D-1FD968779A94}" dt="2023-07-13T09:47:31.342" v="685"/>
          <ac:spMkLst>
            <pc:docMk/>
            <pc:sldMk cId="2070194029" sldId="266"/>
            <ac:spMk id="30" creationId="{14658C7D-B796-4E49-9688-3EF623A304A0}"/>
          </ac:spMkLst>
        </pc:spChg>
        <pc:spChg chg="add del mod">
          <ac:chgData name="鎮邦 葉" userId="7cd9089dd4f33206" providerId="LiveId" clId="{8F434766-8DB2-4BE3-BE1D-1FD968779A94}" dt="2023-07-13T09:47:41.644" v="693"/>
          <ac:spMkLst>
            <pc:docMk/>
            <pc:sldMk cId="2070194029" sldId="266"/>
            <ac:spMk id="31" creationId="{A2A8204B-F05F-4181-8A29-E6582E186EB3}"/>
          </ac:spMkLst>
        </pc:spChg>
        <pc:spChg chg="add del mod">
          <ac:chgData name="鎮邦 葉" userId="7cd9089dd4f33206" providerId="LiveId" clId="{8F434766-8DB2-4BE3-BE1D-1FD968779A94}" dt="2023-07-13T09:47:41.644" v="693"/>
          <ac:spMkLst>
            <pc:docMk/>
            <pc:sldMk cId="2070194029" sldId="266"/>
            <ac:spMk id="32" creationId="{B8F1C360-D557-417E-9F23-A158435A5431}"/>
          </ac:spMkLst>
        </pc:spChg>
        <pc:spChg chg="add del mod">
          <ac:chgData name="鎮邦 葉" userId="7cd9089dd4f33206" providerId="LiveId" clId="{8F434766-8DB2-4BE3-BE1D-1FD968779A94}" dt="2023-07-13T09:47:41.644" v="693"/>
          <ac:spMkLst>
            <pc:docMk/>
            <pc:sldMk cId="2070194029" sldId="266"/>
            <ac:spMk id="33" creationId="{D7220C9A-7E65-4B9E-8836-AC5179A5876A}"/>
          </ac:spMkLst>
        </pc:spChg>
        <pc:spChg chg="add del mod">
          <ac:chgData name="鎮邦 葉" userId="7cd9089dd4f33206" providerId="LiveId" clId="{8F434766-8DB2-4BE3-BE1D-1FD968779A94}" dt="2023-07-13T09:47:41.644" v="693"/>
          <ac:spMkLst>
            <pc:docMk/>
            <pc:sldMk cId="2070194029" sldId="266"/>
            <ac:spMk id="34" creationId="{79B54173-29EA-49DC-9C18-0F545425189B}"/>
          </ac:spMkLst>
        </pc:spChg>
        <pc:spChg chg="add del mod">
          <ac:chgData name="鎮邦 葉" userId="7cd9089dd4f33206" providerId="LiveId" clId="{8F434766-8DB2-4BE3-BE1D-1FD968779A94}" dt="2023-07-13T09:47:41.644" v="693"/>
          <ac:spMkLst>
            <pc:docMk/>
            <pc:sldMk cId="2070194029" sldId="266"/>
            <ac:spMk id="35" creationId="{179305C4-D666-487B-BF4A-14C70E780C2D}"/>
          </ac:spMkLst>
        </pc:spChg>
        <pc:spChg chg="add del mod">
          <ac:chgData name="鎮邦 葉" userId="7cd9089dd4f33206" providerId="LiveId" clId="{8F434766-8DB2-4BE3-BE1D-1FD968779A94}" dt="2023-07-13T09:47:41.644" v="693"/>
          <ac:spMkLst>
            <pc:docMk/>
            <pc:sldMk cId="2070194029" sldId="266"/>
            <ac:spMk id="36" creationId="{36316575-F22E-4926-B281-B29950BCD99C}"/>
          </ac:spMkLst>
        </pc:spChg>
        <pc:spChg chg="add del mod">
          <ac:chgData name="鎮邦 葉" userId="7cd9089dd4f33206" providerId="LiveId" clId="{8F434766-8DB2-4BE3-BE1D-1FD968779A94}" dt="2023-07-13T09:47:41.644" v="693"/>
          <ac:spMkLst>
            <pc:docMk/>
            <pc:sldMk cId="2070194029" sldId="266"/>
            <ac:spMk id="37" creationId="{F6CF01DF-4F9F-41B0-A186-8F14C8FEBC10}"/>
          </ac:spMkLst>
        </pc:spChg>
        <pc:spChg chg="add del mod">
          <ac:chgData name="鎮邦 葉" userId="7cd9089dd4f33206" providerId="LiveId" clId="{8F434766-8DB2-4BE3-BE1D-1FD968779A94}" dt="2023-07-13T09:47:41.644" v="693"/>
          <ac:spMkLst>
            <pc:docMk/>
            <pc:sldMk cId="2070194029" sldId="266"/>
            <ac:spMk id="38" creationId="{2C7FD598-F6C7-44D1-95AC-0A109842A18D}"/>
          </ac:spMkLst>
        </pc:spChg>
        <pc:spChg chg="add del mod">
          <ac:chgData name="鎮邦 葉" userId="7cd9089dd4f33206" providerId="LiveId" clId="{8F434766-8DB2-4BE3-BE1D-1FD968779A94}" dt="2023-07-13T09:47:41.644" v="693"/>
          <ac:spMkLst>
            <pc:docMk/>
            <pc:sldMk cId="2070194029" sldId="266"/>
            <ac:spMk id="39" creationId="{75DCD932-E083-4429-812D-B80F90266047}"/>
          </ac:spMkLst>
        </pc:spChg>
        <pc:spChg chg="add del mod">
          <ac:chgData name="鎮邦 葉" userId="7cd9089dd4f33206" providerId="LiveId" clId="{8F434766-8DB2-4BE3-BE1D-1FD968779A94}" dt="2023-07-13T09:47:41.227" v="692"/>
          <ac:spMkLst>
            <pc:docMk/>
            <pc:sldMk cId="2070194029" sldId="266"/>
            <ac:spMk id="40" creationId="{A34F4B3D-3DC1-4334-A7A8-A43632885622}"/>
          </ac:spMkLst>
        </pc:spChg>
        <pc:spChg chg="add del mod">
          <ac:chgData name="鎮邦 葉" userId="7cd9089dd4f33206" providerId="LiveId" clId="{8F434766-8DB2-4BE3-BE1D-1FD968779A94}" dt="2023-07-13T09:47:41.227" v="692"/>
          <ac:spMkLst>
            <pc:docMk/>
            <pc:sldMk cId="2070194029" sldId="266"/>
            <ac:spMk id="41" creationId="{585D37B8-2F44-471D-B33A-D4CEE42756CC}"/>
          </ac:spMkLst>
        </pc:spChg>
        <pc:spChg chg="add del mod">
          <ac:chgData name="鎮邦 葉" userId="7cd9089dd4f33206" providerId="LiveId" clId="{8F434766-8DB2-4BE3-BE1D-1FD968779A94}" dt="2023-07-13T09:47:41.227" v="692"/>
          <ac:spMkLst>
            <pc:docMk/>
            <pc:sldMk cId="2070194029" sldId="266"/>
            <ac:spMk id="42" creationId="{440F292D-1FD7-435E-8460-29A62D83E828}"/>
          </ac:spMkLst>
        </pc:spChg>
        <pc:spChg chg="add del mod">
          <ac:chgData name="鎮邦 葉" userId="7cd9089dd4f33206" providerId="LiveId" clId="{8F434766-8DB2-4BE3-BE1D-1FD968779A94}" dt="2023-07-13T09:47:41.227" v="692"/>
          <ac:spMkLst>
            <pc:docMk/>
            <pc:sldMk cId="2070194029" sldId="266"/>
            <ac:spMk id="43" creationId="{624A7EAC-E7A1-4B0B-BAA6-A467E309F304}"/>
          </ac:spMkLst>
        </pc:spChg>
        <pc:spChg chg="add del mod">
          <ac:chgData name="鎮邦 葉" userId="7cd9089dd4f33206" providerId="LiveId" clId="{8F434766-8DB2-4BE3-BE1D-1FD968779A94}" dt="2023-07-13T09:47:41.227" v="692"/>
          <ac:spMkLst>
            <pc:docMk/>
            <pc:sldMk cId="2070194029" sldId="266"/>
            <ac:spMk id="44" creationId="{EB09CB6A-A3DF-4444-A86D-1704C6D6229F}"/>
          </ac:spMkLst>
        </pc:spChg>
        <pc:spChg chg="add del mod">
          <ac:chgData name="鎮邦 葉" userId="7cd9089dd4f33206" providerId="LiveId" clId="{8F434766-8DB2-4BE3-BE1D-1FD968779A94}" dt="2023-07-13T09:47:41.227" v="692"/>
          <ac:spMkLst>
            <pc:docMk/>
            <pc:sldMk cId="2070194029" sldId="266"/>
            <ac:spMk id="45" creationId="{8DFE0C9E-E45F-448F-A97A-01DF03F60D72}"/>
          </ac:spMkLst>
        </pc:spChg>
        <pc:spChg chg="add del mod">
          <ac:chgData name="鎮邦 葉" userId="7cd9089dd4f33206" providerId="LiveId" clId="{8F434766-8DB2-4BE3-BE1D-1FD968779A94}" dt="2023-07-13T09:47:41.227" v="692"/>
          <ac:spMkLst>
            <pc:docMk/>
            <pc:sldMk cId="2070194029" sldId="266"/>
            <ac:spMk id="46" creationId="{AF610653-0DDB-414D-BA6C-D9C5C12D9525}"/>
          </ac:spMkLst>
        </pc:spChg>
        <pc:spChg chg="add del mod">
          <ac:chgData name="鎮邦 葉" userId="7cd9089dd4f33206" providerId="LiveId" clId="{8F434766-8DB2-4BE3-BE1D-1FD968779A94}" dt="2023-07-13T09:47:41.227" v="692"/>
          <ac:spMkLst>
            <pc:docMk/>
            <pc:sldMk cId="2070194029" sldId="266"/>
            <ac:spMk id="47" creationId="{E38DB126-CDC1-4B2A-8B4D-01CFAA43BB5C}"/>
          </ac:spMkLst>
        </pc:spChg>
        <pc:spChg chg="add del mod">
          <ac:chgData name="鎮邦 葉" userId="7cd9089dd4f33206" providerId="LiveId" clId="{8F434766-8DB2-4BE3-BE1D-1FD968779A94}" dt="2023-07-13T09:47:41.227" v="692"/>
          <ac:spMkLst>
            <pc:docMk/>
            <pc:sldMk cId="2070194029" sldId="266"/>
            <ac:spMk id="48" creationId="{1FD6636D-B7B9-41A0-86C7-FE395573E58A}"/>
          </ac:spMkLst>
        </pc:spChg>
        <pc:spChg chg="add del mod">
          <ac:chgData name="鎮邦 葉" userId="7cd9089dd4f33206" providerId="LiveId" clId="{8F434766-8DB2-4BE3-BE1D-1FD968779A94}" dt="2023-07-13T09:47:56.887" v="700"/>
          <ac:spMkLst>
            <pc:docMk/>
            <pc:sldMk cId="2070194029" sldId="266"/>
            <ac:spMk id="49" creationId="{40071AAD-F354-4A7B-A2E0-6D06A845F9D6}"/>
          </ac:spMkLst>
        </pc:spChg>
        <pc:spChg chg="add del mod">
          <ac:chgData name="鎮邦 葉" userId="7cd9089dd4f33206" providerId="LiveId" clId="{8F434766-8DB2-4BE3-BE1D-1FD968779A94}" dt="2023-07-13T09:47:56.887" v="700"/>
          <ac:spMkLst>
            <pc:docMk/>
            <pc:sldMk cId="2070194029" sldId="266"/>
            <ac:spMk id="50" creationId="{AC156612-3188-455B-97C9-AE8FF418AB67}"/>
          </ac:spMkLst>
        </pc:spChg>
        <pc:spChg chg="add del mod">
          <ac:chgData name="鎮邦 葉" userId="7cd9089dd4f33206" providerId="LiveId" clId="{8F434766-8DB2-4BE3-BE1D-1FD968779A94}" dt="2023-07-13T09:47:56.887" v="700"/>
          <ac:spMkLst>
            <pc:docMk/>
            <pc:sldMk cId="2070194029" sldId="266"/>
            <ac:spMk id="51" creationId="{8835B96C-BED3-445B-B1DB-266A82C2732F}"/>
          </ac:spMkLst>
        </pc:spChg>
        <pc:spChg chg="add del mod">
          <ac:chgData name="鎮邦 葉" userId="7cd9089dd4f33206" providerId="LiveId" clId="{8F434766-8DB2-4BE3-BE1D-1FD968779A94}" dt="2023-07-13T09:47:56.887" v="700"/>
          <ac:spMkLst>
            <pc:docMk/>
            <pc:sldMk cId="2070194029" sldId="266"/>
            <ac:spMk id="52" creationId="{5741941D-FAE0-46B7-A2D4-A25CD34FABE5}"/>
          </ac:spMkLst>
        </pc:spChg>
        <pc:spChg chg="add del mod">
          <ac:chgData name="鎮邦 葉" userId="7cd9089dd4f33206" providerId="LiveId" clId="{8F434766-8DB2-4BE3-BE1D-1FD968779A94}" dt="2023-07-13T09:47:56.887" v="700"/>
          <ac:spMkLst>
            <pc:docMk/>
            <pc:sldMk cId="2070194029" sldId="266"/>
            <ac:spMk id="53" creationId="{B54DE316-E43D-4B64-AEB2-B990768AFBBD}"/>
          </ac:spMkLst>
        </pc:spChg>
        <pc:spChg chg="add del mod">
          <ac:chgData name="鎮邦 葉" userId="7cd9089dd4f33206" providerId="LiveId" clId="{8F434766-8DB2-4BE3-BE1D-1FD968779A94}" dt="2023-07-13T09:47:56.887" v="700"/>
          <ac:spMkLst>
            <pc:docMk/>
            <pc:sldMk cId="2070194029" sldId="266"/>
            <ac:spMk id="54" creationId="{9DA7B4BD-5867-43F1-A3DE-1E084BE97018}"/>
          </ac:spMkLst>
        </pc:spChg>
        <pc:spChg chg="add del mod">
          <ac:chgData name="鎮邦 葉" userId="7cd9089dd4f33206" providerId="LiveId" clId="{8F434766-8DB2-4BE3-BE1D-1FD968779A94}" dt="2023-07-13T09:47:56.887" v="700"/>
          <ac:spMkLst>
            <pc:docMk/>
            <pc:sldMk cId="2070194029" sldId="266"/>
            <ac:spMk id="55" creationId="{ABE82D80-6A71-450B-83CE-967DCC908670}"/>
          </ac:spMkLst>
        </pc:spChg>
        <pc:spChg chg="add del mod">
          <ac:chgData name="鎮邦 葉" userId="7cd9089dd4f33206" providerId="LiveId" clId="{8F434766-8DB2-4BE3-BE1D-1FD968779A94}" dt="2023-07-13T09:47:56.887" v="700"/>
          <ac:spMkLst>
            <pc:docMk/>
            <pc:sldMk cId="2070194029" sldId="266"/>
            <ac:spMk id="56" creationId="{3D5ACA8D-0021-4D6E-BB24-F010D8A04F05}"/>
          </ac:spMkLst>
        </pc:spChg>
        <pc:spChg chg="add del mod">
          <ac:chgData name="鎮邦 葉" userId="7cd9089dd4f33206" providerId="LiveId" clId="{8F434766-8DB2-4BE3-BE1D-1FD968779A94}" dt="2023-07-13T09:47:56.887" v="700"/>
          <ac:spMkLst>
            <pc:docMk/>
            <pc:sldMk cId="2070194029" sldId="266"/>
            <ac:spMk id="57" creationId="{3D8F7135-835C-430A-9551-9AE668E5DD75}"/>
          </ac:spMkLst>
        </pc:spChg>
        <pc:spChg chg="add del mod topLvl">
          <ac:chgData name="鎮邦 葉" userId="7cd9089dd4f33206" providerId="LiveId" clId="{8F434766-8DB2-4BE3-BE1D-1FD968779A94}" dt="2023-07-13T10:02:53.241" v="925" actId="1076"/>
          <ac:spMkLst>
            <pc:docMk/>
            <pc:sldMk cId="2070194029" sldId="266"/>
            <ac:spMk id="58" creationId="{CF064B1F-9327-4038-BF7D-C3A6C28C07DC}"/>
          </ac:spMkLst>
        </pc:spChg>
        <pc:spChg chg="add mod">
          <ac:chgData name="鎮邦 葉" userId="7cd9089dd4f33206" providerId="LiveId" clId="{8F434766-8DB2-4BE3-BE1D-1FD968779A94}" dt="2023-07-19T06:10:14.323" v="3845"/>
          <ac:spMkLst>
            <pc:docMk/>
            <pc:sldMk cId="2070194029" sldId="266"/>
            <ac:spMk id="59" creationId="{42328250-2A53-452E-A723-D88EACF65B9C}"/>
          </ac:spMkLst>
        </pc:spChg>
        <pc:spChg chg="add del mod">
          <ac:chgData name="鎮邦 葉" userId="7cd9089dd4f33206" providerId="LiveId" clId="{8F434766-8DB2-4BE3-BE1D-1FD968779A94}" dt="2023-07-13T09:59:06.391" v="781" actId="11529"/>
          <ac:spMkLst>
            <pc:docMk/>
            <pc:sldMk cId="2070194029" sldId="266"/>
            <ac:spMk id="61" creationId="{30B6E26F-D0D5-4062-B73C-6D8096A96AC5}"/>
          </ac:spMkLst>
        </pc:spChg>
        <pc:spChg chg="add del">
          <ac:chgData name="鎮邦 葉" userId="7cd9089dd4f33206" providerId="LiveId" clId="{8F434766-8DB2-4BE3-BE1D-1FD968779A94}" dt="2023-07-13T10:00:07.682" v="801"/>
          <ac:spMkLst>
            <pc:docMk/>
            <pc:sldMk cId="2070194029" sldId="266"/>
            <ac:spMk id="64" creationId="{0D06570D-65AE-46E7-A4DC-9CA80B755AF7}"/>
          </ac:spMkLst>
        </pc:spChg>
        <pc:spChg chg="add del">
          <ac:chgData name="鎮邦 葉" userId="7cd9089dd4f33206" providerId="LiveId" clId="{8F434766-8DB2-4BE3-BE1D-1FD968779A94}" dt="2023-07-13T10:00:07.682" v="801"/>
          <ac:spMkLst>
            <pc:docMk/>
            <pc:sldMk cId="2070194029" sldId="266"/>
            <ac:spMk id="65" creationId="{64DE3BE1-217E-4ED4-9FC7-780425B48041}"/>
          </ac:spMkLst>
        </pc:spChg>
        <pc:spChg chg="add del">
          <ac:chgData name="鎮邦 葉" userId="7cd9089dd4f33206" providerId="LiveId" clId="{8F434766-8DB2-4BE3-BE1D-1FD968779A94}" dt="2023-07-13T10:00:07.682" v="801"/>
          <ac:spMkLst>
            <pc:docMk/>
            <pc:sldMk cId="2070194029" sldId="266"/>
            <ac:spMk id="66" creationId="{2D035B3A-9B97-470C-BB37-C7FAE9204788}"/>
          </ac:spMkLst>
        </pc:spChg>
        <pc:spChg chg="add mod">
          <ac:chgData name="鎮邦 葉" userId="7cd9089dd4f33206" providerId="LiveId" clId="{8F434766-8DB2-4BE3-BE1D-1FD968779A94}" dt="2023-07-14T10:12:07.572" v="1526" actId="20577"/>
          <ac:spMkLst>
            <pc:docMk/>
            <pc:sldMk cId="2070194029" sldId="266"/>
            <ac:spMk id="67" creationId="{C75ACEF4-469C-4F9C-B0F0-CE78F9828990}"/>
          </ac:spMkLst>
        </pc:spChg>
        <pc:spChg chg="add mod">
          <ac:chgData name="鎮邦 葉" userId="7cd9089dd4f33206" providerId="LiveId" clId="{8F434766-8DB2-4BE3-BE1D-1FD968779A94}" dt="2023-07-13T10:06:44.180" v="1006" actId="1076"/>
          <ac:spMkLst>
            <pc:docMk/>
            <pc:sldMk cId="2070194029" sldId="266"/>
            <ac:spMk id="69" creationId="{0EF37174-F40F-4129-AF4E-1EBBB49D8DAD}"/>
          </ac:spMkLst>
        </pc:spChg>
        <pc:spChg chg="add mod">
          <ac:chgData name="鎮邦 葉" userId="7cd9089dd4f33206" providerId="LiveId" clId="{8F434766-8DB2-4BE3-BE1D-1FD968779A94}" dt="2023-07-13T10:09:07.960" v="1067" actId="20577"/>
          <ac:spMkLst>
            <pc:docMk/>
            <pc:sldMk cId="2070194029" sldId="266"/>
            <ac:spMk id="71" creationId="{D82D70B6-382F-4680-8D7E-1DC0A623A7FD}"/>
          </ac:spMkLst>
        </pc:spChg>
        <pc:grpChg chg="add del mod">
          <ac:chgData name="鎮邦 葉" userId="7cd9089dd4f33206" providerId="LiveId" clId="{8F434766-8DB2-4BE3-BE1D-1FD968779A94}" dt="2023-07-13T09:59:23.679" v="790" actId="165"/>
          <ac:grpSpMkLst>
            <pc:docMk/>
            <pc:sldMk cId="2070194029" sldId="266"/>
            <ac:grpSpMk id="60" creationId="{6EFF2D47-FDEB-45A4-B68D-AA6FD3151A07}"/>
          </ac:grpSpMkLst>
        </pc:grpChg>
        <pc:cxnChg chg="add del mod">
          <ac:chgData name="鎮邦 葉" userId="7cd9089dd4f33206" providerId="LiveId" clId="{8F434766-8DB2-4BE3-BE1D-1FD968779A94}" dt="2023-07-13T09:58:58.772" v="775" actId="11529"/>
          <ac:cxnSpMkLst>
            <pc:docMk/>
            <pc:sldMk cId="2070194029" sldId="266"/>
            <ac:cxnSpMk id="63" creationId="{35F0C43F-5789-48D4-9D8F-94830C84D4F2}"/>
          </ac:cxnSpMkLst>
        </pc:cxnChg>
      </pc:sldChg>
      <pc:sldChg chg="del">
        <pc:chgData name="鎮邦 葉" userId="7cd9089dd4f33206" providerId="LiveId" clId="{8F434766-8DB2-4BE3-BE1D-1FD968779A94}" dt="2023-07-12T09:27:29.754" v="0" actId="47"/>
        <pc:sldMkLst>
          <pc:docMk/>
          <pc:sldMk cId="2425917456" sldId="266"/>
        </pc:sldMkLst>
      </pc:sldChg>
      <pc:sldChg chg="addSp delSp modSp add mod">
        <pc:chgData name="鎮邦 葉" userId="7cd9089dd4f33206" providerId="LiveId" clId="{8F434766-8DB2-4BE3-BE1D-1FD968779A94}" dt="2023-07-17T08:28:20.152" v="3299" actId="6549"/>
        <pc:sldMkLst>
          <pc:docMk/>
          <pc:sldMk cId="1750426293" sldId="267"/>
        </pc:sldMkLst>
        <pc:spChg chg="add del mod">
          <ac:chgData name="鎮邦 葉" userId="7cd9089dd4f33206" providerId="LiveId" clId="{8F434766-8DB2-4BE3-BE1D-1FD968779A94}" dt="2023-07-17T07:52:25.533" v="2799"/>
          <ac:spMkLst>
            <pc:docMk/>
            <pc:sldMk cId="1750426293" sldId="267"/>
            <ac:spMk id="2" creationId="{F73DD474-0B7B-43A1-859D-96AEC7995B34}"/>
          </ac:spMkLst>
        </pc:spChg>
        <pc:spChg chg="mod">
          <ac:chgData name="鎮邦 葉" userId="7cd9089dd4f33206" providerId="LiveId" clId="{8F434766-8DB2-4BE3-BE1D-1FD968779A94}" dt="2023-07-15T09:02:15.867" v="1778" actId="20577"/>
          <ac:spMkLst>
            <pc:docMk/>
            <pc:sldMk cId="1750426293" sldId="267"/>
            <ac:spMk id="4" creationId="{13C4F231-5352-49D6-8B35-C3AF3FF5B57C}"/>
          </ac:spMkLst>
        </pc:spChg>
        <pc:spChg chg="mod">
          <ac:chgData name="鎮邦 葉" userId="7cd9089dd4f33206" providerId="LiveId" clId="{8F434766-8DB2-4BE3-BE1D-1FD968779A94}" dt="2023-07-17T08:28:20.152" v="3299" actId="6549"/>
          <ac:spMkLst>
            <pc:docMk/>
            <pc:sldMk cId="1750426293" sldId="267"/>
            <ac:spMk id="5" creationId="{E940B2E3-FF83-4484-8B52-DA76A14B6BB9}"/>
          </ac:spMkLst>
        </pc:spChg>
      </pc:sldChg>
      <pc:sldChg chg="modSp add mod ord">
        <pc:chgData name="鎮邦 葉" userId="7cd9089dd4f33206" providerId="LiveId" clId="{8F434766-8DB2-4BE3-BE1D-1FD968779A94}" dt="2023-07-19T05:56:52.278" v="3841" actId="20577"/>
        <pc:sldMkLst>
          <pc:docMk/>
          <pc:sldMk cId="3944166806" sldId="268"/>
        </pc:sldMkLst>
        <pc:spChg chg="mod">
          <ac:chgData name="鎮邦 葉" userId="7cd9089dd4f33206" providerId="LiveId" clId="{8F434766-8DB2-4BE3-BE1D-1FD968779A94}" dt="2023-07-13T13:33:26.728" v="1070" actId="21"/>
          <ac:spMkLst>
            <pc:docMk/>
            <pc:sldMk cId="3944166806" sldId="268"/>
            <ac:spMk id="4" creationId="{13C4F231-5352-49D6-8B35-C3AF3FF5B57C}"/>
          </ac:spMkLst>
        </pc:spChg>
        <pc:spChg chg="mod">
          <ac:chgData name="鎮邦 葉" userId="7cd9089dd4f33206" providerId="LiveId" clId="{8F434766-8DB2-4BE3-BE1D-1FD968779A94}" dt="2023-07-19T05:56:52.278" v="3841" actId="20577"/>
          <ac:spMkLst>
            <pc:docMk/>
            <pc:sldMk cId="3944166806" sldId="268"/>
            <ac:spMk id="6" creationId="{DD171382-9770-4948-B1B2-D38B108BF949}"/>
          </ac:spMkLst>
        </pc:spChg>
      </pc:sldChg>
      <pc:sldChg chg="add del ord">
        <pc:chgData name="鎮邦 葉" userId="7cd9089dd4f33206" providerId="LiveId" clId="{8F434766-8DB2-4BE3-BE1D-1FD968779A94}" dt="2023-07-17T08:15:52.062" v="3158" actId="47"/>
        <pc:sldMkLst>
          <pc:docMk/>
          <pc:sldMk cId="4135710708" sldId="269"/>
        </pc:sldMkLst>
      </pc:sldChg>
      <pc:sldChg chg="add del">
        <pc:chgData name="鎮邦 葉" userId="7cd9089dd4f33206" providerId="LiveId" clId="{8F434766-8DB2-4BE3-BE1D-1FD968779A94}" dt="2023-07-12T16:32:34.857" v="295"/>
        <pc:sldMkLst>
          <pc:docMk/>
          <pc:sldMk cId="3858502923" sldId="270"/>
        </pc:sldMkLst>
      </pc:sldChg>
      <pc:sldChg chg="addSp delSp modSp add mod">
        <pc:chgData name="鎮邦 葉" userId="7cd9089dd4f33206" providerId="LiveId" clId="{8F434766-8DB2-4BE3-BE1D-1FD968779A94}" dt="2023-08-19T09:44:31.279" v="3936" actId="1076"/>
        <pc:sldMkLst>
          <pc:docMk/>
          <pc:sldMk cId="4248531303" sldId="270"/>
        </pc:sldMkLst>
        <pc:spChg chg="add del mod">
          <ac:chgData name="鎮邦 葉" userId="7cd9089dd4f33206" providerId="LiveId" clId="{8F434766-8DB2-4BE3-BE1D-1FD968779A94}" dt="2023-07-12T16:51:49.406" v="544" actId="478"/>
          <ac:spMkLst>
            <pc:docMk/>
            <pc:sldMk cId="4248531303" sldId="270"/>
            <ac:spMk id="5" creationId="{62BFDCA0-802B-4FA9-A138-70A9401234BD}"/>
          </ac:spMkLst>
        </pc:spChg>
        <pc:spChg chg="add mod">
          <ac:chgData name="鎮邦 葉" userId="7cd9089dd4f33206" providerId="LiveId" clId="{8F434766-8DB2-4BE3-BE1D-1FD968779A94}" dt="2023-07-13T09:34:47.729" v="654" actId="20577"/>
          <ac:spMkLst>
            <pc:docMk/>
            <pc:sldMk cId="4248531303" sldId="270"/>
            <ac:spMk id="6" creationId="{4BDA02C1-F8B6-4496-956B-82D8245E1EE5}"/>
          </ac:spMkLst>
        </pc:spChg>
        <pc:picChg chg="mod">
          <ac:chgData name="鎮邦 葉" userId="7cd9089dd4f33206" providerId="LiveId" clId="{8F434766-8DB2-4BE3-BE1D-1FD968779A94}" dt="2023-08-19T09:44:31.279" v="3936" actId="1076"/>
          <ac:picMkLst>
            <pc:docMk/>
            <pc:sldMk cId="4248531303" sldId="270"/>
            <ac:picMk id="1030" creationId="{8BB736E4-0273-4A90-86F0-65C3B0144310}"/>
          </ac:picMkLst>
        </pc:picChg>
      </pc:sldChg>
      <pc:sldChg chg="modSp add mod ord">
        <pc:chgData name="鎮邦 葉" userId="7cd9089dd4f33206" providerId="LiveId" clId="{8F434766-8DB2-4BE3-BE1D-1FD968779A94}" dt="2023-07-13T13:33:55.382" v="1077"/>
        <pc:sldMkLst>
          <pc:docMk/>
          <pc:sldMk cId="2206801911" sldId="271"/>
        </pc:sldMkLst>
        <pc:spChg chg="mod">
          <ac:chgData name="鎮邦 葉" userId="7cd9089dd4f33206" providerId="LiveId" clId="{8F434766-8DB2-4BE3-BE1D-1FD968779A94}" dt="2023-07-13T13:33:55.382" v="1077"/>
          <ac:spMkLst>
            <pc:docMk/>
            <pc:sldMk cId="2206801911" sldId="271"/>
            <ac:spMk id="3" creationId="{EB599383-17B1-4E81-91ED-74293C2E4262}"/>
          </ac:spMkLst>
        </pc:spChg>
      </pc:sldChg>
      <pc:sldChg chg="addSp delSp modSp add mod ord">
        <pc:chgData name="鎮邦 葉" userId="7cd9089dd4f33206" providerId="LiveId" clId="{8F434766-8DB2-4BE3-BE1D-1FD968779A94}" dt="2023-07-18T14:28:49.038" v="3474"/>
        <pc:sldMkLst>
          <pc:docMk/>
          <pc:sldMk cId="1945868163" sldId="272"/>
        </pc:sldMkLst>
        <pc:spChg chg="add del">
          <ac:chgData name="鎮邦 葉" userId="7cd9089dd4f33206" providerId="LiveId" clId="{8F434766-8DB2-4BE3-BE1D-1FD968779A94}" dt="2023-07-15T13:35:24.178" v="2208" actId="22"/>
          <ac:spMkLst>
            <pc:docMk/>
            <pc:sldMk cId="1945868163" sldId="272"/>
            <ac:spMk id="5" creationId="{D871FA9A-8FEC-4A9C-8A8C-12E8BD527228}"/>
          </ac:spMkLst>
        </pc:spChg>
        <pc:spChg chg="add del">
          <ac:chgData name="鎮邦 葉" userId="7cd9089dd4f33206" providerId="LiveId" clId="{8F434766-8DB2-4BE3-BE1D-1FD968779A94}" dt="2023-07-15T13:35:48.422" v="2210" actId="22"/>
          <ac:spMkLst>
            <pc:docMk/>
            <pc:sldMk cId="1945868163" sldId="272"/>
            <ac:spMk id="7" creationId="{719D5658-020F-4366-9C67-D38DA20F8DCC}"/>
          </ac:spMkLst>
        </pc:spChg>
        <pc:spChg chg="mod">
          <ac:chgData name="鎮邦 葉" userId="7cd9089dd4f33206" providerId="LiveId" clId="{8F434766-8DB2-4BE3-BE1D-1FD968779A94}" dt="2023-07-18T14:28:49.038" v="3474"/>
          <ac:spMkLst>
            <pc:docMk/>
            <pc:sldMk cId="1945868163" sldId="272"/>
            <ac:spMk id="27" creationId="{19FE9E9C-F87E-49B9-B868-8EB70A711C55}"/>
          </ac:spMkLst>
        </pc:spChg>
        <pc:picChg chg="add del mod">
          <ac:chgData name="鎮邦 葉" userId="7cd9089dd4f33206" providerId="LiveId" clId="{8F434766-8DB2-4BE3-BE1D-1FD968779A94}" dt="2023-07-16T08:38:46.958" v="2396" actId="478"/>
          <ac:picMkLst>
            <pc:docMk/>
            <pc:sldMk cId="1945868163" sldId="272"/>
            <ac:picMk id="3" creationId="{6E03C243-C76E-43B5-ABB2-32D9B85BF451}"/>
          </ac:picMkLst>
        </pc:picChg>
        <pc:picChg chg="add del mod">
          <ac:chgData name="鎮邦 葉" userId="7cd9089dd4f33206" providerId="LiveId" clId="{8F434766-8DB2-4BE3-BE1D-1FD968779A94}" dt="2023-07-16T08:39:31.354" v="2399" actId="478"/>
          <ac:picMkLst>
            <pc:docMk/>
            <pc:sldMk cId="1945868163" sldId="272"/>
            <ac:picMk id="6" creationId="{E39E7C7C-5FBC-4163-8DD6-AB3B046C36BC}"/>
          </ac:picMkLst>
        </pc:picChg>
        <pc:picChg chg="add del mod">
          <ac:chgData name="鎮邦 葉" userId="7cd9089dd4f33206" providerId="LiveId" clId="{8F434766-8DB2-4BE3-BE1D-1FD968779A94}" dt="2023-07-15T13:56:09.142" v="2343" actId="478"/>
          <ac:picMkLst>
            <pc:docMk/>
            <pc:sldMk cId="1945868163" sldId="272"/>
            <ac:picMk id="8" creationId="{7CD510C4-0BBD-4995-B335-F45B3E02BC6A}"/>
          </ac:picMkLst>
        </pc:picChg>
        <pc:picChg chg="add mod">
          <ac:chgData name="鎮邦 葉" userId="7cd9089dd4f33206" providerId="LiveId" clId="{8F434766-8DB2-4BE3-BE1D-1FD968779A94}" dt="2023-07-16T08:39:46.437" v="2401" actId="1076"/>
          <ac:picMkLst>
            <pc:docMk/>
            <pc:sldMk cId="1945868163" sldId="272"/>
            <ac:picMk id="8" creationId="{BD781D7C-C97C-4604-AC81-AE9EF480F52D}"/>
          </ac:picMkLst>
        </pc:picChg>
      </pc:sldChg>
      <pc:sldChg chg="modSp add mod ord">
        <pc:chgData name="鎮邦 葉" userId="7cd9089dd4f33206" providerId="LiveId" clId="{8F434766-8DB2-4BE3-BE1D-1FD968779A94}" dt="2023-07-19T07:00:28.214" v="3872" actId="20577"/>
        <pc:sldMkLst>
          <pc:docMk/>
          <pc:sldMk cId="3922586268" sldId="273"/>
        </pc:sldMkLst>
        <pc:spChg chg="mod">
          <ac:chgData name="鎮邦 葉" userId="7cd9089dd4f33206" providerId="LiveId" clId="{8F434766-8DB2-4BE3-BE1D-1FD968779A94}" dt="2023-07-19T07:00:28.214" v="3872" actId="20577"/>
          <ac:spMkLst>
            <pc:docMk/>
            <pc:sldMk cId="3922586268" sldId="273"/>
            <ac:spMk id="6" creationId="{DD171382-9770-4948-B1B2-D38B108BF949}"/>
          </ac:spMkLst>
        </pc:spChg>
      </pc:sldChg>
      <pc:sldChg chg="addSp delSp modSp add mod ord">
        <pc:chgData name="鎮邦 葉" userId="7cd9089dd4f33206" providerId="LiveId" clId="{8F434766-8DB2-4BE3-BE1D-1FD968779A94}" dt="2023-07-14T15:10:55.319" v="1737" actId="1076"/>
        <pc:sldMkLst>
          <pc:docMk/>
          <pc:sldMk cId="3646978698" sldId="274"/>
        </pc:sldMkLst>
        <pc:spChg chg="mod">
          <ac:chgData name="鎮邦 葉" userId="7cd9089dd4f33206" providerId="LiveId" clId="{8F434766-8DB2-4BE3-BE1D-1FD968779A94}" dt="2023-07-14T09:57:21.813" v="1448" actId="1076"/>
          <ac:spMkLst>
            <pc:docMk/>
            <pc:sldMk cId="3646978698" sldId="274"/>
            <ac:spMk id="2" creationId="{3B10339D-C485-4AD2-8B8E-9B8F2E6E150F}"/>
          </ac:spMkLst>
        </pc:spChg>
        <pc:spChg chg="del mod">
          <ac:chgData name="鎮邦 葉" userId="7cd9089dd4f33206" providerId="LiveId" clId="{8F434766-8DB2-4BE3-BE1D-1FD968779A94}" dt="2023-07-14T09:54:07.574" v="1434" actId="478"/>
          <ac:spMkLst>
            <pc:docMk/>
            <pc:sldMk cId="3646978698" sldId="274"/>
            <ac:spMk id="58" creationId="{CF064B1F-9327-4038-BF7D-C3A6C28C07DC}"/>
          </ac:spMkLst>
        </pc:spChg>
        <pc:spChg chg="mod">
          <ac:chgData name="鎮邦 葉" userId="7cd9089dd4f33206" providerId="LiveId" clId="{8F434766-8DB2-4BE3-BE1D-1FD968779A94}" dt="2023-07-14T09:57:30.495" v="1460" actId="20577"/>
          <ac:spMkLst>
            <pc:docMk/>
            <pc:sldMk cId="3646978698" sldId="274"/>
            <ac:spMk id="59" creationId="{42328250-2A53-452E-A723-D88EACF65B9C}"/>
          </ac:spMkLst>
        </pc:spChg>
        <pc:spChg chg="del">
          <ac:chgData name="鎮邦 葉" userId="7cd9089dd4f33206" providerId="LiveId" clId="{8F434766-8DB2-4BE3-BE1D-1FD968779A94}" dt="2023-07-14T09:58:16.892" v="1494" actId="478"/>
          <ac:spMkLst>
            <pc:docMk/>
            <pc:sldMk cId="3646978698" sldId="274"/>
            <ac:spMk id="67" creationId="{C75ACEF4-469C-4F9C-B0F0-CE78F9828990}"/>
          </ac:spMkLst>
        </pc:spChg>
        <pc:spChg chg="del mod">
          <ac:chgData name="鎮邦 葉" userId="7cd9089dd4f33206" providerId="LiveId" clId="{8F434766-8DB2-4BE3-BE1D-1FD968779A94}" dt="2023-07-14T09:58:10.468" v="1493" actId="478"/>
          <ac:spMkLst>
            <pc:docMk/>
            <pc:sldMk cId="3646978698" sldId="274"/>
            <ac:spMk id="69" creationId="{0EF37174-F40F-4129-AF4E-1EBBB49D8DAD}"/>
          </ac:spMkLst>
        </pc:spChg>
        <pc:spChg chg="del">
          <ac:chgData name="鎮邦 葉" userId="7cd9089dd4f33206" providerId="LiveId" clId="{8F434766-8DB2-4BE3-BE1D-1FD968779A94}" dt="2023-07-14T09:50:04.559" v="1411" actId="478"/>
          <ac:spMkLst>
            <pc:docMk/>
            <pc:sldMk cId="3646978698" sldId="274"/>
            <ac:spMk id="71" creationId="{D82D70B6-382F-4680-8D7E-1DC0A623A7FD}"/>
          </ac:spMkLst>
        </pc:spChg>
        <pc:picChg chg="add del">
          <ac:chgData name="鎮邦 葉" userId="7cd9089dd4f33206" providerId="LiveId" clId="{8F434766-8DB2-4BE3-BE1D-1FD968779A94}" dt="2023-07-14T10:00:06.311" v="1496" actId="22"/>
          <ac:picMkLst>
            <pc:docMk/>
            <pc:sldMk cId="3646978698" sldId="274"/>
            <ac:picMk id="5" creationId="{0522ACD3-AA33-4F93-B050-07D6EBAA971C}"/>
          </ac:picMkLst>
        </pc:picChg>
        <pc:picChg chg="add mod">
          <ac:chgData name="鎮邦 葉" userId="7cd9089dd4f33206" providerId="LiveId" clId="{8F434766-8DB2-4BE3-BE1D-1FD968779A94}" dt="2023-07-14T15:10:50.551" v="1736" actId="1076"/>
          <ac:picMkLst>
            <pc:docMk/>
            <pc:sldMk cId="3646978698" sldId="274"/>
            <ac:picMk id="7" creationId="{0E9A46AE-A016-4123-B39E-A72B816B51CD}"/>
          </ac:picMkLst>
        </pc:picChg>
        <pc:picChg chg="add mod">
          <ac:chgData name="鎮邦 葉" userId="7cd9089dd4f33206" providerId="LiveId" clId="{8F434766-8DB2-4BE3-BE1D-1FD968779A94}" dt="2023-07-14T15:10:55.319" v="1737" actId="1076"/>
          <ac:picMkLst>
            <pc:docMk/>
            <pc:sldMk cId="3646978698" sldId="274"/>
            <ac:picMk id="9" creationId="{FB4FD040-339E-4571-A183-403E257E5380}"/>
          </ac:picMkLst>
        </pc:picChg>
      </pc:sldChg>
      <pc:sldChg chg="addSp delSp modSp add mod ord">
        <pc:chgData name="鎮邦 葉" userId="7cd9089dd4f33206" providerId="LiveId" clId="{8F434766-8DB2-4BE3-BE1D-1FD968779A94}" dt="2023-07-14T14:19:49.406" v="1726" actId="207"/>
        <pc:sldMkLst>
          <pc:docMk/>
          <pc:sldMk cId="1098666886" sldId="275"/>
        </pc:sldMkLst>
        <pc:spChg chg="add mod">
          <ac:chgData name="鎮邦 葉" userId="7cd9089dd4f33206" providerId="LiveId" clId="{8F434766-8DB2-4BE3-BE1D-1FD968779A94}" dt="2023-07-14T10:11:51.158" v="1512" actId="1076"/>
          <ac:spMkLst>
            <pc:docMk/>
            <pc:sldMk cId="1098666886" sldId="275"/>
            <ac:spMk id="2" creationId="{567249AB-FAC2-4BFD-97BF-BE6FE1C324F1}"/>
          </ac:spMkLst>
        </pc:spChg>
        <pc:spChg chg="add del mod">
          <ac:chgData name="鎮邦 葉" userId="7cd9089dd4f33206" providerId="LiveId" clId="{8F434766-8DB2-4BE3-BE1D-1FD968779A94}" dt="2023-07-14T14:05:32.160" v="1585" actId="478"/>
          <ac:spMkLst>
            <pc:docMk/>
            <pc:sldMk cId="1098666886" sldId="275"/>
            <ac:spMk id="3" creationId="{FD98E25B-B012-447F-828F-8774A45C6544}"/>
          </ac:spMkLst>
        </pc:spChg>
        <pc:spChg chg="mod">
          <ac:chgData name="鎮邦 葉" userId="7cd9089dd4f33206" providerId="LiveId" clId="{8F434766-8DB2-4BE3-BE1D-1FD968779A94}" dt="2023-07-14T10:03:01.851" v="1502"/>
          <ac:spMkLst>
            <pc:docMk/>
            <pc:sldMk cId="1098666886" sldId="275"/>
            <ac:spMk id="4" creationId="{13C4F231-5352-49D6-8B35-C3AF3FF5B57C}"/>
          </ac:spMkLst>
        </pc:spChg>
        <pc:spChg chg="add del mod">
          <ac:chgData name="鎮邦 葉" userId="7cd9089dd4f33206" providerId="LiveId" clId="{8F434766-8DB2-4BE3-BE1D-1FD968779A94}" dt="2023-07-14T14:03:45.269" v="1543" actId="478"/>
          <ac:spMkLst>
            <pc:docMk/>
            <pc:sldMk cId="1098666886" sldId="275"/>
            <ac:spMk id="5" creationId="{6137FFBA-9112-478A-B1BC-2355588C18C3}"/>
          </ac:spMkLst>
        </pc:spChg>
        <pc:spChg chg="add mod">
          <ac:chgData name="鎮邦 葉" userId="7cd9089dd4f33206" providerId="LiveId" clId="{8F434766-8DB2-4BE3-BE1D-1FD968779A94}" dt="2023-07-14T14:16:02.873" v="1675" actId="164"/>
          <ac:spMkLst>
            <pc:docMk/>
            <pc:sldMk cId="1098666886" sldId="275"/>
            <ac:spMk id="7" creationId="{033E8A9D-18A3-4670-86B3-2F5247F88B11}"/>
          </ac:spMkLst>
        </pc:spChg>
        <pc:spChg chg="add mod">
          <ac:chgData name="鎮邦 葉" userId="7cd9089dd4f33206" providerId="LiveId" clId="{8F434766-8DB2-4BE3-BE1D-1FD968779A94}" dt="2023-07-14T14:19:49.406" v="1726" actId="207"/>
          <ac:spMkLst>
            <pc:docMk/>
            <pc:sldMk cId="1098666886" sldId="275"/>
            <ac:spMk id="8" creationId="{6D865034-CB45-4E63-8071-24B5E77ED837}"/>
          </ac:spMkLst>
        </pc:spChg>
        <pc:spChg chg="add del">
          <ac:chgData name="鎮邦 葉" userId="7cd9089dd4f33206" providerId="LiveId" clId="{8F434766-8DB2-4BE3-BE1D-1FD968779A94}" dt="2023-07-14T14:08:59.334" v="1636" actId="11529"/>
          <ac:spMkLst>
            <pc:docMk/>
            <pc:sldMk cId="1098666886" sldId="275"/>
            <ac:spMk id="10" creationId="{6C76F544-8552-40EC-B523-CB32BA692B4D}"/>
          </ac:spMkLst>
        </pc:spChg>
        <pc:spChg chg="add del">
          <ac:chgData name="鎮邦 葉" userId="7cd9089dd4f33206" providerId="LiveId" clId="{8F434766-8DB2-4BE3-BE1D-1FD968779A94}" dt="2023-07-14T14:06:36.214" v="1603" actId="22"/>
          <ac:spMkLst>
            <pc:docMk/>
            <pc:sldMk cId="1098666886" sldId="275"/>
            <ac:spMk id="11" creationId="{D67EC9BB-BA1B-4443-823E-0D4C4BBEAF86}"/>
          </ac:spMkLst>
        </pc:spChg>
        <pc:spChg chg="add del mod">
          <ac:chgData name="鎮邦 葉" userId="7cd9089dd4f33206" providerId="LiveId" clId="{8F434766-8DB2-4BE3-BE1D-1FD968779A94}" dt="2023-07-14T14:06:55.632" v="1610" actId="478"/>
          <ac:spMkLst>
            <pc:docMk/>
            <pc:sldMk cId="1098666886" sldId="275"/>
            <ac:spMk id="12" creationId="{A3B3CA6C-F341-4C48-A0EC-F9E643C477C4}"/>
          </ac:spMkLst>
        </pc:spChg>
        <pc:spChg chg="add mod">
          <ac:chgData name="鎮邦 葉" userId="7cd9089dd4f33206" providerId="LiveId" clId="{8F434766-8DB2-4BE3-BE1D-1FD968779A94}" dt="2023-07-14T14:09:31.500" v="1658" actId="1076"/>
          <ac:spMkLst>
            <pc:docMk/>
            <pc:sldMk cId="1098666886" sldId="275"/>
            <ac:spMk id="13" creationId="{B02B9A62-B20F-4F01-8A21-9466D39D939C}"/>
          </ac:spMkLst>
        </pc:spChg>
        <pc:spChg chg="add mod">
          <ac:chgData name="鎮邦 葉" userId="7cd9089dd4f33206" providerId="LiveId" clId="{8F434766-8DB2-4BE3-BE1D-1FD968779A94}" dt="2023-07-14T14:18:23.854" v="1720" actId="20577"/>
          <ac:spMkLst>
            <pc:docMk/>
            <pc:sldMk cId="1098666886" sldId="275"/>
            <ac:spMk id="15" creationId="{1D787A32-5A6F-427E-9F0D-D127AB2C9BC3}"/>
          </ac:spMkLst>
        </pc:spChg>
        <pc:spChg chg="add mod">
          <ac:chgData name="鎮邦 葉" userId="7cd9089dd4f33206" providerId="LiveId" clId="{8F434766-8DB2-4BE3-BE1D-1FD968779A94}" dt="2023-07-14T14:18:53.479" v="1724" actId="20577"/>
          <ac:spMkLst>
            <pc:docMk/>
            <pc:sldMk cId="1098666886" sldId="275"/>
            <ac:spMk id="16" creationId="{A74CD8CB-06B9-4244-9E50-05CE1BB02C56}"/>
          </ac:spMkLst>
        </pc:spChg>
        <pc:spChg chg="add mod">
          <ac:chgData name="鎮邦 葉" userId="7cd9089dd4f33206" providerId="LiveId" clId="{8F434766-8DB2-4BE3-BE1D-1FD968779A94}" dt="2023-07-14T14:16:48.953" v="1697" actId="20577"/>
          <ac:spMkLst>
            <pc:docMk/>
            <pc:sldMk cId="1098666886" sldId="275"/>
            <ac:spMk id="17" creationId="{D8B716F8-E959-49C9-A882-6F12BF3B464E}"/>
          </ac:spMkLst>
        </pc:spChg>
        <pc:spChg chg="add mod">
          <ac:chgData name="鎮邦 葉" userId="7cd9089dd4f33206" providerId="LiveId" clId="{8F434766-8DB2-4BE3-BE1D-1FD968779A94}" dt="2023-07-14T14:18:43.546" v="1722" actId="20577"/>
          <ac:spMkLst>
            <pc:docMk/>
            <pc:sldMk cId="1098666886" sldId="275"/>
            <ac:spMk id="18" creationId="{2A0F57A5-1259-4F2D-9743-057DD3646EE9}"/>
          </ac:spMkLst>
        </pc:spChg>
        <pc:grpChg chg="add mod">
          <ac:chgData name="鎮邦 葉" userId="7cd9089dd4f33206" providerId="LiveId" clId="{8F434766-8DB2-4BE3-BE1D-1FD968779A94}" dt="2023-07-14T14:15:51.212" v="1670" actId="164"/>
          <ac:grpSpMkLst>
            <pc:docMk/>
            <pc:sldMk cId="1098666886" sldId="275"/>
            <ac:grpSpMk id="14" creationId="{120931B6-69CE-42ED-AE52-F48F82C8615A}"/>
          </ac:grpSpMkLst>
        </pc:grpChg>
        <pc:grpChg chg="add mod">
          <ac:chgData name="鎮邦 葉" userId="7cd9089dd4f33206" providerId="LiveId" clId="{8F434766-8DB2-4BE3-BE1D-1FD968779A94}" dt="2023-07-14T14:19:09.611" v="1725" actId="552"/>
          <ac:grpSpMkLst>
            <pc:docMk/>
            <pc:sldMk cId="1098666886" sldId="275"/>
            <ac:grpSpMk id="19" creationId="{93F8D17C-C8FE-4586-A70D-9AFF90F66331}"/>
          </ac:grpSpMkLst>
        </pc:grpChg>
        <pc:grpChg chg="add mod">
          <ac:chgData name="鎮邦 葉" userId="7cd9089dd4f33206" providerId="LiveId" clId="{8F434766-8DB2-4BE3-BE1D-1FD968779A94}" dt="2023-07-14T14:19:09.611" v="1725" actId="552"/>
          <ac:grpSpMkLst>
            <pc:docMk/>
            <pc:sldMk cId="1098666886" sldId="275"/>
            <ac:grpSpMk id="20" creationId="{A401A1EE-8E9D-4E36-9570-38DEA5717398}"/>
          </ac:grpSpMkLst>
        </pc:grpChg>
        <pc:grpChg chg="add mod">
          <ac:chgData name="鎮邦 葉" userId="7cd9089dd4f33206" providerId="LiveId" clId="{8F434766-8DB2-4BE3-BE1D-1FD968779A94}" dt="2023-07-14T14:19:09.611" v="1725" actId="552"/>
          <ac:grpSpMkLst>
            <pc:docMk/>
            <pc:sldMk cId="1098666886" sldId="275"/>
            <ac:grpSpMk id="21" creationId="{E9F08D4B-8D58-41B6-ABC0-C5DD986EFD13}"/>
          </ac:grpSpMkLst>
        </pc:grpChg>
        <pc:picChg chg="mod">
          <ac:chgData name="鎮邦 葉" userId="7cd9089dd4f33206" providerId="LiveId" clId="{8F434766-8DB2-4BE3-BE1D-1FD968779A94}" dt="2023-07-14T10:11:18.606" v="1507" actId="1076"/>
          <ac:picMkLst>
            <pc:docMk/>
            <pc:sldMk cId="1098666886" sldId="275"/>
            <ac:picMk id="1030" creationId="{8BB736E4-0273-4A90-86F0-65C3B0144310}"/>
          </ac:picMkLst>
        </pc:picChg>
      </pc:sldChg>
      <pc:sldChg chg="modSp add mod ord">
        <pc:chgData name="鎮邦 葉" userId="7cd9089dd4f33206" providerId="LiveId" clId="{8F434766-8DB2-4BE3-BE1D-1FD968779A94}" dt="2023-07-15T09:00:52.935" v="1770" actId="20577"/>
        <pc:sldMkLst>
          <pc:docMk/>
          <pc:sldMk cId="510544231" sldId="276"/>
        </pc:sldMkLst>
        <pc:spChg chg="mod">
          <ac:chgData name="鎮邦 葉" userId="7cd9089dd4f33206" providerId="LiveId" clId="{8F434766-8DB2-4BE3-BE1D-1FD968779A94}" dt="2023-07-15T09:00:52.935" v="1770" actId="20577"/>
          <ac:spMkLst>
            <pc:docMk/>
            <pc:sldMk cId="510544231" sldId="276"/>
            <ac:spMk id="3" creationId="{EB599383-17B1-4E81-91ED-74293C2E4262}"/>
          </ac:spMkLst>
        </pc:spChg>
      </pc:sldChg>
      <pc:sldChg chg="addSp delSp modSp add mod ord">
        <pc:chgData name="鎮邦 葉" userId="7cd9089dd4f33206" providerId="LiveId" clId="{8F434766-8DB2-4BE3-BE1D-1FD968779A94}" dt="2023-07-18T14:29:41.021" v="3510" actId="20577"/>
        <pc:sldMkLst>
          <pc:docMk/>
          <pc:sldMk cId="3364511274" sldId="277"/>
        </pc:sldMkLst>
        <pc:spChg chg="add mod">
          <ac:chgData name="鎮邦 葉" userId="7cd9089dd4f33206" providerId="LiveId" clId="{8F434766-8DB2-4BE3-BE1D-1FD968779A94}" dt="2023-07-17T07:45:19.266" v="2669" actId="1076"/>
          <ac:spMkLst>
            <pc:docMk/>
            <pc:sldMk cId="3364511274" sldId="277"/>
            <ac:spMk id="2" creationId="{4F94C876-B458-4F90-A9D8-5A512A651264}"/>
          </ac:spMkLst>
        </pc:spChg>
        <pc:spChg chg="mod">
          <ac:chgData name="鎮邦 葉" userId="7cd9089dd4f33206" providerId="LiveId" clId="{8F434766-8DB2-4BE3-BE1D-1FD968779A94}" dt="2023-07-16T14:23:42.416" v="2419" actId="20577"/>
          <ac:spMkLst>
            <pc:docMk/>
            <pc:sldMk cId="3364511274" sldId="277"/>
            <ac:spMk id="4" creationId="{13C4F231-5352-49D6-8B35-C3AF3FF5B57C}"/>
          </ac:spMkLst>
        </pc:spChg>
        <pc:spChg chg="add del mod">
          <ac:chgData name="鎮邦 葉" userId="7cd9089dd4f33206" providerId="LiveId" clId="{8F434766-8DB2-4BE3-BE1D-1FD968779A94}" dt="2023-07-16T08:42:45.894" v="2403" actId="478"/>
          <ac:spMkLst>
            <pc:docMk/>
            <pc:sldMk cId="3364511274" sldId="277"/>
            <ac:spMk id="5" creationId="{4846B389-F225-4709-B700-E34FB9532149}"/>
          </ac:spMkLst>
        </pc:spChg>
        <pc:spChg chg="del">
          <ac:chgData name="鎮邦 葉" userId="7cd9089dd4f33206" providerId="LiveId" clId="{8F434766-8DB2-4BE3-BE1D-1FD968779A94}" dt="2023-07-15T13:37:38.560" v="2218" actId="478"/>
          <ac:spMkLst>
            <pc:docMk/>
            <pc:sldMk cId="3364511274" sldId="277"/>
            <ac:spMk id="6" creationId="{4BDA02C1-F8B6-4496-956B-82D8245E1EE5}"/>
          </ac:spMkLst>
        </pc:spChg>
        <pc:spChg chg="add mod">
          <ac:chgData name="鎮邦 葉" userId="7cd9089dd4f33206" providerId="LiveId" clId="{8F434766-8DB2-4BE3-BE1D-1FD968779A94}" dt="2023-07-17T08:06:05.884" v="3106" actId="164"/>
          <ac:spMkLst>
            <pc:docMk/>
            <pc:sldMk cId="3364511274" sldId="277"/>
            <ac:spMk id="6" creationId="{DA363FD2-A39E-439B-A93E-F18E08C6F493}"/>
          </ac:spMkLst>
        </pc:spChg>
        <pc:spChg chg="add del mod">
          <ac:chgData name="鎮邦 葉" userId="7cd9089dd4f33206" providerId="LiveId" clId="{8F434766-8DB2-4BE3-BE1D-1FD968779A94}" dt="2023-07-16T08:42:45.894" v="2403" actId="478"/>
          <ac:spMkLst>
            <pc:docMk/>
            <pc:sldMk cId="3364511274" sldId="277"/>
            <ac:spMk id="7" creationId="{74187D08-AF3C-4808-A6A7-87EDB69650E6}"/>
          </ac:spMkLst>
        </pc:spChg>
        <pc:spChg chg="add del mod">
          <ac:chgData name="鎮邦 葉" userId="7cd9089dd4f33206" providerId="LiveId" clId="{8F434766-8DB2-4BE3-BE1D-1FD968779A94}" dt="2023-07-16T08:42:45.894" v="2403" actId="478"/>
          <ac:spMkLst>
            <pc:docMk/>
            <pc:sldMk cId="3364511274" sldId="277"/>
            <ac:spMk id="8" creationId="{EF9EA2CE-75A4-4D52-A0DA-A0788098B6B4}"/>
          </ac:spMkLst>
        </pc:spChg>
        <pc:spChg chg="add del mod">
          <ac:chgData name="鎮邦 葉" userId="7cd9089dd4f33206" providerId="LiveId" clId="{8F434766-8DB2-4BE3-BE1D-1FD968779A94}" dt="2023-07-16T08:42:45.894" v="2403" actId="478"/>
          <ac:spMkLst>
            <pc:docMk/>
            <pc:sldMk cId="3364511274" sldId="277"/>
            <ac:spMk id="9" creationId="{61D77D6E-6ACE-4644-B6AE-9B3F28099EE9}"/>
          </ac:spMkLst>
        </pc:spChg>
        <pc:spChg chg="add del mod">
          <ac:chgData name="鎮邦 葉" userId="7cd9089dd4f33206" providerId="LiveId" clId="{8F434766-8DB2-4BE3-BE1D-1FD968779A94}" dt="2023-07-16T08:42:45.894" v="2403" actId="478"/>
          <ac:spMkLst>
            <pc:docMk/>
            <pc:sldMk cId="3364511274" sldId="277"/>
            <ac:spMk id="10" creationId="{D59F877F-A4E1-4C67-B275-062DAD49F936}"/>
          </ac:spMkLst>
        </pc:spChg>
        <pc:spChg chg="add mod">
          <ac:chgData name="鎮邦 葉" userId="7cd9089dd4f33206" providerId="LiveId" clId="{8F434766-8DB2-4BE3-BE1D-1FD968779A94}" dt="2023-07-18T14:25:18.003" v="3418" actId="1076"/>
          <ac:spMkLst>
            <pc:docMk/>
            <pc:sldMk cId="3364511274" sldId="277"/>
            <ac:spMk id="12" creationId="{193DAF29-4DE8-4075-8605-D44DF4CEA854}"/>
          </ac:spMkLst>
        </pc:spChg>
        <pc:spChg chg="add mod">
          <ac:chgData name="鎮邦 葉" userId="7cd9089dd4f33206" providerId="LiveId" clId="{8F434766-8DB2-4BE3-BE1D-1FD968779A94}" dt="2023-07-16T15:50:32.033" v="2603" actId="1076"/>
          <ac:spMkLst>
            <pc:docMk/>
            <pc:sldMk cId="3364511274" sldId="277"/>
            <ac:spMk id="18" creationId="{37C8C977-E1BB-4797-BA22-6C1149B55901}"/>
          </ac:spMkLst>
        </pc:spChg>
        <pc:spChg chg="add mod">
          <ac:chgData name="鎮邦 葉" userId="7cd9089dd4f33206" providerId="LiveId" clId="{8F434766-8DB2-4BE3-BE1D-1FD968779A94}" dt="2023-07-17T08:05:32.241" v="3102" actId="408"/>
          <ac:spMkLst>
            <pc:docMk/>
            <pc:sldMk cId="3364511274" sldId="277"/>
            <ac:spMk id="20" creationId="{1F0CC8A7-50D8-4220-98AF-B3B668B12F60}"/>
          </ac:spMkLst>
        </pc:spChg>
        <pc:spChg chg="add del mod">
          <ac:chgData name="鎮邦 葉" userId="7cd9089dd4f33206" providerId="LiveId" clId="{8F434766-8DB2-4BE3-BE1D-1FD968779A94}" dt="2023-07-16T15:51:40.415" v="2609" actId="478"/>
          <ac:spMkLst>
            <pc:docMk/>
            <pc:sldMk cId="3364511274" sldId="277"/>
            <ac:spMk id="21" creationId="{006C896B-43E5-46CD-931D-715063F3A32B}"/>
          </ac:spMkLst>
        </pc:spChg>
        <pc:spChg chg="add mod">
          <ac:chgData name="鎮邦 葉" userId="7cd9089dd4f33206" providerId="LiveId" clId="{8F434766-8DB2-4BE3-BE1D-1FD968779A94}" dt="2023-07-17T08:05:32.241" v="3102" actId="408"/>
          <ac:spMkLst>
            <pc:docMk/>
            <pc:sldMk cId="3364511274" sldId="277"/>
            <ac:spMk id="22" creationId="{4B521EFE-A3DC-439C-AADC-6BB7F00ABFD6}"/>
          </ac:spMkLst>
        </pc:spChg>
        <pc:spChg chg="add mod">
          <ac:chgData name="鎮邦 葉" userId="7cd9089dd4f33206" providerId="LiveId" clId="{8F434766-8DB2-4BE3-BE1D-1FD968779A94}" dt="2023-07-17T08:05:47.141" v="3103" actId="1076"/>
          <ac:spMkLst>
            <pc:docMk/>
            <pc:sldMk cId="3364511274" sldId="277"/>
            <ac:spMk id="23" creationId="{A51588BF-C764-41B2-89F1-00FA216785AC}"/>
          </ac:spMkLst>
        </pc:spChg>
        <pc:spChg chg="add mod">
          <ac:chgData name="鎮邦 葉" userId="7cd9089dd4f33206" providerId="LiveId" clId="{8F434766-8DB2-4BE3-BE1D-1FD968779A94}" dt="2023-07-17T08:05:57.473" v="3104" actId="408"/>
          <ac:spMkLst>
            <pc:docMk/>
            <pc:sldMk cId="3364511274" sldId="277"/>
            <ac:spMk id="25" creationId="{1F7446C5-28C4-4506-906F-4AFFD9410529}"/>
          </ac:spMkLst>
        </pc:spChg>
        <pc:spChg chg="add del mod">
          <ac:chgData name="鎮邦 葉" userId="7cd9089dd4f33206" providerId="LiveId" clId="{8F434766-8DB2-4BE3-BE1D-1FD968779A94}" dt="2023-07-15T13:44:16.775" v="2332"/>
          <ac:spMkLst>
            <pc:docMk/>
            <pc:sldMk cId="3364511274" sldId="277"/>
            <ac:spMk id="35" creationId="{7DE03AC9-1D48-4D08-B276-17F62F015097}"/>
          </ac:spMkLst>
        </pc:spChg>
        <pc:spChg chg="add del mod">
          <ac:chgData name="鎮邦 葉" userId="7cd9089dd4f33206" providerId="LiveId" clId="{8F434766-8DB2-4BE3-BE1D-1FD968779A94}" dt="2023-07-16T08:42:45.894" v="2403" actId="478"/>
          <ac:spMkLst>
            <pc:docMk/>
            <pc:sldMk cId="3364511274" sldId="277"/>
            <ac:spMk id="36" creationId="{B604207F-8EBD-49BF-92F3-11FCFC7E7DE8}"/>
          </ac:spMkLst>
        </pc:spChg>
        <pc:spChg chg="add mod">
          <ac:chgData name="鎮邦 葉" userId="7cd9089dd4f33206" providerId="LiveId" clId="{8F434766-8DB2-4BE3-BE1D-1FD968779A94}" dt="2023-07-17T07:48:22.665" v="2714" actId="1076"/>
          <ac:spMkLst>
            <pc:docMk/>
            <pc:sldMk cId="3364511274" sldId="277"/>
            <ac:spMk id="39" creationId="{CDDF9E17-7FB9-44D7-AF0D-63078C0C8350}"/>
          </ac:spMkLst>
        </pc:spChg>
        <pc:spChg chg="add mod">
          <ac:chgData name="鎮邦 葉" userId="7cd9089dd4f33206" providerId="LiveId" clId="{8F434766-8DB2-4BE3-BE1D-1FD968779A94}" dt="2023-07-17T07:58:58.682" v="3029" actId="1076"/>
          <ac:spMkLst>
            <pc:docMk/>
            <pc:sldMk cId="3364511274" sldId="277"/>
            <ac:spMk id="41" creationId="{B0C4EDCF-ABAC-4276-BB2E-EF3BE301D115}"/>
          </ac:spMkLst>
        </pc:spChg>
        <pc:spChg chg="add mod">
          <ac:chgData name="鎮邦 葉" userId="7cd9089dd4f33206" providerId="LiveId" clId="{8F434766-8DB2-4BE3-BE1D-1FD968779A94}" dt="2023-07-17T07:59:06.474" v="3033" actId="1076"/>
          <ac:spMkLst>
            <pc:docMk/>
            <pc:sldMk cId="3364511274" sldId="277"/>
            <ac:spMk id="52" creationId="{E4F56E29-7B1E-4F9F-9702-A7CFEB1C210D}"/>
          </ac:spMkLst>
        </pc:spChg>
        <pc:spChg chg="add mod">
          <ac:chgData name="鎮邦 葉" userId="7cd9089dd4f33206" providerId="LiveId" clId="{8F434766-8DB2-4BE3-BE1D-1FD968779A94}" dt="2023-07-18T14:29:41.021" v="3510" actId="20577"/>
          <ac:spMkLst>
            <pc:docMk/>
            <pc:sldMk cId="3364511274" sldId="277"/>
            <ac:spMk id="55" creationId="{A275475B-B288-47BA-85B4-F1E84206CC30}"/>
          </ac:spMkLst>
        </pc:spChg>
        <pc:spChg chg="add mod">
          <ac:chgData name="鎮邦 葉" userId="7cd9089dd4f33206" providerId="LiveId" clId="{8F434766-8DB2-4BE3-BE1D-1FD968779A94}" dt="2023-07-17T08:05:20.365" v="3101" actId="1076"/>
          <ac:spMkLst>
            <pc:docMk/>
            <pc:sldMk cId="3364511274" sldId="277"/>
            <ac:spMk id="59" creationId="{7A2CE8B7-A972-4C6F-9230-48BD03783473}"/>
          </ac:spMkLst>
        </pc:spChg>
        <pc:spChg chg="add mod">
          <ac:chgData name="鎮邦 葉" userId="7cd9089dd4f33206" providerId="LiveId" clId="{8F434766-8DB2-4BE3-BE1D-1FD968779A94}" dt="2023-07-17T08:09:48.706" v="3152" actId="1076"/>
          <ac:spMkLst>
            <pc:docMk/>
            <pc:sldMk cId="3364511274" sldId="277"/>
            <ac:spMk id="83" creationId="{C5677989-34C6-478D-94D2-6540565AD2BB}"/>
          </ac:spMkLst>
        </pc:spChg>
        <pc:grpChg chg="add mod">
          <ac:chgData name="鎮邦 葉" userId="7cd9089dd4f33206" providerId="LiveId" clId="{8F434766-8DB2-4BE3-BE1D-1FD968779A94}" dt="2023-07-17T08:06:09.614" v="3107" actId="1076"/>
          <ac:grpSpMkLst>
            <pc:docMk/>
            <pc:sldMk cId="3364511274" sldId="277"/>
            <ac:grpSpMk id="70" creationId="{03CED858-0EDD-44E8-A1A2-62BB5CD9F093}"/>
          </ac:grpSpMkLst>
        </pc:grpChg>
        <pc:picChg chg="del">
          <ac:chgData name="鎮邦 葉" userId="7cd9089dd4f33206" providerId="LiveId" clId="{8F434766-8DB2-4BE3-BE1D-1FD968779A94}" dt="2023-07-15T13:37:35.772" v="2217" actId="478"/>
          <ac:picMkLst>
            <pc:docMk/>
            <pc:sldMk cId="3364511274" sldId="277"/>
            <ac:picMk id="1030" creationId="{8BB736E4-0273-4A90-86F0-65C3B0144310}"/>
          </ac:picMkLst>
        </pc:picChg>
        <pc:cxnChg chg="add del mod">
          <ac:chgData name="鎮邦 葉" userId="7cd9089dd4f33206" providerId="LiveId" clId="{8F434766-8DB2-4BE3-BE1D-1FD968779A94}" dt="2023-07-16T08:42:45.894" v="2403" actId="478"/>
          <ac:cxnSpMkLst>
            <pc:docMk/>
            <pc:sldMk cId="3364511274" sldId="277"/>
            <ac:cxnSpMk id="3" creationId="{08474A59-CB70-4DFB-91D6-4A9124F678A0}"/>
          </ac:cxnSpMkLst>
        </pc:cxnChg>
        <pc:cxnChg chg="add mod">
          <ac:chgData name="鎮邦 葉" userId="7cd9089dd4f33206" providerId="LiveId" clId="{8F434766-8DB2-4BE3-BE1D-1FD968779A94}" dt="2023-07-17T08:06:05.884" v="3106" actId="164"/>
          <ac:cxnSpMkLst>
            <pc:docMk/>
            <pc:sldMk cId="3364511274" sldId="277"/>
            <ac:cxnSpMk id="5" creationId="{0E9C8C6A-185B-4679-9452-C10AC3629063}"/>
          </ac:cxnSpMkLst>
        </pc:cxnChg>
        <pc:cxnChg chg="add del mod">
          <ac:chgData name="鎮邦 葉" userId="7cd9089dd4f33206" providerId="LiveId" clId="{8F434766-8DB2-4BE3-BE1D-1FD968779A94}" dt="2023-07-16T08:42:45.894" v="2403" actId="478"/>
          <ac:cxnSpMkLst>
            <pc:docMk/>
            <pc:sldMk cId="3364511274" sldId="277"/>
            <ac:cxnSpMk id="12" creationId="{C0D23547-915D-416D-8328-9E05014F8394}"/>
          </ac:cxnSpMkLst>
        </pc:cxnChg>
        <pc:cxnChg chg="add mod">
          <ac:chgData name="鎮邦 葉" userId="7cd9089dd4f33206" providerId="LiveId" clId="{8F434766-8DB2-4BE3-BE1D-1FD968779A94}" dt="2023-07-17T08:05:32.241" v="3102" actId="408"/>
          <ac:cxnSpMkLst>
            <pc:docMk/>
            <pc:sldMk cId="3364511274" sldId="277"/>
            <ac:cxnSpMk id="13" creationId="{0E09F014-22CE-4961-A05C-31AEF9FFABF6}"/>
          </ac:cxnSpMkLst>
        </pc:cxnChg>
        <pc:cxnChg chg="add mod">
          <ac:chgData name="鎮邦 葉" userId="7cd9089dd4f33206" providerId="LiveId" clId="{8F434766-8DB2-4BE3-BE1D-1FD968779A94}" dt="2023-07-17T08:05:32.241" v="3102" actId="408"/>
          <ac:cxnSpMkLst>
            <pc:docMk/>
            <pc:sldMk cId="3364511274" sldId="277"/>
            <ac:cxnSpMk id="16" creationId="{FDA5584F-57A8-4010-979B-AD0F5279BE20}"/>
          </ac:cxnSpMkLst>
        </pc:cxnChg>
        <pc:cxnChg chg="add del mod">
          <ac:chgData name="鎮邦 葉" userId="7cd9089dd4f33206" providerId="LiveId" clId="{8F434766-8DB2-4BE3-BE1D-1FD968779A94}" dt="2023-07-16T08:42:45.894" v="2403" actId="478"/>
          <ac:cxnSpMkLst>
            <pc:docMk/>
            <pc:sldMk cId="3364511274" sldId="277"/>
            <ac:cxnSpMk id="19" creationId="{A6B8BAA3-9A7D-4BEB-9CF8-D63A59B039FA}"/>
          </ac:cxnSpMkLst>
        </pc:cxnChg>
        <pc:cxnChg chg="add mod">
          <ac:chgData name="鎮邦 葉" userId="7cd9089dd4f33206" providerId="LiveId" clId="{8F434766-8DB2-4BE3-BE1D-1FD968779A94}" dt="2023-07-17T07:45:19.266" v="2669" actId="1076"/>
          <ac:cxnSpMkLst>
            <pc:docMk/>
            <pc:sldMk cId="3364511274" sldId="277"/>
            <ac:cxnSpMk id="19" creationId="{AD34B48D-0ADE-4444-8B1F-A60B4B9ACD36}"/>
          </ac:cxnSpMkLst>
        </pc:cxnChg>
        <pc:cxnChg chg="add del mod">
          <ac:chgData name="鎮邦 葉" userId="7cd9089dd4f33206" providerId="LiveId" clId="{8F434766-8DB2-4BE3-BE1D-1FD968779A94}" dt="2023-07-16T08:42:45.894" v="2403" actId="478"/>
          <ac:cxnSpMkLst>
            <pc:docMk/>
            <pc:sldMk cId="3364511274" sldId="277"/>
            <ac:cxnSpMk id="24" creationId="{BC774361-AF2F-4774-BB4C-EFD445EDD80F}"/>
          </ac:cxnSpMkLst>
        </pc:cxnChg>
        <pc:cxnChg chg="add del mod">
          <ac:chgData name="鎮邦 葉" userId="7cd9089dd4f33206" providerId="LiveId" clId="{8F434766-8DB2-4BE3-BE1D-1FD968779A94}" dt="2023-07-15T13:44:08.546" v="2326" actId="11529"/>
          <ac:cxnSpMkLst>
            <pc:docMk/>
            <pc:sldMk cId="3364511274" sldId="277"/>
            <ac:cxnSpMk id="30" creationId="{1D62D8CC-C9B0-4CCF-AB80-D4DAA2364941}"/>
          </ac:cxnSpMkLst>
        </pc:cxnChg>
        <pc:cxnChg chg="add del mod">
          <ac:chgData name="鎮邦 葉" userId="7cd9089dd4f33206" providerId="LiveId" clId="{8F434766-8DB2-4BE3-BE1D-1FD968779A94}" dt="2023-07-16T08:42:45.894" v="2403" actId="478"/>
          <ac:cxnSpMkLst>
            <pc:docMk/>
            <pc:sldMk cId="3364511274" sldId="277"/>
            <ac:cxnSpMk id="32" creationId="{E62FF112-1FC8-45F1-A96A-764FF50010A9}"/>
          </ac:cxnSpMkLst>
        </pc:cxnChg>
        <pc:cxnChg chg="add mod">
          <ac:chgData name="鎮邦 葉" userId="7cd9089dd4f33206" providerId="LiveId" clId="{8F434766-8DB2-4BE3-BE1D-1FD968779A94}" dt="2023-07-17T08:06:11.294" v="3108" actId="1076"/>
          <ac:cxnSpMkLst>
            <pc:docMk/>
            <pc:sldMk cId="3364511274" sldId="277"/>
            <ac:cxnSpMk id="34" creationId="{466602A2-9AA6-48E9-A690-39544C99C538}"/>
          </ac:cxnSpMkLst>
        </pc:cxnChg>
        <pc:cxnChg chg="add del mod">
          <ac:chgData name="鎮邦 葉" userId="7cd9089dd4f33206" providerId="LiveId" clId="{8F434766-8DB2-4BE3-BE1D-1FD968779A94}" dt="2023-07-16T08:42:45.894" v="2403" actId="478"/>
          <ac:cxnSpMkLst>
            <pc:docMk/>
            <pc:sldMk cId="3364511274" sldId="277"/>
            <ac:cxnSpMk id="38" creationId="{415430F4-22C2-4EC5-BC2A-D47983F8C117}"/>
          </ac:cxnSpMkLst>
        </pc:cxnChg>
        <pc:cxnChg chg="add mod">
          <ac:chgData name="鎮邦 葉" userId="7cd9089dd4f33206" providerId="LiveId" clId="{8F434766-8DB2-4BE3-BE1D-1FD968779A94}" dt="2023-07-17T07:48:34.226" v="2716" actId="1076"/>
          <ac:cxnSpMkLst>
            <pc:docMk/>
            <pc:sldMk cId="3364511274" sldId="277"/>
            <ac:cxnSpMk id="40" creationId="{2C1E668E-B1B7-4EF2-A7E6-3FAAC782727F}"/>
          </ac:cxnSpMkLst>
        </pc:cxnChg>
        <pc:cxnChg chg="add del mod">
          <ac:chgData name="鎮邦 葉" userId="7cd9089dd4f33206" providerId="LiveId" clId="{8F434766-8DB2-4BE3-BE1D-1FD968779A94}" dt="2023-07-16T08:42:45.894" v="2403" actId="478"/>
          <ac:cxnSpMkLst>
            <pc:docMk/>
            <pc:sldMk cId="3364511274" sldId="277"/>
            <ac:cxnSpMk id="41" creationId="{DC46FCBC-28D6-451D-BCA1-4D1B6B270DC6}"/>
          </ac:cxnSpMkLst>
        </pc:cxnChg>
        <pc:cxnChg chg="add mod">
          <ac:chgData name="鎮邦 葉" userId="7cd9089dd4f33206" providerId="LiveId" clId="{8F434766-8DB2-4BE3-BE1D-1FD968779A94}" dt="2023-07-17T08:05:32.241" v="3102" actId="408"/>
          <ac:cxnSpMkLst>
            <pc:docMk/>
            <pc:sldMk cId="3364511274" sldId="277"/>
            <ac:cxnSpMk id="42" creationId="{8949E7C6-25BF-46EF-A61C-0082A2BBBCFE}"/>
          </ac:cxnSpMkLst>
        </pc:cxnChg>
        <pc:cxnChg chg="add del mod">
          <ac:chgData name="鎮邦 葉" userId="7cd9089dd4f33206" providerId="LiveId" clId="{8F434766-8DB2-4BE3-BE1D-1FD968779A94}" dt="2023-07-16T08:42:45.894" v="2403" actId="478"/>
          <ac:cxnSpMkLst>
            <pc:docMk/>
            <pc:sldMk cId="3364511274" sldId="277"/>
            <ac:cxnSpMk id="42" creationId="{E27DCC76-6924-43FC-92D8-6818C70A9B09}"/>
          </ac:cxnSpMkLst>
        </pc:cxnChg>
        <pc:cxnChg chg="add del mod">
          <ac:chgData name="鎮邦 葉" userId="7cd9089dd4f33206" providerId="LiveId" clId="{8F434766-8DB2-4BE3-BE1D-1FD968779A94}" dt="2023-07-17T07:59:00.805" v="3031"/>
          <ac:cxnSpMkLst>
            <pc:docMk/>
            <pc:sldMk cId="3364511274" sldId="277"/>
            <ac:cxnSpMk id="51" creationId="{7D2337C8-0B6A-48C6-B170-B3B0F9EAD46B}"/>
          </ac:cxnSpMkLst>
        </pc:cxnChg>
        <pc:cxnChg chg="add mod">
          <ac:chgData name="鎮邦 葉" userId="7cd9089dd4f33206" providerId="LiveId" clId="{8F434766-8DB2-4BE3-BE1D-1FD968779A94}" dt="2023-07-18T14:29:29.291" v="3486" actId="14100"/>
          <ac:cxnSpMkLst>
            <pc:docMk/>
            <pc:sldMk cId="3364511274" sldId="277"/>
            <ac:cxnSpMk id="53" creationId="{F5B3F53B-2989-47EB-B76F-BFFE81AB45CA}"/>
          </ac:cxnSpMkLst>
        </pc:cxnChg>
        <pc:cxnChg chg="add mod">
          <ac:chgData name="鎮邦 葉" userId="7cd9089dd4f33206" providerId="LiveId" clId="{8F434766-8DB2-4BE3-BE1D-1FD968779A94}" dt="2023-07-18T14:29:29.291" v="3486" actId="14100"/>
          <ac:cxnSpMkLst>
            <pc:docMk/>
            <pc:sldMk cId="3364511274" sldId="277"/>
            <ac:cxnSpMk id="60" creationId="{1C20B186-408D-4A63-8253-55A1C1E441BB}"/>
          </ac:cxnSpMkLst>
        </pc:cxnChg>
        <pc:cxnChg chg="add mod">
          <ac:chgData name="鎮邦 葉" userId="7cd9089dd4f33206" providerId="LiveId" clId="{8F434766-8DB2-4BE3-BE1D-1FD968779A94}" dt="2023-07-17T08:05:20.365" v="3101" actId="1076"/>
          <ac:cxnSpMkLst>
            <pc:docMk/>
            <pc:sldMk cId="3364511274" sldId="277"/>
            <ac:cxnSpMk id="63" creationId="{0FDAC8BE-158C-4864-AFA5-01774F2BA235}"/>
          </ac:cxnSpMkLst>
        </pc:cxnChg>
        <pc:cxnChg chg="add mod">
          <ac:chgData name="鎮邦 葉" userId="7cd9089dd4f33206" providerId="LiveId" clId="{8F434766-8DB2-4BE3-BE1D-1FD968779A94}" dt="2023-07-17T08:08:55.768" v="3126" actId="14100"/>
          <ac:cxnSpMkLst>
            <pc:docMk/>
            <pc:sldMk cId="3364511274" sldId="277"/>
            <ac:cxnSpMk id="72" creationId="{6B9A387B-7047-40BA-9895-5606367EF818}"/>
          </ac:cxnSpMkLst>
        </pc:cxnChg>
      </pc:sldChg>
      <pc:sldChg chg="delSp modSp add del mod">
        <pc:chgData name="鎮邦 葉" userId="7cd9089dd4f33206" providerId="LiveId" clId="{8F434766-8DB2-4BE3-BE1D-1FD968779A94}" dt="2023-07-17T08:15:53.620" v="3159" actId="47"/>
        <pc:sldMkLst>
          <pc:docMk/>
          <pc:sldMk cId="1884180694" sldId="278"/>
        </pc:sldMkLst>
        <pc:spChg chg="del">
          <ac:chgData name="鎮邦 葉" userId="7cd9089dd4f33206" providerId="LiveId" clId="{8F434766-8DB2-4BE3-BE1D-1FD968779A94}" dt="2023-07-16T08:34:37.379" v="2390" actId="478"/>
          <ac:spMkLst>
            <pc:docMk/>
            <pc:sldMk cId="1884180694" sldId="278"/>
            <ac:spMk id="5" creationId="{4846B389-F225-4709-B700-E34FB9532149}"/>
          </ac:spMkLst>
        </pc:spChg>
        <pc:spChg chg="del">
          <ac:chgData name="鎮邦 葉" userId="7cd9089dd4f33206" providerId="LiveId" clId="{8F434766-8DB2-4BE3-BE1D-1FD968779A94}" dt="2023-07-16T08:34:41.485" v="2393" actId="478"/>
          <ac:spMkLst>
            <pc:docMk/>
            <pc:sldMk cId="1884180694" sldId="278"/>
            <ac:spMk id="7" creationId="{74187D08-AF3C-4808-A6A7-87EDB69650E6}"/>
          </ac:spMkLst>
        </pc:spChg>
        <pc:spChg chg="del">
          <ac:chgData name="鎮邦 葉" userId="7cd9089dd4f33206" providerId="LiveId" clId="{8F434766-8DB2-4BE3-BE1D-1FD968779A94}" dt="2023-07-16T08:34:41.485" v="2393" actId="478"/>
          <ac:spMkLst>
            <pc:docMk/>
            <pc:sldMk cId="1884180694" sldId="278"/>
            <ac:spMk id="8" creationId="{EF9EA2CE-75A4-4D52-A0DA-A0788098B6B4}"/>
          </ac:spMkLst>
        </pc:spChg>
        <pc:spChg chg="del">
          <ac:chgData name="鎮邦 葉" userId="7cd9089dd4f33206" providerId="LiveId" clId="{8F434766-8DB2-4BE3-BE1D-1FD968779A94}" dt="2023-07-16T08:34:41.485" v="2393" actId="478"/>
          <ac:spMkLst>
            <pc:docMk/>
            <pc:sldMk cId="1884180694" sldId="278"/>
            <ac:spMk id="9" creationId="{61D77D6E-6ACE-4644-B6AE-9B3F28099EE9}"/>
          </ac:spMkLst>
        </pc:spChg>
        <pc:spChg chg="del">
          <ac:chgData name="鎮邦 葉" userId="7cd9089dd4f33206" providerId="LiveId" clId="{8F434766-8DB2-4BE3-BE1D-1FD968779A94}" dt="2023-07-16T08:34:41.485" v="2393" actId="478"/>
          <ac:spMkLst>
            <pc:docMk/>
            <pc:sldMk cId="1884180694" sldId="278"/>
            <ac:spMk id="10" creationId="{D59F877F-A4E1-4C67-B275-062DAD49F936}"/>
          </ac:spMkLst>
        </pc:spChg>
        <pc:spChg chg="del">
          <ac:chgData name="鎮邦 葉" userId="7cd9089dd4f33206" providerId="LiveId" clId="{8F434766-8DB2-4BE3-BE1D-1FD968779A94}" dt="2023-07-16T08:34:41.485" v="2393" actId="478"/>
          <ac:spMkLst>
            <pc:docMk/>
            <pc:sldMk cId="1884180694" sldId="278"/>
            <ac:spMk id="36" creationId="{B604207F-8EBD-49BF-92F3-11FCFC7E7DE8}"/>
          </ac:spMkLst>
        </pc:spChg>
        <pc:cxnChg chg="del mod">
          <ac:chgData name="鎮邦 葉" userId="7cd9089dd4f33206" providerId="LiveId" clId="{8F434766-8DB2-4BE3-BE1D-1FD968779A94}" dt="2023-07-16T08:34:38.912" v="2391" actId="478"/>
          <ac:cxnSpMkLst>
            <pc:docMk/>
            <pc:sldMk cId="1884180694" sldId="278"/>
            <ac:cxnSpMk id="3" creationId="{08474A59-CB70-4DFB-91D6-4A9124F678A0}"/>
          </ac:cxnSpMkLst>
        </pc:cxnChg>
        <pc:cxnChg chg="del mod">
          <ac:chgData name="鎮邦 葉" userId="7cd9089dd4f33206" providerId="LiveId" clId="{8F434766-8DB2-4BE3-BE1D-1FD968779A94}" dt="2023-07-16T08:34:39.625" v="2392" actId="478"/>
          <ac:cxnSpMkLst>
            <pc:docMk/>
            <pc:sldMk cId="1884180694" sldId="278"/>
            <ac:cxnSpMk id="12" creationId="{C0D23547-915D-416D-8328-9E05014F8394}"/>
          </ac:cxnSpMkLst>
        </pc:cxnChg>
        <pc:cxnChg chg="del mod">
          <ac:chgData name="鎮邦 葉" userId="7cd9089dd4f33206" providerId="LiveId" clId="{8F434766-8DB2-4BE3-BE1D-1FD968779A94}" dt="2023-07-16T08:34:41.485" v="2393" actId="478"/>
          <ac:cxnSpMkLst>
            <pc:docMk/>
            <pc:sldMk cId="1884180694" sldId="278"/>
            <ac:cxnSpMk id="19" creationId="{A6B8BAA3-9A7D-4BEB-9CF8-D63A59B039FA}"/>
          </ac:cxnSpMkLst>
        </pc:cxnChg>
        <pc:cxnChg chg="del mod">
          <ac:chgData name="鎮邦 葉" userId="7cd9089dd4f33206" providerId="LiveId" clId="{8F434766-8DB2-4BE3-BE1D-1FD968779A94}" dt="2023-07-16T08:34:41.485" v="2393" actId="478"/>
          <ac:cxnSpMkLst>
            <pc:docMk/>
            <pc:sldMk cId="1884180694" sldId="278"/>
            <ac:cxnSpMk id="24" creationId="{BC774361-AF2F-4774-BB4C-EFD445EDD80F}"/>
          </ac:cxnSpMkLst>
        </pc:cxnChg>
        <pc:cxnChg chg="del mod">
          <ac:chgData name="鎮邦 葉" userId="7cd9089dd4f33206" providerId="LiveId" clId="{8F434766-8DB2-4BE3-BE1D-1FD968779A94}" dt="2023-07-16T08:34:41.485" v="2393" actId="478"/>
          <ac:cxnSpMkLst>
            <pc:docMk/>
            <pc:sldMk cId="1884180694" sldId="278"/>
            <ac:cxnSpMk id="32" creationId="{E62FF112-1FC8-45F1-A96A-764FF50010A9}"/>
          </ac:cxnSpMkLst>
        </pc:cxnChg>
        <pc:cxnChg chg="del">
          <ac:chgData name="鎮邦 葉" userId="7cd9089dd4f33206" providerId="LiveId" clId="{8F434766-8DB2-4BE3-BE1D-1FD968779A94}" dt="2023-07-16T08:34:35.674" v="2389" actId="478"/>
          <ac:cxnSpMkLst>
            <pc:docMk/>
            <pc:sldMk cId="1884180694" sldId="278"/>
            <ac:cxnSpMk id="38" creationId="{415430F4-22C2-4EC5-BC2A-D47983F8C117}"/>
          </ac:cxnSpMkLst>
        </pc:cxnChg>
        <pc:cxnChg chg="del">
          <ac:chgData name="鎮邦 葉" userId="7cd9089dd4f33206" providerId="LiveId" clId="{8F434766-8DB2-4BE3-BE1D-1FD968779A94}" dt="2023-07-16T08:34:41.485" v="2393" actId="478"/>
          <ac:cxnSpMkLst>
            <pc:docMk/>
            <pc:sldMk cId="1884180694" sldId="278"/>
            <ac:cxnSpMk id="41" creationId="{DC46FCBC-28D6-451D-BCA1-4D1B6B270DC6}"/>
          </ac:cxnSpMkLst>
        </pc:cxnChg>
        <pc:cxnChg chg="del">
          <ac:chgData name="鎮邦 葉" userId="7cd9089dd4f33206" providerId="LiveId" clId="{8F434766-8DB2-4BE3-BE1D-1FD968779A94}" dt="2023-07-16T08:34:41.485" v="2393" actId="478"/>
          <ac:cxnSpMkLst>
            <pc:docMk/>
            <pc:sldMk cId="1884180694" sldId="278"/>
            <ac:cxnSpMk id="42" creationId="{E27DCC76-6924-43FC-92D8-6818C70A9B09}"/>
          </ac:cxnSpMkLst>
        </pc:cxnChg>
      </pc:sldChg>
      <pc:sldChg chg="addSp delSp modSp add mod">
        <pc:chgData name="鎮邦 葉" userId="7cd9089dd4f33206" providerId="LiveId" clId="{8F434766-8DB2-4BE3-BE1D-1FD968779A94}" dt="2023-07-18T14:25:17.936" v="3416" actId="1076"/>
        <pc:sldMkLst>
          <pc:docMk/>
          <pc:sldMk cId="2728213954" sldId="279"/>
        </pc:sldMkLst>
        <pc:spChg chg="mod">
          <ac:chgData name="鎮邦 葉" userId="7cd9089dd4f33206" providerId="LiveId" clId="{8F434766-8DB2-4BE3-BE1D-1FD968779A94}" dt="2023-07-18T14:25:17.752" v="3410" actId="20577"/>
          <ac:spMkLst>
            <pc:docMk/>
            <pc:sldMk cId="2728213954" sldId="279"/>
            <ac:spMk id="4" creationId="{13C4F231-5352-49D6-8B35-C3AF3FF5B57C}"/>
          </ac:spMkLst>
        </pc:spChg>
        <pc:spChg chg="del">
          <ac:chgData name="鎮邦 葉" userId="7cd9089dd4f33206" providerId="LiveId" clId="{8F434766-8DB2-4BE3-BE1D-1FD968779A94}" dt="2023-07-17T08:30:01.742" v="3301" actId="478"/>
          <ac:spMkLst>
            <pc:docMk/>
            <pc:sldMk cId="2728213954" sldId="279"/>
            <ac:spMk id="5" creationId="{4846B389-F225-4709-B700-E34FB9532149}"/>
          </ac:spMkLst>
        </pc:spChg>
        <pc:spChg chg="del">
          <ac:chgData name="鎮邦 葉" userId="7cd9089dd4f33206" providerId="LiveId" clId="{8F434766-8DB2-4BE3-BE1D-1FD968779A94}" dt="2023-07-17T08:30:01.742" v="3301" actId="478"/>
          <ac:spMkLst>
            <pc:docMk/>
            <pc:sldMk cId="2728213954" sldId="279"/>
            <ac:spMk id="7" creationId="{74187D08-AF3C-4808-A6A7-87EDB69650E6}"/>
          </ac:spMkLst>
        </pc:spChg>
        <pc:spChg chg="del">
          <ac:chgData name="鎮邦 葉" userId="7cd9089dd4f33206" providerId="LiveId" clId="{8F434766-8DB2-4BE3-BE1D-1FD968779A94}" dt="2023-07-17T08:30:01.742" v="3301" actId="478"/>
          <ac:spMkLst>
            <pc:docMk/>
            <pc:sldMk cId="2728213954" sldId="279"/>
            <ac:spMk id="8" creationId="{EF9EA2CE-75A4-4D52-A0DA-A0788098B6B4}"/>
          </ac:spMkLst>
        </pc:spChg>
        <pc:spChg chg="del">
          <ac:chgData name="鎮邦 葉" userId="7cd9089dd4f33206" providerId="LiveId" clId="{8F434766-8DB2-4BE3-BE1D-1FD968779A94}" dt="2023-07-17T08:30:01.742" v="3301" actId="478"/>
          <ac:spMkLst>
            <pc:docMk/>
            <pc:sldMk cId="2728213954" sldId="279"/>
            <ac:spMk id="9" creationId="{61D77D6E-6ACE-4644-B6AE-9B3F28099EE9}"/>
          </ac:spMkLst>
        </pc:spChg>
        <pc:spChg chg="del">
          <ac:chgData name="鎮邦 葉" userId="7cd9089dd4f33206" providerId="LiveId" clId="{8F434766-8DB2-4BE3-BE1D-1FD968779A94}" dt="2023-07-17T08:30:01.742" v="3301" actId="478"/>
          <ac:spMkLst>
            <pc:docMk/>
            <pc:sldMk cId="2728213954" sldId="279"/>
            <ac:spMk id="10" creationId="{D59F877F-A4E1-4C67-B275-062DAD49F936}"/>
          </ac:spMkLst>
        </pc:spChg>
        <pc:spChg chg="del">
          <ac:chgData name="鎮邦 葉" userId="7cd9089dd4f33206" providerId="LiveId" clId="{8F434766-8DB2-4BE3-BE1D-1FD968779A94}" dt="2023-07-17T08:30:01.742" v="3301" actId="478"/>
          <ac:spMkLst>
            <pc:docMk/>
            <pc:sldMk cId="2728213954" sldId="279"/>
            <ac:spMk id="36" creationId="{B604207F-8EBD-49BF-92F3-11FCFC7E7DE8}"/>
          </ac:spMkLst>
        </pc:spChg>
        <pc:picChg chg="add del">
          <ac:chgData name="鎮邦 葉" userId="7cd9089dd4f33206" providerId="LiveId" clId="{8F434766-8DB2-4BE3-BE1D-1FD968779A94}" dt="2023-07-17T15:25:24.942" v="3308" actId="478"/>
          <ac:picMkLst>
            <pc:docMk/>
            <pc:sldMk cId="2728213954" sldId="279"/>
            <ac:picMk id="6" creationId="{2264A976-B2CA-4FFD-AA7C-0FCFC8E347E0}"/>
          </ac:picMkLst>
        </pc:picChg>
        <pc:picChg chg="add del">
          <ac:chgData name="鎮邦 葉" userId="7cd9089dd4f33206" providerId="LiveId" clId="{8F434766-8DB2-4BE3-BE1D-1FD968779A94}" dt="2023-07-17T15:25:58.611" v="3311" actId="478"/>
          <ac:picMkLst>
            <pc:docMk/>
            <pc:sldMk cId="2728213954" sldId="279"/>
            <ac:picMk id="13" creationId="{A3AB6521-B418-4CF5-BF6C-5B6C2029666D}"/>
          </ac:picMkLst>
        </pc:picChg>
        <pc:picChg chg="add mod">
          <ac:chgData name="鎮邦 葉" userId="7cd9089dd4f33206" providerId="LiveId" clId="{8F434766-8DB2-4BE3-BE1D-1FD968779A94}" dt="2023-07-18T14:25:17.936" v="3416" actId="1076"/>
          <ac:picMkLst>
            <pc:docMk/>
            <pc:sldMk cId="2728213954" sldId="279"/>
            <ac:picMk id="15" creationId="{DCFA8EFC-C1FE-4022-B757-7911E950C7A2}"/>
          </ac:picMkLst>
        </pc:picChg>
        <pc:picChg chg="add del mod">
          <ac:chgData name="鎮邦 葉" userId="7cd9089dd4f33206" providerId="LiveId" clId="{8F434766-8DB2-4BE3-BE1D-1FD968779A94}" dt="2023-07-17T15:23:47.701" v="3304"/>
          <ac:picMkLst>
            <pc:docMk/>
            <pc:sldMk cId="2728213954" sldId="279"/>
            <ac:picMk id="20" creationId="{E07C9099-ADB8-424A-B5F5-C3E2B1557442}"/>
          </ac:picMkLst>
        </pc:picChg>
        <pc:cxnChg chg="del mod">
          <ac:chgData name="鎮邦 葉" userId="7cd9089dd4f33206" providerId="LiveId" clId="{8F434766-8DB2-4BE3-BE1D-1FD968779A94}" dt="2023-07-17T08:30:01.742" v="3301" actId="478"/>
          <ac:cxnSpMkLst>
            <pc:docMk/>
            <pc:sldMk cId="2728213954" sldId="279"/>
            <ac:cxnSpMk id="3" creationId="{08474A59-CB70-4DFB-91D6-4A9124F678A0}"/>
          </ac:cxnSpMkLst>
        </pc:cxnChg>
        <pc:cxnChg chg="del mod">
          <ac:chgData name="鎮邦 葉" userId="7cd9089dd4f33206" providerId="LiveId" clId="{8F434766-8DB2-4BE3-BE1D-1FD968779A94}" dt="2023-07-17T08:30:01.742" v="3301" actId="478"/>
          <ac:cxnSpMkLst>
            <pc:docMk/>
            <pc:sldMk cId="2728213954" sldId="279"/>
            <ac:cxnSpMk id="12" creationId="{C0D23547-915D-416D-8328-9E05014F8394}"/>
          </ac:cxnSpMkLst>
        </pc:cxnChg>
        <pc:cxnChg chg="del mod">
          <ac:chgData name="鎮邦 葉" userId="7cd9089dd4f33206" providerId="LiveId" clId="{8F434766-8DB2-4BE3-BE1D-1FD968779A94}" dt="2023-07-17T08:30:01.742" v="3301" actId="478"/>
          <ac:cxnSpMkLst>
            <pc:docMk/>
            <pc:sldMk cId="2728213954" sldId="279"/>
            <ac:cxnSpMk id="19" creationId="{A6B8BAA3-9A7D-4BEB-9CF8-D63A59B039FA}"/>
          </ac:cxnSpMkLst>
        </pc:cxnChg>
        <pc:cxnChg chg="del mod">
          <ac:chgData name="鎮邦 葉" userId="7cd9089dd4f33206" providerId="LiveId" clId="{8F434766-8DB2-4BE3-BE1D-1FD968779A94}" dt="2023-07-17T08:30:01.742" v="3301" actId="478"/>
          <ac:cxnSpMkLst>
            <pc:docMk/>
            <pc:sldMk cId="2728213954" sldId="279"/>
            <ac:cxnSpMk id="24" creationId="{BC774361-AF2F-4774-BB4C-EFD445EDD80F}"/>
          </ac:cxnSpMkLst>
        </pc:cxnChg>
        <pc:cxnChg chg="del mod">
          <ac:chgData name="鎮邦 葉" userId="7cd9089dd4f33206" providerId="LiveId" clId="{8F434766-8DB2-4BE3-BE1D-1FD968779A94}" dt="2023-07-17T08:30:01.742" v="3301" actId="478"/>
          <ac:cxnSpMkLst>
            <pc:docMk/>
            <pc:sldMk cId="2728213954" sldId="279"/>
            <ac:cxnSpMk id="32" creationId="{E62FF112-1FC8-45F1-A96A-764FF50010A9}"/>
          </ac:cxnSpMkLst>
        </pc:cxnChg>
        <pc:cxnChg chg="del">
          <ac:chgData name="鎮邦 葉" userId="7cd9089dd4f33206" providerId="LiveId" clId="{8F434766-8DB2-4BE3-BE1D-1FD968779A94}" dt="2023-07-17T08:30:01.742" v="3301" actId="478"/>
          <ac:cxnSpMkLst>
            <pc:docMk/>
            <pc:sldMk cId="2728213954" sldId="279"/>
            <ac:cxnSpMk id="38" creationId="{415430F4-22C2-4EC5-BC2A-D47983F8C117}"/>
          </ac:cxnSpMkLst>
        </pc:cxnChg>
        <pc:cxnChg chg="del">
          <ac:chgData name="鎮邦 葉" userId="7cd9089dd4f33206" providerId="LiveId" clId="{8F434766-8DB2-4BE3-BE1D-1FD968779A94}" dt="2023-07-17T08:30:01.742" v="3301" actId="478"/>
          <ac:cxnSpMkLst>
            <pc:docMk/>
            <pc:sldMk cId="2728213954" sldId="279"/>
            <ac:cxnSpMk id="41" creationId="{DC46FCBC-28D6-451D-BCA1-4D1B6B270DC6}"/>
          </ac:cxnSpMkLst>
        </pc:cxnChg>
        <pc:cxnChg chg="del">
          <ac:chgData name="鎮邦 葉" userId="7cd9089dd4f33206" providerId="LiveId" clId="{8F434766-8DB2-4BE3-BE1D-1FD968779A94}" dt="2023-07-17T08:30:01.742" v="3301" actId="478"/>
          <ac:cxnSpMkLst>
            <pc:docMk/>
            <pc:sldMk cId="2728213954" sldId="279"/>
            <ac:cxnSpMk id="42" creationId="{E27DCC76-6924-43FC-92D8-6818C70A9B09}"/>
          </ac:cxnSpMkLst>
        </pc:cxnChg>
      </pc:sldChg>
      <pc:sldChg chg="add del">
        <pc:chgData name="鎮邦 葉" userId="7cd9089dd4f33206" providerId="LiveId" clId="{8F434766-8DB2-4BE3-BE1D-1FD968779A94}" dt="2023-07-18T14:25:17.968" v="3417" actId="47"/>
        <pc:sldMkLst>
          <pc:docMk/>
          <pc:sldMk cId="4153873978" sldId="280"/>
        </pc:sldMkLst>
      </pc:sldChg>
      <pc:sldChg chg="addSp delSp modSp add mod">
        <pc:chgData name="鎮邦 葉" userId="7cd9089dd4f33206" providerId="LiveId" clId="{8F434766-8DB2-4BE3-BE1D-1FD968779A94}" dt="2023-07-18T16:08:38.738" v="3561" actId="478"/>
        <pc:sldMkLst>
          <pc:docMk/>
          <pc:sldMk cId="929657285" sldId="281"/>
        </pc:sldMkLst>
        <pc:spChg chg="mod">
          <ac:chgData name="鎮邦 葉" userId="7cd9089dd4f33206" providerId="LiveId" clId="{8F434766-8DB2-4BE3-BE1D-1FD968779A94}" dt="2023-07-18T14:25:17.782" v="3411"/>
          <ac:spMkLst>
            <pc:docMk/>
            <pc:sldMk cId="929657285" sldId="281"/>
            <ac:spMk id="4" creationId="{13C4F231-5352-49D6-8B35-C3AF3FF5B57C}"/>
          </ac:spMkLst>
        </pc:spChg>
        <pc:spChg chg="add del">
          <ac:chgData name="鎮邦 葉" userId="7cd9089dd4f33206" providerId="LiveId" clId="{8F434766-8DB2-4BE3-BE1D-1FD968779A94}" dt="2023-07-18T12:54:01.514" v="3341" actId="22"/>
          <ac:spMkLst>
            <pc:docMk/>
            <pc:sldMk cId="929657285" sldId="281"/>
            <ac:spMk id="5" creationId="{39567E20-4AF6-400B-8659-B52BB88EB50E}"/>
          </ac:spMkLst>
        </pc:spChg>
        <pc:spChg chg="add mod">
          <ac:chgData name="鎮邦 葉" userId="7cd9089dd4f33206" providerId="LiveId" clId="{8F434766-8DB2-4BE3-BE1D-1FD968779A94}" dt="2023-07-18T16:07:42.265" v="3526" actId="20577"/>
          <ac:spMkLst>
            <pc:docMk/>
            <pc:sldMk cId="929657285" sldId="281"/>
            <ac:spMk id="8" creationId="{DD0D00F2-7E82-4CF4-B81F-BA99EFA4D82A}"/>
          </ac:spMkLst>
        </pc:spChg>
        <pc:spChg chg="add del mod">
          <ac:chgData name="鎮邦 葉" userId="7cd9089dd4f33206" providerId="LiveId" clId="{8F434766-8DB2-4BE3-BE1D-1FD968779A94}" dt="2023-07-18T16:08:38.738" v="3561" actId="478"/>
          <ac:spMkLst>
            <pc:docMk/>
            <pc:sldMk cId="929657285" sldId="281"/>
            <ac:spMk id="9" creationId="{609AF5E4-634B-4C26-8933-3E93E226ED44}"/>
          </ac:spMkLst>
        </pc:spChg>
        <pc:picChg chg="add del">
          <ac:chgData name="鎮邦 葉" userId="7cd9089dd4f33206" providerId="LiveId" clId="{8F434766-8DB2-4BE3-BE1D-1FD968779A94}" dt="2023-07-17T15:25:28.366" v="3310" actId="478"/>
          <ac:picMkLst>
            <pc:docMk/>
            <pc:sldMk cId="929657285" sldId="281"/>
            <ac:picMk id="3" creationId="{1EA922A1-3CA6-45FD-83C7-8052F1F26766}"/>
          </ac:picMkLst>
        </pc:picChg>
        <pc:picChg chg="del">
          <ac:chgData name="鎮邦 葉" userId="7cd9089dd4f33206" providerId="LiveId" clId="{8F434766-8DB2-4BE3-BE1D-1FD968779A94}" dt="2023-07-17T15:25:20.487" v="3306" actId="478"/>
          <ac:picMkLst>
            <pc:docMk/>
            <pc:sldMk cId="929657285" sldId="281"/>
            <ac:picMk id="6" creationId="{2264A976-B2CA-4FFD-AA7C-0FCFC8E347E0}"/>
          </ac:picMkLst>
        </pc:picChg>
        <pc:picChg chg="add">
          <ac:chgData name="鎮邦 葉" userId="7cd9089dd4f33206" providerId="LiveId" clId="{8F434766-8DB2-4BE3-BE1D-1FD968779A94}" dt="2023-07-17T15:26:27.449" v="3313" actId="22"/>
          <ac:picMkLst>
            <pc:docMk/>
            <pc:sldMk cId="929657285" sldId="281"/>
            <ac:picMk id="7" creationId="{11547562-EE97-4F01-8C4F-1AF82286EE0F}"/>
          </ac:picMkLst>
        </pc:picChg>
      </pc:sldChg>
      <pc:sldChg chg="addSp delSp modSp add mod">
        <pc:chgData name="鎮邦 葉" userId="7cd9089dd4f33206" providerId="LiveId" clId="{8F434766-8DB2-4BE3-BE1D-1FD968779A94}" dt="2023-07-18T14:25:17.842" v="3413"/>
        <pc:sldMkLst>
          <pc:docMk/>
          <pc:sldMk cId="3159877627" sldId="282"/>
        </pc:sldMkLst>
        <pc:spChg chg="mod">
          <ac:chgData name="鎮邦 葉" userId="7cd9089dd4f33206" providerId="LiveId" clId="{8F434766-8DB2-4BE3-BE1D-1FD968779A94}" dt="2023-07-18T14:25:17.842" v="3413"/>
          <ac:spMkLst>
            <pc:docMk/>
            <pc:sldMk cId="3159877627" sldId="282"/>
            <ac:spMk id="4" creationId="{13C4F231-5352-49D6-8B35-C3AF3FF5B57C}"/>
          </ac:spMkLst>
        </pc:spChg>
        <pc:picChg chg="add">
          <ac:chgData name="鎮邦 葉" userId="7cd9089dd4f33206" providerId="LiveId" clId="{8F434766-8DB2-4BE3-BE1D-1FD968779A94}" dt="2023-07-17T15:26:55.314" v="3320" actId="22"/>
          <ac:picMkLst>
            <pc:docMk/>
            <pc:sldMk cId="3159877627" sldId="282"/>
            <ac:picMk id="3" creationId="{F89604D5-BFC2-4653-9F78-7FF845BE86E4}"/>
          </ac:picMkLst>
        </pc:picChg>
        <pc:picChg chg="del">
          <ac:chgData name="鎮邦 葉" userId="7cd9089dd4f33206" providerId="LiveId" clId="{8F434766-8DB2-4BE3-BE1D-1FD968779A94}" dt="2023-07-17T15:26:32.565" v="3317" actId="478"/>
          <ac:picMkLst>
            <pc:docMk/>
            <pc:sldMk cId="3159877627" sldId="282"/>
            <ac:picMk id="7" creationId="{11547562-EE97-4F01-8C4F-1AF82286EE0F}"/>
          </ac:picMkLst>
        </pc:picChg>
      </pc:sldChg>
      <pc:sldChg chg="addSp delSp modSp add mod ord">
        <pc:chgData name="鎮邦 葉" userId="7cd9089dd4f33206" providerId="LiveId" clId="{8F434766-8DB2-4BE3-BE1D-1FD968779A94}" dt="2023-07-18T14:25:18.142" v="3422" actId="20578"/>
        <pc:sldMkLst>
          <pc:docMk/>
          <pc:sldMk cId="544802400" sldId="283"/>
        </pc:sldMkLst>
        <pc:spChg chg="mod">
          <ac:chgData name="鎮邦 葉" userId="7cd9089dd4f33206" providerId="LiveId" clId="{8F434766-8DB2-4BE3-BE1D-1FD968779A94}" dt="2023-07-18T14:25:17.875" v="3414"/>
          <ac:spMkLst>
            <pc:docMk/>
            <pc:sldMk cId="544802400" sldId="283"/>
            <ac:spMk id="4" creationId="{13C4F231-5352-49D6-8B35-C3AF3FF5B57C}"/>
          </ac:spMkLst>
        </pc:spChg>
        <pc:picChg chg="add mod">
          <ac:chgData name="鎮邦 葉" userId="7cd9089dd4f33206" providerId="LiveId" clId="{8F434766-8DB2-4BE3-BE1D-1FD968779A94}" dt="2023-07-17T18:04:19.958" v="3324" actId="14100"/>
          <ac:picMkLst>
            <pc:docMk/>
            <pc:sldMk cId="544802400" sldId="283"/>
            <ac:picMk id="3" creationId="{BAEDCDD2-8A66-46CC-A212-FE40F8B8863D}"/>
          </ac:picMkLst>
        </pc:picChg>
        <pc:picChg chg="del">
          <ac:chgData name="鎮邦 葉" userId="7cd9089dd4f33206" providerId="LiveId" clId="{8F434766-8DB2-4BE3-BE1D-1FD968779A94}" dt="2023-07-17T15:26:33.752" v="3318" actId="478"/>
          <ac:picMkLst>
            <pc:docMk/>
            <pc:sldMk cId="544802400" sldId="283"/>
            <ac:picMk id="7" creationId="{11547562-EE97-4F01-8C4F-1AF82286EE0F}"/>
          </ac:picMkLst>
        </pc:picChg>
      </pc:sldChg>
      <pc:sldChg chg="addSp delSp modSp add mod">
        <pc:chgData name="鎮邦 葉" userId="7cd9089dd4f33206" providerId="LiveId" clId="{8F434766-8DB2-4BE3-BE1D-1FD968779A94}" dt="2023-08-19T16:32:37.972" v="4021" actId="1076"/>
        <pc:sldMkLst>
          <pc:docMk/>
          <pc:sldMk cId="2816621637" sldId="284"/>
        </pc:sldMkLst>
        <pc:spChg chg="add mod">
          <ac:chgData name="鎮邦 葉" userId="7cd9089dd4f33206" providerId="LiveId" clId="{8F434766-8DB2-4BE3-BE1D-1FD968779A94}" dt="2023-08-19T09:43:28.879" v="3934" actId="1076"/>
          <ac:spMkLst>
            <pc:docMk/>
            <pc:sldMk cId="2816621637" sldId="284"/>
            <ac:spMk id="2" creationId="{D3E03C3F-3111-4730-8925-62AB506A5423}"/>
          </ac:spMkLst>
        </pc:spChg>
        <pc:spChg chg="add del mod">
          <ac:chgData name="鎮邦 葉" userId="7cd9089dd4f33206" providerId="LiveId" clId="{8F434766-8DB2-4BE3-BE1D-1FD968779A94}" dt="2023-08-19T09:47:04.258" v="3948" actId="478"/>
          <ac:spMkLst>
            <pc:docMk/>
            <pc:sldMk cId="2816621637" sldId="284"/>
            <ac:spMk id="3" creationId="{24B9D234-0A4A-4726-A9E2-5325BAF15EB2}"/>
          </ac:spMkLst>
        </pc:spChg>
        <pc:spChg chg="mod">
          <ac:chgData name="鎮邦 葉" userId="7cd9089dd4f33206" providerId="LiveId" clId="{8F434766-8DB2-4BE3-BE1D-1FD968779A94}" dt="2023-07-19T09:55:51.459" v="3882" actId="20577"/>
          <ac:spMkLst>
            <pc:docMk/>
            <pc:sldMk cId="2816621637" sldId="284"/>
            <ac:spMk id="4" creationId="{13C4F231-5352-49D6-8B35-C3AF3FF5B57C}"/>
          </ac:spMkLst>
        </pc:spChg>
        <pc:spChg chg="add del mod">
          <ac:chgData name="鎮邦 葉" userId="7cd9089dd4f33206" providerId="LiveId" clId="{8F434766-8DB2-4BE3-BE1D-1FD968779A94}" dt="2023-08-19T09:47:36.332" v="3951" actId="478"/>
          <ac:spMkLst>
            <pc:docMk/>
            <pc:sldMk cId="2816621637" sldId="284"/>
            <ac:spMk id="6" creationId="{2EB2B605-1CE7-43A8-8DD3-0C09C056A7F2}"/>
          </ac:spMkLst>
        </pc:spChg>
        <pc:spChg chg="add mod">
          <ac:chgData name="鎮邦 葉" userId="7cd9089dd4f33206" providerId="LiveId" clId="{8F434766-8DB2-4BE3-BE1D-1FD968779A94}" dt="2023-08-19T15:53:10.827" v="3967" actId="20577"/>
          <ac:spMkLst>
            <pc:docMk/>
            <pc:sldMk cId="2816621637" sldId="284"/>
            <ac:spMk id="7" creationId="{E2AD1CC7-FB07-4A81-B719-DF9E912C1F05}"/>
          </ac:spMkLst>
        </pc:spChg>
        <pc:spChg chg="add mod">
          <ac:chgData name="鎮邦 葉" userId="7cd9089dd4f33206" providerId="LiveId" clId="{8F434766-8DB2-4BE3-BE1D-1FD968779A94}" dt="2023-08-19T15:53:55.807" v="3986" actId="20577"/>
          <ac:spMkLst>
            <pc:docMk/>
            <pc:sldMk cId="2816621637" sldId="284"/>
            <ac:spMk id="8" creationId="{1AF78A64-F27B-4475-BE7C-223280646DBD}"/>
          </ac:spMkLst>
        </pc:spChg>
        <pc:spChg chg="add mod">
          <ac:chgData name="鎮邦 葉" userId="7cd9089dd4f33206" providerId="LiveId" clId="{8F434766-8DB2-4BE3-BE1D-1FD968779A94}" dt="2023-08-19T15:54:06.922" v="3993" actId="20577"/>
          <ac:spMkLst>
            <pc:docMk/>
            <pc:sldMk cId="2816621637" sldId="284"/>
            <ac:spMk id="9" creationId="{39DCC362-ACB1-4279-AAC6-A883F0AFE233}"/>
          </ac:spMkLst>
        </pc:spChg>
        <pc:spChg chg="add mod">
          <ac:chgData name="鎮邦 葉" userId="7cd9089dd4f33206" providerId="LiveId" clId="{8F434766-8DB2-4BE3-BE1D-1FD968779A94}" dt="2023-08-19T15:54:08.178" v="3995" actId="20577"/>
          <ac:spMkLst>
            <pc:docMk/>
            <pc:sldMk cId="2816621637" sldId="284"/>
            <ac:spMk id="10" creationId="{9FC71E8A-F6B7-476B-ACD3-9643F1EDADF3}"/>
          </ac:spMkLst>
        </pc:spChg>
        <pc:spChg chg="add mod">
          <ac:chgData name="鎮邦 葉" userId="7cd9089dd4f33206" providerId="LiveId" clId="{8F434766-8DB2-4BE3-BE1D-1FD968779A94}" dt="2023-08-19T16:32:37.972" v="4021" actId="1076"/>
          <ac:spMkLst>
            <pc:docMk/>
            <pc:sldMk cId="2816621637" sldId="284"/>
            <ac:spMk id="22" creationId="{D28D1FA9-BBDE-4B4D-8F8D-BAC3DF11FE87}"/>
          </ac:spMkLst>
        </pc:spChg>
        <pc:spChg chg="add mod">
          <ac:chgData name="鎮邦 葉" userId="7cd9089dd4f33206" providerId="LiveId" clId="{8F434766-8DB2-4BE3-BE1D-1FD968779A94}" dt="2023-08-19T16:31:31.897" v="4019" actId="1076"/>
          <ac:spMkLst>
            <pc:docMk/>
            <pc:sldMk cId="2816621637" sldId="284"/>
            <ac:spMk id="23" creationId="{51FC9312-E9B4-4E4C-883E-88B8BC30F66D}"/>
          </ac:spMkLst>
        </pc:spChg>
        <pc:picChg chg="add del mod">
          <ac:chgData name="鎮邦 葉" userId="7cd9089dd4f33206" providerId="LiveId" clId="{8F434766-8DB2-4BE3-BE1D-1FD968779A94}" dt="2023-08-19T15:52:40.484" v="3953" actId="478"/>
          <ac:picMkLst>
            <pc:docMk/>
            <pc:sldMk cId="2816621637" sldId="284"/>
            <ac:picMk id="5" creationId="{D2CA4178-773F-48B4-B5B2-CC948C5AA091}"/>
          </ac:picMkLst>
        </pc:picChg>
        <pc:picChg chg="del">
          <ac:chgData name="鎮邦 葉" userId="7cd9089dd4f33206" providerId="LiveId" clId="{8F434766-8DB2-4BE3-BE1D-1FD968779A94}" dt="2023-07-17T15:26:35.101" v="3319" actId="478"/>
          <ac:picMkLst>
            <pc:docMk/>
            <pc:sldMk cId="2816621637" sldId="284"/>
            <ac:picMk id="7" creationId="{11547562-EE97-4F01-8C4F-1AF82286EE0F}"/>
          </ac:picMkLst>
        </pc:picChg>
        <pc:cxnChg chg="add mod">
          <ac:chgData name="鎮邦 葉" userId="7cd9089dd4f33206" providerId="LiveId" clId="{8F434766-8DB2-4BE3-BE1D-1FD968779A94}" dt="2023-08-19T15:53:32.971" v="3976" actId="14100"/>
          <ac:cxnSpMkLst>
            <pc:docMk/>
            <pc:sldMk cId="2816621637" sldId="284"/>
            <ac:cxnSpMk id="12" creationId="{8299FA7F-CC81-4FAD-9672-21BCC74C085B}"/>
          </ac:cxnSpMkLst>
        </pc:cxnChg>
        <pc:cxnChg chg="add">
          <ac:chgData name="鎮邦 葉" userId="7cd9089dd4f33206" providerId="LiveId" clId="{8F434766-8DB2-4BE3-BE1D-1FD968779A94}" dt="2023-08-19T15:53:39.731" v="3977" actId="11529"/>
          <ac:cxnSpMkLst>
            <pc:docMk/>
            <pc:sldMk cId="2816621637" sldId="284"/>
            <ac:cxnSpMk id="15" creationId="{A98E8499-972E-46D4-BB73-6818FAC2D834}"/>
          </ac:cxnSpMkLst>
        </pc:cxnChg>
        <pc:cxnChg chg="add mod">
          <ac:chgData name="鎮邦 葉" userId="7cd9089dd4f33206" providerId="LiveId" clId="{8F434766-8DB2-4BE3-BE1D-1FD968779A94}" dt="2023-08-19T15:53:46.810" v="3981" actId="1076"/>
          <ac:cxnSpMkLst>
            <pc:docMk/>
            <pc:sldMk cId="2816621637" sldId="284"/>
            <ac:cxnSpMk id="16" creationId="{07CBAB9E-B63A-4FE1-B039-D7D8A7229576}"/>
          </ac:cxnSpMkLst>
        </pc:cxnChg>
        <pc:cxnChg chg="add mod">
          <ac:chgData name="鎮邦 葉" userId="7cd9089dd4f33206" providerId="LiveId" clId="{8F434766-8DB2-4BE3-BE1D-1FD968779A94}" dt="2023-08-19T16:32:37.972" v="4021" actId="1076"/>
          <ac:cxnSpMkLst>
            <pc:docMk/>
            <pc:sldMk cId="2816621637" sldId="284"/>
            <ac:cxnSpMk id="21" creationId="{1DAF7C4B-8FE1-4775-A99D-C6B226764344}"/>
          </ac:cxnSpMkLst>
        </pc:cxnChg>
        <pc:cxnChg chg="add mod">
          <ac:chgData name="鎮邦 葉" userId="7cd9089dd4f33206" providerId="LiveId" clId="{8F434766-8DB2-4BE3-BE1D-1FD968779A94}" dt="2023-08-19T16:31:31.897" v="4019" actId="1076"/>
          <ac:cxnSpMkLst>
            <pc:docMk/>
            <pc:sldMk cId="2816621637" sldId="284"/>
            <ac:cxnSpMk id="25" creationId="{1D497160-ECCA-4DD1-8BFE-84F259DA5585}"/>
          </ac:cxnSpMkLst>
        </pc:cxnChg>
      </pc:sldChg>
      <pc:sldChg chg="addSp delSp modSp add del mod">
        <pc:chgData name="鎮邦 葉" userId="7cd9089dd4f33206" providerId="LiveId" clId="{8F434766-8DB2-4BE3-BE1D-1FD968779A94}" dt="2023-07-19T05:38:22.149" v="3839" actId="20577"/>
        <pc:sldMkLst>
          <pc:docMk/>
          <pc:sldMk cId="1101619608" sldId="285"/>
        </pc:sldMkLst>
        <pc:spChg chg="mod">
          <ac:chgData name="鎮邦 葉" userId="7cd9089dd4f33206" providerId="LiveId" clId="{8F434766-8DB2-4BE3-BE1D-1FD968779A94}" dt="2023-07-19T05:32:53.213" v="3700"/>
          <ac:spMkLst>
            <pc:docMk/>
            <pc:sldMk cId="1101619608" sldId="285"/>
            <ac:spMk id="4" creationId="{13C4F231-5352-49D6-8B35-C3AF3FF5B57C}"/>
          </ac:spMkLst>
        </pc:spChg>
        <pc:spChg chg="mod">
          <ac:chgData name="鎮邦 葉" userId="7cd9089dd4f33206" providerId="LiveId" clId="{8F434766-8DB2-4BE3-BE1D-1FD968779A94}" dt="2023-07-19T05:38:22.149" v="3839" actId="20577"/>
          <ac:spMkLst>
            <pc:docMk/>
            <pc:sldMk cId="1101619608" sldId="285"/>
            <ac:spMk id="27" creationId="{19FE9E9C-F87E-49B9-B868-8EB70A711C55}"/>
          </ac:spMkLst>
        </pc:spChg>
        <pc:picChg chg="add del">
          <ac:chgData name="鎮邦 葉" userId="7cd9089dd4f33206" providerId="LiveId" clId="{8F434766-8DB2-4BE3-BE1D-1FD968779A94}" dt="2023-07-18T14:25:18.203" v="3424" actId="478"/>
          <ac:picMkLst>
            <pc:docMk/>
            <pc:sldMk cId="1101619608" sldId="285"/>
            <ac:picMk id="8" creationId="{BD781D7C-C97C-4604-AC81-AE9EF480F52D}"/>
          </ac:picMkLst>
        </pc:picChg>
      </pc:sldChg>
      <pc:sldChg chg="add">
        <pc:chgData name="鎮邦 葉" userId="7cd9089dd4f33206" providerId="LiveId" clId="{8F434766-8DB2-4BE3-BE1D-1FD968779A94}" dt="2023-07-19T02:58:49.850" v="3562"/>
        <pc:sldMkLst>
          <pc:docMk/>
          <pc:sldMk cId="207180382" sldId="286"/>
        </pc:sldMkLst>
      </pc:sldChg>
      <pc:sldChg chg="modSp add mod">
        <pc:chgData name="鎮邦 葉" userId="7cd9089dd4f33206" providerId="LiveId" clId="{8F434766-8DB2-4BE3-BE1D-1FD968779A94}" dt="2023-07-19T08:18:08.272" v="3880"/>
        <pc:sldMkLst>
          <pc:docMk/>
          <pc:sldMk cId="2425917456" sldId="287"/>
        </pc:sldMkLst>
        <pc:spChg chg="mod">
          <ac:chgData name="鎮邦 葉" userId="7cd9089dd4f33206" providerId="LiveId" clId="{8F434766-8DB2-4BE3-BE1D-1FD968779A94}" dt="2023-07-19T08:18:08.272" v="3880"/>
          <ac:spMkLst>
            <pc:docMk/>
            <pc:sldMk cId="2425917456" sldId="287"/>
            <ac:spMk id="2" creationId="{E9BA3A99-8026-4411-B8BB-632D72D7E8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F82F8ED-8E9D-4ABD-868A-280A18537957}"/>
              </a:ext>
            </a:extLst>
          </p:cNvPr>
          <p:cNvSpPr/>
          <p:nvPr userDrawn="1"/>
        </p:nvSpPr>
        <p:spPr>
          <a:xfrm>
            <a:off x="-9331" y="-1"/>
            <a:ext cx="433710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65402B-AB47-461F-B67E-0504F5286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12" y="194826"/>
            <a:ext cx="1644080" cy="16440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F1D2C4-E9D4-4635-B060-BC13F34F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30" y="2033731"/>
            <a:ext cx="3862647" cy="1415156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08232D1-D9FD-4D5E-8D26-D85A8ABBB3FA}"/>
              </a:ext>
            </a:extLst>
          </p:cNvPr>
          <p:cNvCxnSpPr>
            <a:cxnSpLocks/>
          </p:cNvCxnSpPr>
          <p:nvPr userDrawn="1"/>
        </p:nvCxnSpPr>
        <p:spPr>
          <a:xfrm>
            <a:off x="164803" y="3449372"/>
            <a:ext cx="400749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760C495-FB0A-4E3F-AB0E-34070842515E}"/>
              </a:ext>
            </a:extLst>
          </p:cNvPr>
          <p:cNvCxnSpPr>
            <a:cxnSpLocks/>
          </p:cNvCxnSpPr>
          <p:nvPr userDrawn="1"/>
        </p:nvCxnSpPr>
        <p:spPr>
          <a:xfrm>
            <a:off x="4327777" y="6624326"/>
            <a:ext cx="5814599" cy="0"/>
          </a:xfrm>
          <a:prstGeom prst="line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5B16EF34-E37A-490A-9EB4-4BA5094C3D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42376" y="6388010"/>
            <a:ext cx="1438781" cy="536494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42AC8B05-A3CD-4DC0-906B-5008CCA89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7260" y="1341548"/>
            <a:ext cx="6703897" cy="4174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BB288EB-2FD2-4962-B405-DBECB2FB460E}"/>
              </a:ext>
            </a:extLst>
          </p:cNvPr>
          <p:cNvGrpSpPr/>
          <p:nvPr userDrawn="1"/>
        </p:nvGrpSpPr>
        <p:grpSpPr>
          <a:xfrm rot="21371377">
            <a:off x="130785" y="5107079"/>
            <a:ext cx="2336982" cy="2098225"/>
            <a:chOff x="-302905" y="1019642"/>
            <a:chExt cx="6911296" cy="6205210"/>
          </a:xfrm>
        </p:grpSpPr>
        <p:pic>
          <p:nvPicPr>
            <p:cNvPr id="14" name="Picture 2" descr="棋盤圖- 維基百科，自由的百科全書">
              <a:extLst>
                <a:ext uri="{FF2B5EF4-FFF2-40B4-BE49-F238E27FC236}">
                  <a16:creationId xmlns:a16="http://schemas.microsoft.com/office/drawing/2014/main" id="{F2F3BE47-F71E-440F-B3A2-267DC2F57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6530">
              <a:off x="403179" y="1019642"/>
              <a:ext cx="6205212" cy="6205210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4200000">
                <a:rot lat="18000000" lon="18600000" rev="3000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FE94107-2F4F-42CC-94E8-44D65477DDCC}"/>
                </a:ext>
              </a:extLst>
            </p:cNvPr>
            <p:cNvGrpSpPr/>
            <p:nvPr/>
          </p:nvGrpSpPr>
          <p:grpSpPr>
            <a:xfrm rot="989811" flipH="1">
              <a:off x="-302905" y="1300722"/>
              <a:ext cx="3833534" cy="3063691"/>
              <a:chOff x="4349239" y="1037799"/>
              <a:chExt cx="2610359" cy="233499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4F0ED720-3D00-4242-9FE1-9DFA3624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9840082">
                <a:off x="4349239" y="1037799"/>
                <a:ext cx="2610359" cy="2246773"/>
              </a:xfrm>
              <a:prstGeom prst="rect">
                <a:avLst/>
              </a:prstGeom>
            </p:spPr>
          </p:pic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2BC4E17-B002-48B9-A196-3965B6D5708E}"/>
                  </a:ext>
                </a:extLst>
              </p:cNvPr>
              <p:cNvSpPr/>
              <p:nvPr/>
            </p:nvSpPr>
            <p:spPr>
              <a:xfrm rot="20141188">
                <a:off x="4821886" y="2777047"/>
                <a:ext cx="1018360" cy="595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18075713" lon="18392745" rev="4200000"/>
                </a:camera>
                <a:lightRig rig="threePt" dir="t"/>
              </a:scene3d>
              <a:sp3d prstMaterial="flat">
                <a:bevelT w="19050" h="38100" prst="angle"/>
                <a:bevelB w="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600" dirty="0"/>
              </a:p>
            </p:txBody>
          </p:sp>
        </p:grpSp>
      </p:grp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D4ADE1A3-3249-46F7-9BD9-572A9C72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7230" y="3800971"/>
            <a:ext cx="3862647" cy="36306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461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14755CB-5C52-4097-9FDE-35D96403D201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9E9916F1-408B-464B-9EA2-2713651860E2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7" name="平行四邊形 6">
              <a:extLst>
                <a:ext uri="{FF2B5EF4-FFF2-40B4-BE49-F238E27FC236}">
                  <a16:creationId xmlns:a16="http://schemas.microsoft.com/office/drawing/2014/main" id="{A7895265-157C-4C16-9DE9-88FD762BB042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8" name="平行四邊形 7">
              <a:extLst>
                <a:ext uri="{FF2B5EF4-FFF2-40B4-BE49-F238E27FC236}">
                  <a16:creationId xmlns:a16="http://schemas.microsoft.com/office/drawing/2014/main" id="{39CD3958-FFA5-49E9-99FB-4BBA8A1993BD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09562C5F-08E3-4C0B-AB7A-B24241BE1946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平行四邊形 9">
              <a:extLst>
                <a:ext uri="{FF2B5EF4-FFF2-40B4-BE49-F238E27FC236}">
                  <a16:creationId xmlns:a16="http://schemas.microsoft.com/office/drawing/2014/main" id="{5BC599D5-2E9E-40DE-8A04-6C42F7BEB7A7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FBDB32AD-E291-489E-B4E3-D51AA306C305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6E151B8-9732-4D11-9292-3013DFC64949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3" name="平行四邊形 12">
              <a:extLst>
                <a:ext uri="{FF2B5EF4-FFF2-40B4-BE49-F238E27FC236}">
                  <a16:creationId xmlns:a16="http://schemas.microsoft.com/office/drawing/2014/main" id="{1AE8C44A-5AAC-45C5-B61C-58320A356C90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19A05B47-C0F5-4ACA-9340-BE71EBBDFC53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C2B4BF12-346C-4386-A67F-30039C57E789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44A3CD7D-351E-4C07-B4D7-D7C9292E0FC6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7" name="梯形 16">
              <a:extLst>
                <a:ext uri="{FF2B5EF4-FFF2-40B4-BE49-F238E27FC236}">
                  <a16:creationId xmlns:a16="http://schemas.microsoft.com/office/drawing/2014/main" id="{4122486B-0ADD-4204-8B12-9ED98739AED4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2474BDF-DA7B-4A6F-9355-3194AA47CCFE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投影片編號版面配置區 4">
            <a:extLst>
              <a:ext uri="{FF2B5EF4-FFF2-40B4-BE49-F238E27FC236}">
                <a16:creationId xmlns:a16="http://schemas.microsoft.com/office/drawing/2014/main" id="{21210A8B-AB57-41FD-BEA8-75B77D11D051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ACBC11A-5640-4F10-84A7-C814895E7342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3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學生報告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F82F8ED-8E9D-4ABD-868A-280A18537957}"/>
              </a:ext>
            </a:extLst>
          </p:cNvPr>
          <p:cNvSpPr/>
          <p:nvPr userDrawn="1"/>
        </p:nvSpPr>
        <p:spPr>
          <a:xfrm>
            <a:off x="-9331" y="-1"/>
            <a:ext cx="4337108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65402B-AB47-461F-B67E-0504F5286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12" y="194826"/>
            <a:ext cx="1644080" cy="16440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DF1D2C4-E9D4-4635-B060-BC13F34F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30" y="2033731"/>
            <a:ext cx="3862647" cy="1415156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08232D1-D9FD-4D5E-8D26-D85A8ABBB3FA}"/>
              </a:ext>
            </a:extLst>
          </p:cNvPr>
          <p:cNvCxnSpPr>
            <a:cxnSpLocks/>
          </p:cNvCxnSpPr>
          <p:nvPr userDrawn="1"/>
        </p:nvCxnSpPr>
        <p:spPr>
          <a:xfrm>
            <a:off x="164803" y="3449372"/>
            <a:ext cx="4007499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760C495-FB0A-4E3F-AB0E-34070842515E}"/>
              </a:ext>
            </a:extLst>
          </p:cNvPr>
          <p:cNvCxnSpPr>
            <a:cxnSpLocks/>
          </p:cNvCxnSpPr>
          <p:nvPr userDrawn="1"/>
        </p:nvCxnSpPr>
        <p:spPr>
          <a:xfrm>
            <a:off x="4327777" y="6624326"/>
            <a:ext cx="5814599" cy="0"/>
          </a:xfrm>
          <a:prstGeom prst="line">
            <a:avLst/>
          </a:prstGeom>
          <a:ln w="28575" cmpd="sng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5B16EF34-E37A-490A-9EB4-4BA5094C3D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42376" y="6388010"/>
            <a:ext cx="1438781" cy="536494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42AC8B05-A3CD-4DC0-906B-5008CCA89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7260" y="1341548"/>
            <a:ext cx="6703897" cy="4174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761A7F4C-24FF-45C4-BE81-49E929C1F39E}"/>
              </a:ext>
            </a:extLst>
          </p:cNvPr>
          <p:cNvSpPr txBox="1">
            <a:spLocks/>
          </p:cNvSpPr>
          <p:nvPr userDrawn="1"/>
        </p:nvSpPr>
        <p:spPr>
          <a:xfrm>
            <a:off x="237230" y="4342043"/>
            <a:ext cx="3862647" cy="36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/>
              <a:t>指導教授：周信宏　副教授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BB288EB-2FD2-4962-B405-DBECB2FB460E}"/>
              </a:ext>
            </a:extLst>
          </p:cNvPr>
          <p:cNvGrpSpPr/>
          <p:nvPr userDrawn="1"/>
        </p:nvGrpSpPr>
        <p:grpSpPr>
          <a:xfrm rot="21371377">
            <a:off x="130785" y="5107079"/>
            <a:ext cx="2336982" cy="2098225"/>
            <a:chOff x="-302905" y="1019642"/>
            <a:chExt cx="6911296" cy="6205210"/>
          </a:xfrm>
        </p:grpSpPr>
        <p:pic>
          <p:nvPicPr>
            <p:cNvPr id="14" name="Picture 2" descr="棋盤圖- 維基百科，自由的百科全書">
              <a:extLst>
                <a:ext uri="{FF2B5EF4-FFF2-40B4-BE49-F238E27FC236}">
                  <a16:creationId xmlns:a16="http://schemas.microsoft.com/office/drawing/2014/main" id="{F2F3BE47-F71E-440F-B3A2-267DC2F57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lasticWrap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366530">
              <a:off x="403179" y="1019642"/>
              <a:ext cx="6205212" cy="6205210"/>
            </a:xfrm>
            <a:prstGeom prst="rect">
              <a:avLst/>
            </a:prstGeom>
            <a:noFill/>
            <a:ln w="34925">
              <a:solidFill>
                <a:srgbClr val="FFFFFF"/>
              </a:solidFill>
            </a:ln>
            <a:effectLst>
              <a:outerShdw blurRad="317500" dir="2700000" algn="ctr">
                <a:srgbClr val="000000">
                  <a:alpha val="43000"/>
                </a:srgbClr>
              </a:outerShdw>
            </a:effectLst>
            <a:scene3d>
              <a:camera prst="perspectiveFront" fov="4200000">
                <a:rot lat="18000000" lon="18600000" rev="3000000"/>
              </a:camera>
              <a:lightRig rig="threePt" dir="t">
                <a:rot lat="0" lon="0" rev="0"/>
              </a:lightRig>
            </a:scene3d>
            <a:sp3d extrusionH="38100" prstMaterial="clear">
              <a:bevelT w="260350" h="508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FE94107-2F4F-42CC-94E8-44D65477DDCC}"/>
                </a:ext>
              </a:extLst>
            </p:cNvPr>
            <p:cNvGrpSpPr/>
            <p:nvPr/>
          </p:nvGrpSpPr>
          <p:grpSpPr>
            <a:xfrm rot="989811" flipH="1">
              <a:off x="-302905" y="1300722"/>
              <a:ext cx="3833534" cy="3063691"/>
              <a:chOff x="4349239" y="1037799"/>
              <a:chExt cx="2610359" cy="233499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4F0ED720-3D00-4242-9FE1-9DFA3624F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 rot="19840082">
                <a:off x="4349239" y="1037799"/>
                <a:ext cx="2610359" cy="2246773"/>
              </a:xfrm>
              <a:prstGeom prst="rect">
                <a:avLst/>
              </a:prstGeom>
            </p:spPr>
          </p:pic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2BC4E17-B002-48B9-A196-3965B6D5708E}"/>
                  </a:ext>
                </a:extLst>
              </p:cNvPr>
              <p:cNvSpPr/>
              <p:nvPr/>
            </p:nvSpPr>
            <p:spPr>
              <a:xfrm rot="20141188">
                <a:off x="4821886" y="2777047"/>
                <a:ext cx="1018360" cy="5957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18075713" lon="18392745" rev="4200000"/>
                </a:camera>
                <a:lightRig rig="threePt" dir="t"/>
              </a:scene3d>
              <a:sp3d prstMaterial="flat">
                <a:bevelT w="19050" h="38100" prst="angle"/>
                <a:bevelB w="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600" dirty="0"/>
              </a:p>
            </p:txBody>
          </p:sp>
        </p:grpSp>
      </p:grpSp>
      <p:sp>
        <p:nvSpPr>
          <p:cNvPr id="20" name="副標題 2">
            <a:extLst>
              <a:ext uri="{FF2B5EF4-FFF2-40B4-BE49-F238E27FC236}">
                <a16:creationId xmlns:a16="http://schemas.microsoft.com/office/drawing/2014/main" id="{6E75D590-E2F0-4F45-A48D-72AAB23D2C4F}"/>
              </a:ext>
            </a:extLst>
          </p:cNvPr>
          <p:cNvSpPr txBox="1">
            <a:spLocks/>
          </p:cNvSpPr>
          <p:nvPr userDrawn="1"/>
        </p:nvSpPr>
        <p:spPr>
          <a:xfrm>
            <a:off x="237230" y="3801457"/>
            <a:ext cx="3862647" cy="36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000" dirty="0"/>
              <a:t>報告學生：</a:t>
            </a: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D4ADE1A3-3249-46F7-9BD9-572A9C721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4021" y="3800971"/>
            <a:ext cx="2529352" cy="363069"/>
          </a:xfrm>
        </p:spPr>
        <p:txBody>
          <a:bodyPr anchor="ctr">
            <a:no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5260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55C9B7DB-37BE-40F3-92F6-63B6C15C2502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5F90A4B-F841-4330-A277-2D7685365140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2B9DB9-F195-4ACE-B61C-542DDEB6806A}"/>
              </a:ext>
            </a:extLst>
          </p:cNvPr>
          <p:cNvSpPr/>
          <p:nvPr userDrawn="1"/>
        </p:nvSpPr>
        <p:spPr>
          <a:xfrm>
            <a:off x="0" y="1747043"/>
            <a:ext cx="12192000" cy="2276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104AEE-67BE-4650-A493-EFAEE693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09" y="1747042"/>
            <a:ext cx="10412788" cy="2276476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B9D561C-1D26-43FD-8BCD-DA2A8A76EBD8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5387"/>
            <a:ext cx="4667536" cy="554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AAEC7A3B-6FAE-47B9-B247-34ACD4FFA6E9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42" name="平行四邊形 41">
              <a:extLst>
                <a:ext uri="{FF2B5EF4-FFF2-40B4-BE49-F238E27FC236}">
                  <a16:creationId xmlns:a16="http://schemas.microsoft.com/office/drawing/2014/main" id="{3F1138F0-5714-4082-B36B-B266DF0D0887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3" name="平行四邊形 42">
              <a:extLst>
                <a:ext uri="{FF2B5EF4-FFF2-40B4-BE49-F238E27FC236}">
                  <a16:creationId xmlns:a16="http://schemas.microsoft.com/office/drawing/2014/main" id="{773B8C63-A89E-46F1-8277-9F862905D277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69540FD3-44C7-46C6-8D7C-F027377D8E4F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平行四邊形 44">
              <a:extLst>
                <a:ext uri="{FF2B5EF4-FFF2-40B4-BE49-F238E27FC236}">
                  <a16:creationId xmlns:a16="http://schemas.microsoft.com/office/drawing/2014/main" id="{8EDBAB5D-6A12-4CD4-B94A-5B4FD10BD9E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6" name="平行四邊形 45">
              <a:extLst>
                <a:ext uri="{FF2B5EF4-FFF2-40B4-BE49-F238E27FC236}">
                  <a16:creationId xmlns:a16="http://schemas.microsoft.com/office/drawing/2014/main" id="{149375CB-4E42-4E81-B22E-EB59263F5F91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7" name="梯形 46">
              <a:extLst>
                <a:ext uri="{FF2B5EF4-FFF2-40B4-BE49-F238E27FC236}">
                  <a16:creationId xmlns:a16="http://schemas.microsoft.com/office/drawing/2014/main" id="{65904818-964B-4167-B883-F1F92ED49FB9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48" name="平行四邊形 47">
              <a:extLst>
                <a:ext uri="{FF2B5EF4-FFF2-40B4-BE49-F238E27FC236}">
                  <a16:creationId xmlns:a16="http://schemas.microsoft.com/office/drawing/2014/main" id="{3CCE986C-AD30-457F-B791-5818773654A1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49" name="平行四邊形 48">
              <a:extLst>
                <a:ext uri="{FF2B5EF4-FFF2-40B4-BE49-F238E27FC236}">
                  <a16:creationId xmlns:a16="http://schemas.microsoft.com/office/drawing/2014/main" id="{37DDD8B5-A843-472E-ABA9-0C5FED005051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50" name="梯形 49">
              <a:extLst>
                <a:ext uri="{FF2B5EF4-FFF2-40B4-BE49-F238E27FC236}">
                  <a16:creationId xmlns:a16="http://schemas.microsoft.com/office/drawing/2014/main" id="{DF5714DA-46E1-4396-A7C6-82C0111EBBCF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51" name="梯形 50">
              <a:extLst>
                <a:ext uri="{FF2B5EF4-FFF2-40B4-BE49-F238E27FC236}">
                  <a16:creationId xmlns:a16="http://schemas.microsoft.com/office/drawing/2014/main" id="{309AF591-4DA5-4EBB-ACAD-F24DF4A5FB4C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52" name="梯形 51">
              <a:extLst>
                <a:ext uri="{FF2B5EF4-FFF2-40B4-BE49-F238E27FC236}">
                  <a16:creationId xmlns:a16="http://schemas.microsoft.com/office/drawing/2014/main" id="{8698C41F-B287-49C2-8573-3321392FAF09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</p:spTree>
    <p:extLst>
      <p:ext uri="{BB962C8B-B14F-4D97-AF65-F5344CB8AC3E}">
        <p14:creationId xmlns:p14="http://schemas.microsoft.com/office/powerpoint/2010/main" val="27541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C5FE5D4-311D-439F-803B-F795961D9DCC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4097A41-94F7-4433-9E40-FD9897B66B70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C7238E-F11B-4F80-BFB7-097C529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3055"/>
            <a:ext cx="10515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294CEEE-2C46-4F9E-A30B-FAD7804401E4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677BCE2-E218-486C-96A6-604140A98D75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AE473C1B-9F14-42C4-B7C7-FD44322B932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68D854A8-DF5B-4014-88C3-16C1293F68B1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0C5339-B776-4D2A-8A06-284CD31B3FBD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285AE48D-B7FC-46D2-AD46-0CCE4D843C6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CB755DD7-0A18-4A45-81E2-8FD8D97E9F7B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9A43D47-938B-4342-914F-F799438B4D4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4EA9BFE6-4087-453F-A612-6317D26A96F6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3F88E56-5C6B-49FD-BC41-962E759E821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2D8B958C-048D-4597-B8A7-4F202E1D8A1E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9E500854-7520-47EF-ABC1-B6D2E99F4F11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7F205CC-92AA-4815-AA88-2440C11B980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E898BB1-8411-480A-991F-4413EEE47B76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投影片編號版面配置區 4">
            <a:extLst>
              <a:ext uri="{FF2B5EF4-FFF2-40B4-BE49-F238E27FC236}">
                <a16:creationId xmlns:a16="http://schemas.microsoft.com/office/drawing/2014/main" id="{5A56CCF0-1405-4CD0-B9C5-65F7BE64F870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  <p:sp>
        <p:nvSpPr>
          <p:cNvPr id="22" name="副標題 2">
            <a:extLst>
              <a:ext uri="{FF2B5EF4-FFF2-40B4-BE49-F238E27FC236}">
                <a16:creationId xmlns:a16="http://schemas.microsoft.com/office/drawing/2014/main" id="{6B08E869-72C6-450B-AA48-AFB1F3272A29}"/>
              </a:ext>
            </a:extLst>
          </p:cNvPr>
          <p:cNvSpPr txBox="1">
            <a:spLocks/>
          </p:cNvSpPr>
          <p:nvPr userDrawn="1"/>
        </p:nvSpPr>
        <p:spPr>
          <a:xfrm>
            <a:off x="609600" y="365124"/>
            <a:ext cx="10744200" cy="81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4400" dirty="0">
                <a:latin typeface="+mj-lt"/>
                <a:ea typeface="+mj-ea"/>
              </a:rPr>
              <a:t>Outline</a:t>
            </a:r>
            <a:endParaRPr lang="zh-TW" altLang="en-US" sz="44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與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9247B60-7399-4E59-B4B6-DD6C660551BC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6913584-9488-4487-A08F-1254E81E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1597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4097A41-94F7-4433-9E40-FD9897B66B70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C7238E-F11B-4F80-BFB7-097C529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305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677BCE2-E218-486C-96A6-604140A98D75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AE473C1B-9F14-42C4-B7C7-FD44322B932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68D854A8-DF5B-4014-88C3-16C1293F68B1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0C5339-B776-4D2A-8A06-284CD31B3FBD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285AE48D-B7FC-46D2-AD46-0CCE4D843C6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CB755DD7-0A18-4A45-81E2-8FD8D97E9F7B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9A43D47-938B-4342-914F-F799438B4D4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4EA9BFE6-4087-453F-A612-6317D26A96F6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3F88E56-5C6B-49FD-BC41-962E759E821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2D8B958C-048D-4597-B8A7-4F202E1D8A1E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9E500854-7520-47EF-ABC1-B6D2E99F4F11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7F205CC-92AA-4815-AA88-2440C11B980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E898BB1-8411-480A-991F-4413EEE47B76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7D056F4-BFC6-4411-8271-40A08E7CFEA8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投影片編號版面配置區 4">
            <a:extLst>
              <a:ext uri="{FF2B5EF4-FFF2-40B4-BE49-F238E27FC236}">
                <a16:creationId xmlns:a16="http://schemas.microsoft.com/office/drawing/2014/main" id="{3685F16A-88A1-4A96-9D19-53EA6993B50E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9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FF097956-A18E-422F-937B-9D31EA362C52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6C7238E-F11B-4F80-BFB7-097C5299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66269"/>
            <a:ext cx="10515600" cy="507812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677BCE2-E218-486C-96A6-604140A98D75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AE473C1B-9F14-42C4-B7C7-FD44322B932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68D854A8-DF5B-4014-88C3-16C1293F68B1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A80C5339-B776-4D2A-8A06-284CD31B3FBD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285AE48D-B7FC-46D2-AD46-0CCE4D843C6A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CB755DD7-0A18-4A45-81E2-8FD8D97E9F7B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B9A43D47-938B-4342-914F-F799438B4D4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4EA9BFE6-4087-453F-A612-6317D26A96F6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3F88E56-5C6B-49FD-BC41-962E759E821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2D8B958C-048D-4597-B8A7-4F202E1D8A1E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9E500854-7520-47EF-ABC1-B6D2E99F4F11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7F205CC-92AA-4815-AA88-2440C11B980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E898BB1-8411-480A-991F-4413EEE47B76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52CD4D5-852B-460B-B337-1D8B74DC8139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投影片編號版面配置區 4">
            <a:extLst>
              <a:ext uri="{FF2B5EF4-FFF2-40B4-BE49-F238E27FC236}">
                <a16:creationId xmlns:a16="http://schemas.microsoft.com/office/drawing/2014/main" id="{1FA9BD29-4E4C-46A9-8114-4159649459E1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2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A910FE42-39AA-43CD-A9A5-878CC7755A52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9DCE1-779C-4840-9F25-429E3F589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94800"/>
            <a:ext cx="5381206" cy="44256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C5537-D301-4CCB-AA55-E6400560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1195" y="1594800"/>
            <a:ext cx="5355376" cy="44256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17E60DA-0222-4F93-A70C-1EC20206369A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F139D01B-FFF5-437C-9263-AACEC7E4B1AE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163DC193-C278-4D96-BB9B-AF8B815E880F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6B9A0060-EAAF-4423-BE20-62E47AB84DE8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E4DBEFC8-A202-4DF0-9C37-6C5D7F15195E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E06E8079-4641-4FD5-8381-A9929941B1CD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828A4EDB-009C-42D6-9EC4-89BD666010FD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2CA339C1-E268-4229-9546-E0B2085BF2C2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CB17F2EB-5FB0-403C-B6F6-23A9694A94EF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1BDAB0D9-750D-4444-8509-AF7F0C0BB1BA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8B7364E8-97FF-4182-B24E-EBD1BBA88504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D5431A54-F408-4DEE-BF93-4928E02FFCA8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90544335-4C39-46BB-A96A-17BE3890D001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891432D-A1D8-4073-867B-C8190A0B4D7C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25">
            <a:extLst>
              <a:ext uri="{FF2B5EF4-FFF2-40B4-BE49-F238E27FC236}">
                <a16:creationId xmlns:a16="http://schemas.microsoft.com/office/drawing/2014/main" id="{BD431837-74EE-4C08-BBE8-2A17926E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600"/>
            <a:ext cx="10746000" cy="817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7F6D1C6-ACDE-4301-B0FD-F169A1E56838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投影片編號版面配置區 4">
            <a:extLst>
              <a:ext uri="{FF2B5EF4-FFF2-40B4-BE49-F238E27FC236}">
                <a16:creationId xmlns:a16="http://schemas.microsoft.com/office/drawing/2014/main" id="{F3855766-0AF5-46D1-B503-F93FEFC7D7E4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70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43A5729-AC0B-49B7-9DCA-C11B2085EB0C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6FA4E3-3312-4EFF-95D6-C781036F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79937"/>
            <a:ext cx="5381206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693959-7435-49D2-9176-22C2FBBF6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1194" y="1279937"/>
            <a:ext cx="5355375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9A3E54B-E5E7-4A59-9C7F-F2979EADCF60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3" name="平行四邊形 12">
              <a:extLst>
                <a:ext uri="{FF2B5EF4-FFF2-40B4-BE49-F238E27FC236}">
                  <a16:creationId xmlns:a16="http://schemas.microsoft.com/office/drawing/2014/main" id="{6F917B31-447D-4FA4-9D24-565CCB93FA2D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A923D171-1B5A-460B-AEB5-05268AB771A2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C6C4E26-BD2C-4A32-82C3-5619D0E7C4CA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平行四邊形 15">
              <a:extLst>
                <a:ext uri="{FF2B5EF4-FFF2-40B4-BE49-F238E27FC236}">
                  <a16:creationId xmlns:a16="http://schemas.microsoft.com/office/drawing/2014/main" id="{162DDE78-43BC-40F7-A74F-53F7EAAB41FC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A41DCD3F-51AD-4ED7-A9D9-43C8F393EBA5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梯形 17">
              <a:extLst>
                <a:ext uri="{FF2B5EF4-FFF2-40B4-BE49-F238E27FC236}">
                  <a16:creationId xmlns:a16="http://schemas.microsoft.com/office/drawing/2014/main" id="{7BFBD6F2-8A54-489D-ADF5-258D96336E5E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9" name="平行四邊形 18">
              <a:extLst>
                <a:ext uri="{FF2B5EF4-FFF2-40B4-BE49-F238E27FC236}">
                  <a16:creationId xmlns:a16="http://schemas.microsoft.com/office/drawing/2014/main" id="{2211D480-F8F0-465A-AD69-13B72F5708EA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平行四邊形 19">
              <a:extLst>
                <a:ext uri="{FF2B5EF4-FFF2-40B4-BE49-F238E27FC236}">
                  <a16:creationId xmlns:a16="http://schemas.microsoft.com/office/drawing/2014/main" id="{79104801-AEE7-4471-8164-7420AA0E64F4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7F974F50-2A52-47B5-B601-1992EFD6C0D4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AF484EE9-FDC1-4B3F-826E-FA3859E42568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23" name="梯形 22">
              <a:extLst>
                <a:ext uri="{FF2B5EF4-FFF2-40B4-BE49-F238E27FC236}">
                  <a16:creationId xmlns:a16="http://schemas.microsoft.com/office/drawing/2014/main" id="{B8814988-5F03-4DF8-ADCB-81981E98B89B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73E29B9E-55B8-4071-B73C-BA733916FBFA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70FB1009-E091-428E-BE15-C42AD9298724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81100"/>
            <a:ext cx="11582400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DD1931F4-FD7F-40CA-9109-0A1ECE5593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0" y="2202685"/>
            <a:ext cx="5381206" cy="37990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EC2A9769-C6F9-458F-A0B4-76874B869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1195" y="2202685"/>
            <a:ext cx="5355376" cy="37990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32" name="標題 31">
            <a:extLst>
              <a:ext uri="{FF2B5EF4-FFF2-40B4-BE49-F238E27FC236}">
                <a16:creationId xmlns:a16="http://schemas.microsoft.com/office/drawing/2014/main" id="{EE9ACB4C-3DBF-498F-9A8F-D69D7D59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365125"/>
            <a:ext cx="10746000" cy="8172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31A2CB2-77DB-4FD3-970B-D14877CEBDEB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投影片編號版面配置區 4">
            <a:extLst>
              <a:ext uri="{FF2B5EF4-FFF2-40B4-BE49-F238E27FC236}">
                <a16:creationId xmlns:a16="http://schemas.microsoft.com/office/drawing/2014/main" id="{C92586A2-0185-4DFC-82F9-4EDFEFA177E2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6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說明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EA22C7C5-01C1-4366-BBB2-92C2B90A76C5}"/>
              </a:ext>
            </a:extLst>
          </p:cNvPr>
          <p:cNvCxnSpPr>
            <a:cxnSpLocks/>
          </p:cNvCxnSpPr>
          <p:nvPr userDrawn="1"/>
        </p:nvCxnSpPr>
        <p:spPr>
          <a:xfrm>
            <a:off x="0" y="6606472"/>
            <a:ext cx="5401547" cy="10851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C1055A5-378B-4151-B9EC-5307982A3747}"/>
              </a:ext>
            </a:extLst>
          </p:cNvPr>
          <p:cNvCxnSpPr>
            <a:cxnSpLocks/>
          </p:cNvCxnSpPr>
          <p:nvPr userDrawn="1"/>
        </p:nvCxnSpPr>
        <p:spPr>
          <a:xfrm>
            <a:off x="-1" y="1758147"/>
            <a:ext cx="4772026" cy="0"/>
          </a:xfrm>
          <a:prstGeom prst="line">
            <a:avLst/>
          </a:prstGeom>
          <a:ln w="28575">
            <a:solidFill>
              <a:srgbClr val="4B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C4F93B7-0D1D-429F-879E-CE1FA5FD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49384"/>
            <a:ext cx="3932237" cy="1005838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C2CD1CE-027C-4611-9B2B-1FE6DCE40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202" y="749385"/>
            <a:ext cx="6367752" cy="51116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3834F1-4D7E-44A1-9818-D634A88FA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6087" y="2057400"/>
            <a:ext cx="38659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F109FB5-DD8D-493F-BA54-7FA6970EFA0F}"/>
              </a:ext>
            </a:extLst>
          </p:cNvPr>
          <p:cNvGrpSpPr/>
          <p:nvPr userDrawn="1"/>
        </p:nvGrpSpPr>
        <p:grpSpPr>
          <a:xfrm>
            <a:off x="5541430" y="6501190"/>
            <a:ext cx="1159015" cy="36512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11" name="平行四邊形 10">
              <a:extLst>
                <a:ext uri="{FF2B5EF4-FFF2-40B4-BE49-F238E27FC236}">
                  <a16:creationId xmlns:a16="http://schemas.microsoft.com/office/drawing/2014/main" id="{C4227DED-A15C-4FC4-9F98-94D1976A07E9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5B75CD24-10FD-4612-B145-07F48733F7D3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718D7F9-25E4-4969-AB4A-A6B7A9546CD7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邊形 13">
              <a:extLst>
                <a:ext uri="{FF2B5EF4-FFF2-40B4-BE49-F238E27FC236}">
                  <a16:creationId xmlns:a16="http://schemas.microsoft.com/office/drawing/2014/main" id="{01D5E926-22F8-47C3-9915-07176EF8F82F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F08A92E4-D764-445F-A093-D94C73A93936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A332AD05-6CB8-41D6-BCCD-AF339588B4D1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7" name="平行四邊形 16">
              <a:extLst>
                <a:ext uri="{FF2B5EF4-FFF2-40B4-BE49-F238E27FC236}">
                  <a16:creationId xmlns:a16="http://schemas.microsoft.com/office/drawing/2014/main" id="{53E4B125-D10C-4AE5-87FB-A4E0FB12684A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平行四邊形 17">
              <a:extLst>
                <a:ext uri="{FF2B5EF4-FFF2-40B4-BE49-F238E27FC236}">
                  <a16:creationId xmlns:a16="http://schemas.microsoft.com/office/drawing/2014/main" id="{779FBA0C-9B9B-4926-BD33-A787000E18B7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B9CFACC7-7576-4F2F-921C-FBC28930808B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C3B48AEE-4122-4CBB-BA02-B198B5EB3C0C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417C6B53-8A1E-47A2-ACEF-3906C0AF0716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0A0D7475-082A-4FFA-BC30-2D54D1000EB1}"/>
              </a:ext>
            </a:extLst>
          </p:cNvPr>
          <p:cNvSpPr/>
          <p:nvPr userDrawn="1"/>
        </p:nvSpPr>
        <p:spPr>
          <a:xfrm rot="5400000">
            <a:off x="-3290890" y="3290887"/>
            <a:ext cx="6858003" cy="276225"/>
          </a:xfrm>
          <a:prstGeom prst="rect">
            <a:avLst/>
          </a:prstGeom>
          <a:solidFill>
            <a:srgbClr val="C5D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28B2971-FA64-4ECA-8042-0681A284E7BA}"/>
              </a:ext>
            </a:extLst>
          </p:cNvPr>
          <p:cNvCxnSpPr>
            <a:cxnSpLocks/>
          </p:cNvCxnSpPr>
          <p:nvPr userDrawn="1"/>
        </p:nvCxnSpPr>
        <p:spPr>
          <a:xfrm>
            <a:off x="6837279" y="6606000"/>
            <a:ext cx="4146933" cy="11086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投影片編號版面配置區 4">
            <a:extLst>
              <a:ext uri="{FF2B5EF4-FFF2-40B4-BE49-F238E27FC236}">
                <a16:creationId xmlns:a16="http://schemas.microsoft.com/office/drawing/2014/main" id="{EA6D77F2-88DF-4496-A285-B8C956BFA6B8}"/>
              </a:ext>
            </a:extLst>
          </p:cNvPr>
          <p:cNvSpPr txBox="1">
            <a:spLocks/>
          </p:cNvSpPr>
          <p:nvPr userDrawn="1"/>
        </p:nvSpPr>
        <p:spPr>
          <a:xfrm>
            <a:off x="11008559" y="6422451"/>
            <a:ext cx="54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9BCECE-0A42-4917-B1B4-9BE51CC96EB2}" type="slidenum">
              <a:rPr lang="zh-TW" altLang="en-US" sz="2000" baseline="0" smtClean="0">
                <a:solidFill>
                  <a:srgbClr val="6F6F6F"/>
                </a:solidFill>
              </a:rPr>
              <a:pPr/>
              <a:t>‹#›</a:t>
            </a:fld>
            <a:endParaRPr lang="zh-TW" altLang="en-US" sz="2000" baseline="0" dirty="0">
              <a:solidFill>
                <a:srgbClr val="6F6F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1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B4706C-144F-49A5-93F3-737FD69B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E123BD-D1BF-403F-9C4F-169D2790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909844-A233-48DC-B726-003D49CDF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CECE-0A42-4917-B1B4-9BE51CC96E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6440BD-6F4A-4BC0-804C-24B5B605E44B}"/>
              </a:ext>
            </a:extLst>
          </p:cNvPr>
          <p:cNvSpPr/>
          <p:nvPr userDrawn="1"/>
        </p:nvSpPr>
        <p:spPr>
          <a:xfrm>
            <a:off x="0" y="1"/>
            <a:ext cx="12192000" cy="324000"/>
          </a:xfrm>
          <a:prstGeom prst="rect">
            <a:avLst/>
          </a:prstGeom>
          <a:solidFill>
            <a:srgbClr val="EAF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EE02DCB-E182-46A4-9DC9-27292F9732B3}"/>
              </a:ext>
            </a:extLst>
          </p:cNvPr>
          <p:cNvGrpSpPr/>
          <p:nvPr userDrawn="1"/>
        </p:nvGrpSpPr>
        <p:grpSpPr>
          <a:xfrm>
            <a:off x="11220450" y="67128"/>
            <a:ext cx="879249" cy="256873"/>
            <a:chOff x="1556910" y="1526777"/>
            <a:chExt cx="6957916" cy="2665279"/>
          </a:xfrm>
          <a:solidFill>
            <a:schemeClr val="accent5">
              <a:lumMod val="75000"/>
            </a:schemeClr>
          </a:solidFill>
        </p:grpSpPr>
        <p:sp>
          <p:nvSpPr>
            <p:cNvPr id="9" name="平行四邊形 8">
              <a:extLst>
                <a:ext uri="{FF2B5EF4-FFF2-40B4-BE49-F238E27FC236}">
                  <a16:creationId xmlns:a16="http://schemas.microsoft.com/office/drawing/2014/main" id="{E913DF8C-CD0D-49E6-94BC-28CC5968C977}"/>
                </a:ext>
              </a:extLst>
            </p:cNvPr>
            <p:cNvSpPr/>
            <p:nvPr/>
          </p:nvSpPr>
          <p:spPr>
            <a:xfrm>
              <a:off x="4284168" y="1566301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0" name="平行四邊形 9">
              <a:extLst>
                <a:ext uri="{FF2B5EF4-FFF2-40B4-BE49-F238E27FC236}">
                  <a16:creationId xmlns:a16="http://schemas.microsoft.com/office/drawing/2014/main" id="{7D424F86-21B2-40BE-A4FE-5F5C1ED170DC}"/>
                </a:ext>
              </a:extLst>
            </p:cNvPr>
            <p:cNvSpPr/>
            <p:nvPr/>
          </p:nvSpPr>
          <p:spPr>
            <a:xfrm flipH="1">
              <a:off x="5249232" y="1526777"/>
              <a:ext cx="536893" cy="2625755"/>
            </a:xfrm>
            <a:prstGeom prst="parallelogram">
              <a:avLst>
                <a:gd name="adj" fmla="val 312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5E59A76-B96B-459F-87F2-EB185803F1F3}"/>
                </a:ext>
              </a:extLst>
            </p:cNvPr>
            <p:cNvCxnSpPr/>
            <p:nvPr/>
          </p:nvCxnSpPr>
          <p:spPr>
            <a:xfrm>
              <a:off x="3263317" y="1526796"/>
              <a:ext cx="947956" cy="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平行四邊形 11">
              <a:extLst>
                <a:ext uri="{FF2B5EF4-FFF2-40B4-BE49-F238E27FC236}">
                  <a16:creationId xmlns:a16="http://schemas.microsoft.com/office/drawing/2014/main" id="{F8A18287-FE7D-4F05-B2E1-C452E3363A41}"/>
                </a:ext>
              </a:extLst>
            </p:cNvPr>
            <p:cNvSpPr/>
            <p:nvPr/>
          </p:nvSpPr>
          <p:spPr>
            <a:xfrm>
              <a:off x="1556910" y="1526795"/>
              <a:ext cx="1212204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3" name="平行四邊形 12">
              <a:extLst>
                <a:ext uri="{FF2B5EF4-FFF2-40B4-BE49-F238E27FC236}">
                  <a16:creationId xmlns:a16="http://schemas.microsoft.com/office/drawing/2014/main" id="{BBFD87F0-B0D5-4625-B3E4-E57022EB9ADC}"/>
                </a:ext>
              </a:extLst>
            </p:cNvPr>
            <p:cNvSpPr/>
            <p:nvPr/>
          </p:nvSpPr>
          <p:spPr>
            <a:xfrm flipH="1">
              <a:off x="2941089" y="1526795"/>
              <a:ext cx="763394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CE4D1A8E-8449-47C9-A6E5-5B0C6A4CE48A}"/>
                </a:ext>
              </a:extLst>
            </p:cNvPr>
            <p:cNvSpPr/>
            <p:nvPr/>
          </p:nvSpPr>
          <p:spPr>
            <a:xfrm>
              <a:off x="2222301" y="1526786"/>
              <a:ext cx="1109437" cy="461384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5" name="平行四邊形 14">
              <a:extLst>
                <a:ext uri="{FF2B5EF4-FFF2-40B4-BE49-F238E27FC236}">
                  <a16:creationId xmlns:a16="http://schemas.microsoft.com/office/drawing/2014/main" id="{44F88F72-D28C-41F8-A627-8894FA2C659E}"/>
                </a:ext>
              </a:extLst>
            </p:cNvPr>
            <p:cNvSpPr/>
            <p:nvPr/>
          </p:nvSpPr>
          <p:spPr>
            <a:xfrm flipH="1">
              <a:off x="7302617" y="1526786"/>
              <a:ext cx="1212209" cy="2625746"/>
            </a:xfrm>
            <a:prstGeom prst="parallelogram">
              <a:avLst>
                <a:gd name="adj" fmla="val 664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6" name="平行四邊形 15">
              <a:extLst>
                <a:ext uri="{FF2B5EF4-FFF2-40B4-BE49-F238E27FC236}">
                  <a16:creationId xmlns:a16="http://schemas.microsoft.com/office/drawing/2014/main" id="{0AE25A02-385A-4FAA-9EBC-71CB33B4FCD4}"/>
                </a:ext>
              </a:extLst>
            </p:cNvPr>
            <p:cNvSpPr/>
            <p:nvPr/>
          </p:nvSpPr>
          <p:spPr>
            <a:xfrm>
              <a:off x="6377031" y="1526786"/>
              <a:ext cx="763397" cy="2625746"/>
            </a:xfrm>
            <a:prstGeom prst="parallelogram">
              <a:avLst>
                <a:gd name="adj" fmla="val 47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7" name="梯形 16">
              <a:extLst>
                <a:ext uri="{FF2B5EF4-FFF2-40B4-BE49-F238E27FC236}">
                  <a16:creationId xmlns:a16="http://schemas.microsoft.com/office/drawing/2014/main" id="{C5DD9A39-17A7-4DB6-A89C-8B0F4E094424}"/>
                </a:ext>
              </a:extLst>
            </p:cNvPr>
            <p:cNvSpPr/>
            <p:nvPr/>
          </p:nvSpPr>
          <p:spPr>
            <a:xfrm flipH="1">
              <a:off x="6717486" y="1526777"/>
              <a:ext cx="1109442" cy="461388"/>
            </a:xfrm>
            <a:prstGeom prst="trapezoid">
              <a:avLst>
                <a:gd name="adj" fmla="val 3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  <p:sp>
          <p:nvSpPr>
            <p:cNvPr id="18" name="梯形 17">
              <a:extLst>
                <a:ext uri="{FF2B5EF4-FFF2-40B4-BE49-F238E27FC236}">
                  <a16:creationId xmlns:a16="http://schemas.microsoft.com/office/drawing/2014/main" id="{31445B80-8EF2-4489-8A5A-FD8C11C90DFC}"/>
                </a:ext>
              </a:extLst>
            </p:cNvPr>
            <p:cNvSpPr/>
            <p:nvPr/>
          </p:nvSpPr>
          <p:spPr>
            <a:xfrm>
              <a:off x="1922742" y="2709648"/>
              <a:ext cx="1603695" cy="360721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 dirty="0"/>
            </a:p>
          </p:txBody>
        </p:sp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F61CA09A-7636-4852-86E8-303CD738014A}"/>
                </a:ext>
              </a:extLst>
            </p:cNvPr>
            <p:cNvSpPr/>
            <p:nvPr/>
          </p:nvSpPr>
          <p:spPr>
            <a:xfrm>
              <a:off x="6619177" y="2709643"/>
              <a:ext cx="1554760" cy="360717"/>
            </a:xfrm>
            <a:prstGeom prst="trapezoid">
              <a:avLst>
                <a:gd name="adj" fmla="val 304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600"/>
            </a:p>
          </p:txBody>
        </p:sp>
      </p:grpSp>
      <p:pic>
        <p:nvPicPr>
          <p:cNvPr id="32" name="Picture 2">
            <a:extLst>
              <a:ext uri="{FF2B5EF4-FFF2-40B4-BE49-F238E27FC236}">
                <a16:creationId xmlns:a16="http://schemas.microsoft.com/office/drawing/2014/main" id="{C2DA0412-8CE5-4A9D-8FE4-C7526BABD1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617" y="6384925"/>
            <a:ext cx="406116" cy="40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24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51" r:id="rId3"/>
    <p:sldLayoutId id="2147483661" r:id="rId4"/>
    <p:sldLayoutId id="2147483654" r:id="rId5"/>
    <p:sldLayoutId id="2147483660" r:id="rId6"/>
    <p:sldLayoutId id="2147483652" r:id="rId7"/>
    <p:sldLayoutId id="2147483653" r:id="rId8"/>
    <p:sldLayoutId id="2147483657" r:id="rId9"/>
    <p:sldLayoutId id="214748365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185AC7E-F6D9-4895-A6DC-44A63E9F4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4463AE8B-2FE2-4B66-BA5C-F88607298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Alpha zero</a:t>
            </a:r>
            <a:r>
              <a:rPr lang="zh-TW" altLang="en-US" dirty="0"/>
              <a:t>用於換牌階段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C2E6D43-5C0C-47CD-BBED-4FCBCE01D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0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 zero</a:t>
            </a:r>
            <a:r>
              <a:rPr lang="zh-TW" altLang="en-US" dirty="0"/>
              <a:t>簡介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FE9E9C-F87E-49B9-B868-8EB70A711C55}"/>
              </a:ext>
            </a:extLst>
          </p:cNvPr>
          <p:cNvSpPr txBox="1"/>
          <p:nvPr/>
        </p:nvSpPr>
        <p:spPr>
          <a:xfrm>
            <a:off x="609599" y="1644242"/>
            <a:ext cx="68072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2A2A2A"/>
                </a:solidFill>
                <a:effectLst/>
                <a:latin typeface="Noto Sans TC"/>
              </a:rPr>
              <a:t>以</a:t>
            </a:r>
            <a:r>
              <a:rPr lang="en-US" altLang="zh-TW" sz="2000" b="0" i="0" dirty="0">
                <a:solidFill>
                  <a:srgbClr val="2A2A2A"/>
                </a:solidFill>
                <a:effectLst/>
                <a:latin typeface="Noto Sans TC"/>
              </a:rPr>
              <a:t>MCTS</a:t>
            </a:r>
            <a:r>
              <a:rPr lang="zh-TW" altLang="en-US" sz="2000" b="0" i="0" dirty="0">
                <a:solidFill>
                  <a:srgbClr val="2A2A2A"/>
                </a:solidFill>
                <a:effectLst/>
                <a:latin typeface="Noto Sans TC"/>
              </a:rPr>
              <a:t>為基礎，加入了神經網路來提升搜索效率</a:t>
            </a:r>
            <a:endParaRPr lang="en-US" altLang="zh-TW" sz="2000" b="0" i="0" dirty="0">
              <a:solidFill>
                <a:srgbClr val="2A2A2A"/>
              </a:solidFill>
              <a:effectLst/>
              <a:latin typeface="Noto Sans TC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sz="2000" b="0" i="0" dirty="0">
              <a:solidFill>
                <a:srgbClr val="2A2A2A"/>
              </a:solidFill>
              <a:effectLst/>
              <a:latin typeface="Noto Sans T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2A2A2A"/>
                </a:solidFill>
                <a:effectLst/>
                <a:latin typeface="Noto Sans TC"/>
              </a:rPr>
              <a:t>從零開始學習，不需要任何人類的經驗</a:t>
            </a:r>
            <a:endParaRPr lang="en-US" altLang="zh-TW" sz="2000" b="0" i="0" dirty="0">
              <a:solidFill>
                <a:srgbClr val="2A2A2A"/>
              </a:solidFill>
              <a:effectLst/>
              <a:latin typeface="Noto Sans TC"/>
            </a:endParaRPr>
          </a:p>
          <a:p>
            <a:pPr algn="l"/>
            <a:endParaRPr lang="en-US" altLang="zh-TW" sz="2000" dirty="0">
              <a:solidFill>
                <a:srgbClr val="2A2A2A"/>
              </a:solidFill>
              <a:latin typeface="Noto Sans T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2A2A2A"/>
                </a:solidFill>
                <a:effectLst/>
                <a:latin typeface="Noto Sans TC"/>
              </a:rPr>
              <a:t>Unsupervised Learning</a:t>
            </a:r>
            <a:endParaRPr lang="zh-TW" altLang="en-US" sz="2000" b="0" i="0" dirty="0">
              <a:solidFill>
                <a:srgbClr val="2A2A2A"/>
              </a:solidFill>
              <a:effectLst/>
              <a:latin typeface="Noto Sans TC"/>
            </a:endParaRPr>
          </a:p>
        </p:txBody>
      </p:sp>
    </p:spTree>
    <p:extLst>
      <p:ext uri="{BB962C8B-B14F-4D97-AF65-F5344CB8AC3E}">
        <p14:creationId xmlns:p14="http://schemas.microsoft.com/office/powerpoint/2010/main" val="1101619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Node(</a:t>
            </a:r>
            <a:r>
              <a:rPr lang="zh-TW" altLang="en-US" dirty="0"/>
              <a:t>節點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FE9E9C-F87E-49B9-B868-8EB70A711C55}"/>
              </a:ext>
            </a:extLst>
          </p:cNvPr>
          <p:cNvSpPr txBox="1"/>
          <p:nvPr/>
        </p:nvSpPr>
        <p:spPr>
          <a:xfrm>
            <a:off x="609599" y="1644242"/>
            <a:ext cx="68072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212529"/>
                </a:solidFill>
                <a:latin typeface="Roboto" panose="02000000000000000000" pitchFamily="2" charset="0"/>
              </a:rPr>
              <a:t>節點屬性</a:t>
            </a:r>
            <a:r>
              <a:rPr lang="en-US" altLang="zh-TW" sz="2000" b="1" dirty="0">
                <a:solidFill>
                  <a:srgbClr val="212529"/>
                </a:solidFill>
                <a:latin typeface="Roboto" panose="02000000000000000000" pitchFamily="2" charset="0"/>
              </a:rPr>
              <a:t>:</a:t>
            </a:r>
          </a:p>
          <a:p>
            <a:endParaRPr lang="en-US" altLang="zh-TW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n: </a:t>
            </a:r>
            <a:r>
              <a:rPr lang="zh-TW" altLang="en-US" dirty="0">
                <a:solidFill>
                  <a:srgbClr val="212529"/>
                </a:solidFill>
                <a:latin typeface="Roboto" panose="02000000000000000000" pitchFamily="2" charset="0"/>
              </a:rPr>
              <a:t>被選擇次數</a:t>
            </a: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N: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總模擬次數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父節點</a:t>
            </a:r>
            <a:r>
              <a:rPr lang="zh-TW" altLang="en-US" dirty="0">
                <a:solidFill>
                  <a:srgbClr val="212529"/>
                </a:solidFill>
                <a:latin typeface="Roboto" panose="02000000000000000000" pitchFamily="2" charset="0"/>
              </a:rPr>
              <a:t>的</a:t>
            </a: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Roboto" panose="02000000000000000000" pitchFamily="2" charset="0"/>
              </a:rPr>
              <a:t>Q:</a:t>
            </a:r>
            <a:r>
              <a:rPr lang="zh-TW" altLang="en-US" dirty="0">
                <a:latin typeface="Roboto" panose="02000000000000000000" pitchFamily="2" charset="0"/>
              </a:rPr>
              <a:t> 該節點的價值</a:t>
            </a:r>
            <a:endParaRPr lang="en-US" altLang="zh-TW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Roboto" panose="02000000000000000000" pitchFamily="2" charset="0"/>
              </a:rPr>
              <a:t>P:</a:t>
            </a:r>
            <a:r>
              <a:rPr lang="zh-TW" altLang="en-US" dirty="0">
                <a:latin typeface="Roboto" panose="02000000000000000000" pitchFamily="2" charset="0"/>
              </a:rPr>
              <a:t> 該</a:t>
            </a:r>
            <a:r>
              <a:rPr lang="zh-TW" altLang="en-US" dirty="0">
                <a:solidFill>
                  <a:srgbClr val="212529"/>
                </a:solidFill>
                <a:latin typeface="Roboto" panose="02000000000000000000" pitchFamily="2" charset="0"/>
              </a:rPr>
              <a:t>節點的先驗機率</a:t>
            </a: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(prior probability)</a:t>
            </a:r>
            <a:r>
              <a:rPr lang="zh-TW" altLang="en-US" dirty="0">
                <a:solidFill>
                  <a:srgbClr val="212529"/>
                </a:solidFill>
                <a:latin typeface="Roboto" panose="02000000000000000000" pitchFamily="2" charset="0"/>
              </a:rPr>
              <a:t>，用神經網路來預測</a:t>
            </a:r>
            <a:endParaRPr lang="en-US" altLang="zh-TW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212529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</a:t>
            </a:r>
            <a:r>
              <a:rPr lang="en-US" altLang="zh-TW" dirty="0"/>
              <a:t>4</a:t>
            </a:r>
            <a:r>
              <a:rPr lang="zh-TW" altLang="en-US" dirty="0"/>
              <a:t>步驟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171382-9770-4948-B1B2-D38B108BF949}"/>
              </a:ext>
            </a:extLst>
          </p:cNvPr>
          <p:cNvSpPr txBox="1"/>
          <p:nvPr/>
        </p:nvSpPr>
        <p:spPr>
          <a:xfrm>
            <a:off x="609599" y="1811265"/>
            <a:ext cx="107441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TW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Selection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：從根節點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</a:rPr>
              <a:t>R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開始，連續向下選擇子節點至葉節點</a:t>
            </a:r>
            <a:r>
              <a:rPr lang="en-US" altLang="zh-TW" sz="20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zh-TW" alt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Expansion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：除非遊戲在</a:t>
            </a:r>
            <a:r>
              <a:rPr lang="en-US" altLang="zh-TW" sz="2000" dirty="0">
                <a:solidFill>
                  <a:schemeClr val="accent6"/>
                </a:solidFill>
                <a:latin typeface="Arial" panose="020B0604020202020204" pitchFamily="34" charset="0"/>
              </a:rPr>
              <a:t>L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結束，否則建立多個子節點並選取其中一個節點</a:t>
            </a:r>
            <a:r>
              <a:rPr lang="en-US" altLang="zh-TW" sz="2000" b="0" i="1" dirty="0">
                <a:solidFill>
                  <a:srgbClr val="202122"/>
                </a:solidFill>
                <a:effectLst/>
                <a:latin typeface="Times" panose="02020603050405020304" pitchFamily="18" charset="0"/>
              </a:rPr>
              <a:t>C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zh-TW" alt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Simulation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：不再用隨機策略進行遊戲，而是</a:t>
            </a:r>
            <a:r>
              <a:rPr lang="zh-TW" alt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以神經網估計分數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zh-TW" alt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Backpropagation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：使用</a:t>
            </a:r>
            <a:r>
              <a:rPr lang="zh-TW" alt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神經網估計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的結果，更新從</a:t>
            </a:r>
            <a:r>
              <a:rPr lang="en-US" altLang="zh-TW" sz="2000" b="0" i="1" dirty="0">
                <a:solidFill>
                  <a:srgbClr val="202122"/>
                </a:solidFill>
                <a:effectLst/>
                <a:latin typeface="Times" panose="02020603050405020304" pitchFamily="18" charset="0"/>
              </a:rPr>
              <a:t>C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到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</a:rPr>
              <a:t>R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的路徑上的節點資訊。</a:t>
            </a:r>
          </a:p>
        </p:txBody>
      </p:sp>
    </p:spTree>
    <p:extLst>
      <p:ext uri="{BB962C8B-B14F-4D97-AF65-F5344CB8AC3E}">
        <p14:creationId xmlns:p14="http://schemas.microsoft.com/office/powerpoint/2010/main" val="392258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Selection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42328250-2A53-452E-A723-D88EACF65B9C}"/>
                  </a:ext>
                </a:extLst>
              </p:cNvPr>
              <p:cNvSpPr txBox="1"/>
              <p:nvPr/>
            </p:nvSpPr>
            <p:spPr>
              <a:xfrm>
                <a:off x="609600" y="1500293"/>
                <a:ext cx="45999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Select</a:t>
                </a:r>
                <a:r>
                  <a:rPr lang="zh-TW" altLang="en-US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時在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 smtClean="0"/>
                      <m:t>UCT</m:t>
                    </m:r>
                  </m:oMath>
                </a14:m>
                <a:r>
                  <a:rPr lang="zh-TW" altLang="en-US" sz="2000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中加入了</a:t>
                </a:r>
                <a:r>
                  <a:rPr lang="en-US" altLang="zh-TW" sz="2000" dirty="0"/>
                  <a:t>P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42328250-2A53-452E-A723-D88EACF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00293"/>
                <a:ext cx="4599963" cy="400110"/>
              </a:xfrm>
              <a:prstGeom prst="rect">
                <a:avLst/>
              </a:prstGeom>
              <a:blipFill>
                <a:blip r:embed="rId2"/>
                <a:stretch>
                  <a:fillRect l="-1325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B10339D-C485-4AD2-8B8E-9B8F2E6E150F}"/>
                  </a:ext>
                </a:extLst>
              </p:cNvPr>
              <p:cNvSpPr txBox="1"/>
              <p:nvPr/>
            </p:nvSpPr>
            <p:spPr>
              <a:xfrm>
                <a:off x="683253" y="2386611"/>
                <a:ext cx="2092239" cy="5873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UCT</m:t>
                      </m:r>
                      <m:r>
                        <a:rPr lang="en-US" altLang="zh-TW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𝑐𝑃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num>
                        <m:den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B10339D-C485-4AD2-8B8E-9B8F2E6E1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3" y="2386611"/>
                <a:ext cx="2092239" cy="5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0E9A46AE-A016-4123-B39E-A72B816B5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4" y="1253284"/>
            <a:ext cx="5412122" cy="37764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4FD040-339E-4571-A183-403E257E5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944" y="5101966"/>
            <a:ext cx="619211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7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B599383-17B1-4E81-91ED-74293C2E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目前方法</a:t>
            </a:r>
          </a:p>
        </p:txBody>
      </p:sp>
    </p:spTree>
    <p:extLst>
      <p:ext uri="{BB962C8B-B14F-4D97-AF65-F5344CB8AC3E}">
        <p14:creationId xmlns:p14="http://schemas.microsoft.com/office/powerpoint/2010/main" val="51054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Node(</a:t>
            </a:r>
            <a:r>
              <a:rPr lang="zh-TW" altLang="en-US" dirty="0"/>
              <a:t>節點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FE9E9C-F87E-49B9-B868-8EB70A711C55}"/>
              </a:ext>
            </a:extLst>
          </p:cNvPr>
          <p:cNvSpPr txBox="1"/>
          <p:nvPr/>
        </p:nvSpPr>
        <p:spPr>
          <a:xfrm>
            <a:off x="609599" y="1644242"/>
            <a:ext cx="46167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212529"/>
                </a:solidFill>
                <a:latin typeface="Roboto" panose="02000000000000000000" pitchFamily="2" charset="0"/>
              </a:rPr>
              <a:t>節點屬性</a:t>
            </a:r>
            <a:r>
              <a:rPr lang="en-US" altLang="zh-TW" sz="2000" b="1" dirty="0">
                <a:solidFill>
                  <a:srgbClr val="212529"/>
                </a:solidFill>
                <a:latin typeface="Roboto" panose="02000000000000000000" pitchFamily="2" charset="0"/>
              </a:rPr>
              <a:t>:</a:t>
            </a:r>
          </a:p>
          <a:p>
            <a:endParaRPr lang="en-US" altLang="zh-TW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n: </a:t>
            </a:r>
            <a:r>
              <a:rPr lang="zh-TW" altLang="en-US" dirty="0">
                <a:solidFill>
                  <a:srgbClr val="212529"/>
                </a:solidFill>
                <a:latin typeface="Roboto" panose="02000000000000000000" pitchFamily="2" charset="0"/>
              </a:rPr>
              <a:t>被選擇次數</a:t>
            </a: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N: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總模擬次數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父節點</a:t>
            </a:r>
            <a:r>
              <a:rPr lang="zh-TW" altLang="en-US" dirty="0">
                <a:solidFill>
                  <a:srgbClr val="212529"/>
                </a:solidFill>
                <a:latin typeface="Roboto" panose="02000000000000000000" pitchFamily="2" charset="0"/>
              </a:rPr>
              <a:t>的</a:t>
            </a: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Roboto" panose="02000000000000000000" pitchFamily="2" charset="0"/>
              </a:rPr>
              <a:t>Q:</a:t>
            </a:r>
            <a:r>
              <a:rPr lang="zh-TW" altLang="en-US" dirty="0">
                <a:latin typeface="Roboto" panose="02000000000000000000" pitchFamily="2" charset="0"/>
              </a:rPr>
              <a:t> 該節點的價值</a:t>
            </a:r>
            <a:endParaRPr lang="en-US" altLang="zh-TW" dirty="0"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Roboto" panose="02000000000000000000" pitchFamily="2" charset="0"/>
              </a:rPr>
              <a:t>P:</a:t>
            </a:r>
            <a:r>
              <a:rPr lang="zh-TW" altLang="en-US" dirty="0">
                <a:latin typeface="Roboto" panose="02000000000000000000" pitchFamily="2" charset="0"/>
              </a:rPr>
              <a:t> 該</a:t>
            </a:r>
            <a:r>
              <a:rPr lang="zh-TW" altLang="en-US" dirty="0">
                <a:solidFill>
                  <a:srgbClr val="212529"/>
                </a:solidFill>
                <a:latin typeface="Roboto" panose="02000000000000000000" pitchFamily="2" charset="0"/>
              </a:rPr>
              <a:t>節點的先驗機率</a:t>
            </a: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(prior probability)</a:t>
            </a:r>
            <a:r>
              <a:rPr lang="zh-TW" altLang="en-US" dirty="0">
                <a:solidFill>
                  <a:srgbClr val="212529"/>
                </a:solidFill>
                <a:latin typeface="Roboto" panose="02000000000000000000" pitchFamily="2" charset="0"/>
              </a:rPr>
              <a:t>，用神經網路來預測</a:t>
            </a:r>
            <a:endParaRPr lang="en-US" altLang="zh-TW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FF0000"/>
                </a:solidFill>
                <a:latin typeface="Roboto" panose="02000000000000000000" pitchFamily="2" charset="0"/>
              </a:rPr>
              <a:t>curr_player</a:t>
            </a: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:</a:t>
            </a:r>
            <a:r>
              <a:rPr lang="zh-TW" altLang="en-US" dirty="0">
                <a:solidFill>
                  <a:srgbClr val="212529"/>
                </a:solidFill>
                <a:latin typeface="Roboto" panose="02000000000000000000" pitchFamily="2" charset="0"/>
              </a:rPr>
              <a:t> 當前玩家</a:t>
            </a:r>
            <a:endParaRPr lang="en-US" altLang="zh-TW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212529"/>
              </a:solidFill>
              <a:latin typeface="Roboto" panose="02000000000000000000" pitchFamily="2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781D7C-C97C-4604-AC81-AE9EF480F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444" y="1608589"/>
            <a:ext cx="649695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6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遊戲狀態設定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940B2E3-FF83-4484-8B52-DA76A14B6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模擬時必須要知道完整的遊戲狀態 </a:t>
                </a:r>
                <a:r>
                  <a:rPr lang="en-US" altLang="zh-TW" dirty="0"/>
                  <a:t>=&gt;</a:t>
                </a:r>
                <a:r>
                  <a:rPr lang="zh-TW" altLang="en-US" dirty="0"/>
                  <a:t> 要配牌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/>
                  <a:t>1. </a:t>
                </a:r>
                <a:r>
                  <a:rPr lang="zh-TW" altLang="en-US" dirty="0"/>
                  <a:t>對手手牌</a:t>
                </a:r>
                <a:r>
                  <a:rPr lang="en-US" altLang="zh-TW" dirty="0"/>
                  <a:t>: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/>
                  <a:t>目前為隨機配牌</a:t>
                </a: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/>
                  <a:t>2. </a:t>
                </a:r>
                <a:r>
                  <a:rPr lang="zh-TW" altLang="en-US" dirty="0"/>
                  <a:t>牌堆</a:t>
                </a:r>
                <a:r>
                  <a:rPr lang="en-US" altLang="zh-TW" dirty="0"/>
                  <a:t>: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/>
                  <a:t>目前為隨機配牌</a:t>
                </a:r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r>
                  <a:rPr lang="zh-TW" altLang="en-US" dirty="0"/>
                  <a:t>遊戲結束時會用打牌演算來計算雙方得分</a:t>
                </a:r>
                <a:r>
                  <a:rPr lang="en-US" altLang="zh-TW" dirty="0"/>
                  <a:t>(</a:t>
                </a:r>
                <a:r>
                  <a:rPr lang="zh-TW" altLang="en-US" b="0" i="0" dirty="0">
                    <a:solidFill>
                      <a:srgbClr val="000000"/>
                    </a:solidFill>
                    <a:effectLst/>
                    <a:latin typeface="SF Pro Text"/>
                  </a:rPr>
                  <a:t>墩</a:t>
                </a:r>
                <a:r>
                  <a:rPr lang="zh-TW" altLang="en-US" dirty="0"/>
                  <a:t>數</a:t>
                </a:r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r>
                  <a:rPr lang="zh-TW" altLang="en-US" dirty="0">
                    <a:latin typeface="Roboto" panose="02000000000000000000" pitchFamily="2" charset="0"/>
                  </a:rPr>
                  <a:t>節點的價值</a:t>
                </a:r>
                <a:r>
                  <a:rPr lang="en-US" altLang="zh-TW" dirty="0">
                    <a:latin typeface="Roboto" panose="02000000000000000000" pitchFamily="2" charset="0"/>
                  </a:rPr>
                  <a:t>Q</a:t>
                </a:r>
                <a:r>
                  <a:rPr lang="zh-TW" altLang="en-US" dirty="0">
                    <a:latin typeface="Roboto" panose="02000000000000000000" pitchFamily="2" charset="0"/>
                  </a:rPr>
                  <a:t> </a:t>
                </a:r>
                <a:r>
                  <a:rPr lang="en-US" altLang="zh-TW" dirty="0">
                    <a:latin typeface="Roboto" panose="02000000000000000000" pitchFamily="2" charset="0"/>
                  </a:rPr>
                  <a:t>=</a:t>
                </a:r>
                <a:r>
                  <a:rPr lang="zh-TW" altLang="en-US" dirty="0">
                    <a:latin typeface="Roboto" panose="02000000000000000000" pitchFamily="2" charset="0"/>
                  </a:rPr>
                  <a:t> </a:t>
                </a:r>
                <a:r>
                  <a:rPr lang="en-US" altLang="zh-TW" dirty="0">
                    <a:latin typeface="Roboto" panose="02000000000000000000" pitchFamily="2" charset="0"/>
                  </a:rPr>
                  <a:t>(</a:t>
                </a:r>
                <a:r>
                  <a:rPr lang="zh-TW" altLang="en-US" dirty="0">
                    <a:latin typeface="Roboto" panose="02000000000000000000" pitchFamily="2" charset="0"/>
                  </a:rPr>
                  <a:t>我方得分</a:t>
                </a:r>
                <a:r>
                  <a:rPr lang="en-US" altLang="zh-TW" dirty="0">
                    <a:latin typeface="Roboto" panose="02000000000000000000" pitchFamily="2" charset="0"/>
                  </a:rPr>
                  <a:t>-</a:t>
                </a:r>
                <a:r>
                  <a:rPr lang="zh-TW" altLang="en-US" dirty="0">
                    <a:latin typeface="Roboto" panose="02000000000000000000" pitchFamily="2" charset="0"/>
                  </a:rPr>
                  <a:t>對方得分</a:t>
                </a:r>
                <a:r>
                  <a:rPr lang="en-US" altLang="zh-TW" dirty="0">
                    <a:latin typeface="Roboto" panose="02000000000000000000" pitchFamily="2" charset="0"/>
                  </a:rPr>
                  <a:t>)/13</a:t>
                </a:r>
                <a:r>
                  <a:rPr lang="zh-TW" altLang="en-US" dirty="0">
                    <a:latin typeface="Roboto" panose="02000000000000000000" pitchFamily="2" charset="0"/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TW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i="0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E940B2E3-FF83-4484-8B52-DA76A14B6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42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主要流程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94C876-B458-4F90-A9D8-5A512A651264}"/>
              </a:ext>
            </a:extLst>
          </p:cNvPr>
          <p:cNvSpPr/>
          <p:nvPr/>
        </p:nvSpPr>
        <p:spPr>
          <a:xfrm>
            <a:off x="604657" y="1612424"/>
            <a:ext cx="1264374" cy="71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配牌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7C8C977-E1BB-4797-BA22-6C1149B55901}"/>
              </a:ext>
            </a:extLst>
          </p:cNvPr>
          <p:cNvSpPr/>
          <p:nvPr/>
        </p:nvSpPr>
        <p:spPr>
          <a:xfrm>
            <a:off x="604657" y="2682235"/>
            <a:ext cx="1269317" cy="71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從</a:t>
            </a:r>
            <a:r>
              <a:rPr lang="en-US" altLang="zh-TW" dirty="0">
                <a:solidFill>
                  <a:schemeClr val="tx1"/>
                </a:solidFill>
              </a:rPr>
              <a:t>root</a:t>
            </a:r>
            <a:r>
              <a:rPr lang="zh-TW" altLang="en-US" dirty="0">
                <a:solidFill>
                  <a:schemeClr val="tx1"/>
                </a:solidFill>
              </a:rPr>
              <a:t>出發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0CC8A7-50D8-4220-98AF-B3B668B12F60}"/>
              </a:ext>
            </a:extLst>
          </p:cNvPr>
          <p:cNvSpPr/>
          <p:nvPr/>
        </p:nvSpPr>
        <p:spPr>
          <a:xfrm>
            <a:off x="2536462" y="2682235"/>
            <a:ext cx="1437098" cy="71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為葉節點</a:t>
            </a:r>
            <a:r>
              <a:rPr lang="en-US" altLang="zh-TW" dirty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521EFE-A3DC-439C-AADC-6BB7F00ABFD6}"/>
              </a:ext>
            </a:extLst>
          </p:cNvPr>
          <p:cNvSpPr/>
          <p:nvPr/>
        </p:nvSpPr>
        <p:spPr>
          <a:xfrm>
            <a:off x="4636048" y="2682234"/>
            <a:ext cx="1437098" cy="71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遊戲結束</a:t>
            </a:r>
            <a:r>
              <a:rPr lang="en-US" altLang="zh-TW" dirty="0">
                <a:solidFill>
                  <a:schemeClr val="tx1"/>
                </a:solidFill>
              </a:rPr>
              <a:t>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51588BF-C764-41B2-89F1-00FA216785AC}"/>
              </a:ext>
            </a:extLst>
          </p:cNvPr>
          <p:cNvSpPr/>
          <p:nvPr/>
        </p:nvSpPr>
        <p:spPr>
          <a:xfrm>
            <a:off x="2536462" y="3876074"/>
            <a:ext cx="1437098" cy="71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Select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7446C5-28C4-4506-906F-4AFFD9410529}"/>
              </a:ext>
            </a:extLst>
          </p:cNvPr>
          <p:cNvSpPr/>
          <p:nvPr/>
        </p:nvSpPr>
        <p:spPr>
          <a:xfrm>
            <a:off x="4636049" y="3871664"/>
            <a:ext cx="1437098" cy="71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expand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03CED858-0EDD-44E8-A1A2-62BB5CD9F093}"/>
              </a:ext>
            </a:extLst>
          </p:cNvPr>
          <p:cNvGrpSpPr/>
          <p:nvPr/>
        </p:nvGrpSpPr>
        <p:grpSpPr>
          <a:xfrm>
            <a:off x="3432658" y="3395444"/>
            <a:ext cx="441710" cy="476220"/>
            <a:chOff x="3308490" y="3395444"/>
            <a:chExt cx="441710" cy="47622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0E9C8C6A-185B-4679-9452-C10AC3629063}"/>
                </a:ext>
              </a:extLst>
            </p:cNvPr>
            <p:cNvCxnSpPr>
              <a:cxnSpLocks/>
            </p:cNvCxnSpPr>
            <p:nvPr/>
          </p:nvCxnSpPr>
          <p:spPr>
            <a:xfrm>
              <a:off x="3308490" y="3395444"/>
              <a:ext cx="0" cy="4762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A363FD2-A39E-439B-A93E-F18E08C6F493}"/>
                </a:ext>
              </a:extLst>
            </p:cNvPr>
            <p:cNvSpPr txBox="1"/>
            <p:nvPr/>
          </p:nvSpPr>
          <p:spPr>
            <a:xfrm>
              <a:off x="3308490" y="3426903"/>
              <a:ext cx="44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0000"/>
                  </a:solidFill>
                </a:rPr>
                <a:t>否</a:t>
              </a: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3DAF29-4DE8-4075-8605-D44DF4CEA854}"/>
              </a:ext>
            </a:extLst>
          </p:cNvPr>
          <p:cNvSpPr txBox="1"/>
          <p:nvPr/>
        </p:nvSpPr>
        <p:spPr>
          <a:xfrm>
            <a:off x="4070383" y="2627850"/>
            <a:ext cx="44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B050"/>
                </a:solidFill>
              </a:rPr>
              <a:t>是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E09F014-22CE-4961-A05C-31AEF9FFABF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3973560" y="3038839"/>
            <a:ext cx="66248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DA5584F-57A8-4010-979B-AD0F5279BE20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873974" y="3038840"/>
            <a:ext cx="6624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D34B48D-0ADE-4444-8B1F-A60B4B9ACD36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1236844" y="2325632"/>
            <a:ext cx="2472" cy="356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66602A2-9AA6-48E9-A690-39544C99C538}"/>
              </a:ext>
            </a:extLst>
          </p:cNvPr>
          <p:cNvCxnSpPr>
            <a:cxnSpLocks/>
          </p:cNvCxnSpPr>
          <p:nvPr/>
        </p:nvCxnSpPr>
        <p:spPr>
          <a:xfrm flipV="1">
            <a:off x="2985298" y="3395446"/>
            <a:ext cx="0" cy="476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DDF9E17-7FB9-44D7-AF0D-63078C0C8350}"/>
              </a:ext>
            </a:extLst>
          </p:cNvPr>
          <p:cNvSpPr txBox="1"/>
          <p:nvPr/>
        </p:nvSpPr>
        <p:spPr>
          <a:xfrm>
            <a:off x="5375973" y="3462557"/>
            <a:ext cx="44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否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C1E668E-B1B7-4EF2-A7E6-3FAAC782727F}"/>
              </a:ext>
            </a:extLst>
          </p:cNvPr>
          <p:cNvCxnSpPr>
            <a:cxnSpLocks/>
          </p:cNvCxnSpPr>
          <p:nvPr/>
        </p:nvCxnSpPr>
        <p:spPr>
          <a:xfrm>
            <a:off x="5298537" y="3395444"/>
            <a:ext cx="0" cy="476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B0C4EDCF-ABAC-4276-BB2E-EF3BE301D115}"/>
              </a:ext>
            </a:extLst>
          </p:cNvPr>
          <p:cNvSpPr/>
          <p:nvPr/>
        </p:nvSpPr>
        <p:spPr>
          <a:xfrm>
            <a:off x="6735635" y="2682234"/>
            <a:ext cx="2153174" cy="71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用打牌演算法來求得當前節點價值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949E7C6-25BF-46EF-A61C-0082A2BBBCFE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>
            <a:off x="6073146" y="3038839"/>
            <a:ext cx="66248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4F56E29-7B1E-4F9F-9702-A7CFEB1C210D}"/>
              </a:ext>
            </a:extLst>
          </p:cNvPr>
          <p:cNvSpPr txBox="1"/>
          <p:nvPr/>
        </p:nvSpPr>
        <p:spPr>
          <a:xfrm>
            <a:off x="6169970" y="2627850"/>
            <a:ext cx="44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B050"/>
                </a:solidFill>
              </a:rPr>
              <a:t>是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F5B3F53B-2989-47EB-B76F-BFFE81AB45CA}"/>
              </a:ext>
            </a:extLst>
          </p:cNvPr>
          <p:cNvCxnSpPr>
            <a:cxnSpLocks/>
            <a:stCxn id="25" idx="3"/>
            <a:endCxn id="55" idx="1"/>
          </p:cNvCxnSpPr>
          <p:nvPr/>
        </p:nvCxnSpPr>
        <p:spPr>
          <a:xfrm>
            <a:off x="6073147" y="4228269"/>
            <a:ext cx="6624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A275475B-B288-47BA-85B4-F1E84206CC30}"/>
              </a:ext>
            </a:extLst>
          </p:cNvPr>
          <p:cNvSpPr/>
          <p:nvPr/>
        </p:nvSpPr>
        <p:spPr>
          <a:xfrm>
            <a:off x="6735635" y="3712601"/>
            <a:ext cx="2153174" cy="10313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用神經網路預測當前節點價值，和各子節點的先驗機率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A2CE8B7-A972-4C6F-9230-48BD03783473}"/>
              </a:ext>
            </a:extLst>
          </p:cNvPr>
          <p:cNvSpPr/>
          <p:nvPr/>
        </p:nvSpPr>
        <p:spPr>
          <a:xfrm>
            <a:off x="9361980" y="3290618"/>
            <a:ext cx="1933097" cy="713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Backpropagation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C20B186-408D-4A63-8253-55A1C1E441BB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 flipV="1">
            <a:off x="8888809" y="3647223"/>
            <a:ext cx="473171" cy="581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FDAC8BE-158C-4864-AFA5-01774F2BA235}"/>
              </a:ext>
            </a:extLst>
          </p:cNvPr>
          <p:cNvCxnSpPr>
            <a:cxnSpLocks/>
            <a:stCxn id="41" idx="3"/>
            <a:endCxn id="59" idx="1"/>
          </p:cNvCxnSpPr>
          <p:nvPr/>
        </p:nvCxnSpPr>
        <p:spPr>
          <a:xfrm>
            <a:off x="8888809" y="3038839"/>
            <a:ext cx="473171" cy="6083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6B9A387B-7047-40BA-9895-5606367EF818}"/>
              </a:ext>
            </a:extLst>
          </p:cNvPr>
          <p:cNvCxnSpPr>
            <a:cxnSpLocks/>
            <a:stCxn id="59" idx="2"/>
            <a:endCxn id="18" idx="2"/>
          </p:cNvCxnSpPr>
          <p:nvPr/>
        </p:nvCxnSpPr>
        <p:spPr>
          <a:xfrm rot="5400000" flipH="1">
            <a:off x="5479731" y="-844970"/>
            <a:ext cx="608384" cy="9089213"/>
          </a:xfrm>
          <a:prstGeom prst="bentConnector3">
            <a:avLst>
              <a:gd name="adj1" fmla="val -2829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5677989-34C6-478D-94D2-6540565AD2BB}"/>
              </a:ext>
            </a:extLst>
          </p:cNvPr>
          <p:cNvSpPr txBox="1"/>
          <p:nvPr/>
        </p:nvSpPr>
        <p:spPr>
          <a:xfrm>
            <a:off x="4989251" y="5253183"/>
            <a:ext cx="165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完成一次模擬 </a:t>
            </a:r>
          </a:p>
        </p:txBody>
      </p:sp>
    </p:spTree>
    <p:extLst>
      <p:ext uri="{BB962C8B-B14F-4D97-AF65-F5344CB8AC3E}">
        <p14:creationId xmlns:p14="http://schemas.microsoft.com/office/powerpoint/2010/main" val="336451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演示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CFA8EFC-C1FE-4022-B757-7911E950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40174"/>
            <a:ext cx="827838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3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演示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547562-EE97-4F01-8C4F-1AF82286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1647576"/>
            <a:ext cx="10136015" cy="3562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D0D00F2-7E82-4CF4-B81F-BA99EFA4D82A}"/>
                  </a:ext>
                </a:extLst>
              </p:cNvPr>
              <p:cNvSpPr txBox="1"/>
              <p:nvPr/>
            </p:nvSpPr>
            <p:spPr>
              <a:xfrm>
                <a:off x="609600" y="5478717"/>
                <a:ext cx="2377831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TW" altLang="en-US"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𝑐𝑃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num>
                        <m:den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D0D00F2-7E82-4CF4-B81F-BA99EFA4D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478717"/>
                <a:ext cx="2377831" cy="679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65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9BA3A99-8026-4411-B8BB-632D72D7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MCTS (</a:t>
            </a:r>
            <a:r>
              <a:rPr lang="zh-TW" altLang="en-US" dirty="0"/>
              <a:t>原始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MCTS (Alpha zero)</a:t>
            </a:r>
          </a:p>
          <a:p>
            <a:endParaRPr lang="en-US" altLang="zh-TW" dirty="0"/>
          </a:p>
          <a:p>
            <a:r>
              <a:rPr lang="zh-TW" altLang="en-US" dirty="0"/>
              <a:t>目前方法</a:t>
            </a:r>
          </a:p>
        </p:txBody>
      </p:sp>
    </p:spTree>
    <p:extLst>
      <p:ext uri="{BB962C8B-B14F-4D97-AF65-F5344CB8AC3E}">
        <p14:creationId xmlns:p14="http://schemas.microsoft.com/office/powerpoint/2010/main" val="242591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演示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89604D5-BFC2-4653-9F78-7FF845BE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1633287"/>
            <a:ext cx="1017412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77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演示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AEDCDD2-8A66-46CC-A212-FE40F8B8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54" y="1230230"/>
            <a:ext cx="7793892" cy="51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0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3E03C3F-3111-4730-8925-62AB506A5423}"/>
              </a:ext>
            </a:extLst>
          </p:cNvPr>
          <p:cNvSpPr txBox="1"/>
          <p:nvPr/>
        </p:nvSpPr>
        <p:spPr>
          <a:xfrm>
            <a:off x="701879" y="1505500"/>
            <a:ext cx="3610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以最壞情況</a:t>
            </a:r>
            <a:endParaRPr lang="en-US" altLang="zh-TW" dirty="0"/>
          </a:p>
          <a:p>
            <a:r>
              <a:rPr lang="zh-TW" altLang="en-US" dirty="0"/>
              <a:t>模擬數種可能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2AD1CC7-FB07-4A81-B719-DF9E912C1F05}"/>
              </a:ext>
            </a:extLst>
          </p:cNvPr>
          <p:cNvSpPr/>
          <p:nvPr/>
        </p:nvSpPr>
        <p:spPr>
          <a:xfrm>
            <a:off x="4983060" y="1958938"/>
            <a:ext cx="570452" cy="5704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AF78A64-F27B-4475-BE7C-223280646DBD}"/>
              </a:ext>
            </a:extLst>
          </p:cNvPr>
          <p:cNvSpPr/>
          <p:nvPr/>
        </p:nvSpPr>
        <p:spPr>
          <a:xfrm>
            <a:off x="4027361" y="2795499"/>
            <a:ext cx="570452" cy="5704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9DCC362-ACB1-4279-AAC6-A883F0AFE233}"/>
              </a:ext>
            </a:extLst>
          </p:cNvPr>
          <p:cNvSpPr/>
          <p:nvPr/>
        </p:nvSpPr>
        <p:spPr>
          <a:xfrm>
            <a:off x="4983060" y="2795499"/>
            <a:ext cx="570452" cy="5704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FC71E8A-F6B7-476B-ACD3-9643F1EDADF3}"/>
              </a:ext>
            </a:extLst>
          </p:cNvPr>
          <p:cNvSpPr/>
          <p:nvPr/>
        </p:nvSpPr>
        <p:spPr>
          <a:xfrm>
            <a:off x="5930720" y="2795499"/>
            <a:ext cx="570452" cy="5704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299FA7F-CC81-4FAD-9672-21BCC74C085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4312587" y="2529390"/>
            <a:ext cx="955699" cy="26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98E8499-972E-46D4-BB73-6818FAC2D834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5268286" y="2529390"/>
            <a:ext cx="0" cy="26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7CBAB9E-B63A-4FE1-B039-D7D8A7229576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268286" y="2529390"/>
            <a:ext cx="947660" cy="266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DAF7C4B-8FE1-4775-A99D-C6B226764344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 flipH="1">
            <a:off x="3617268" y="3365951"/>
            <a:ext cx="695319" cy="22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D28D1FA9-BBDE-4B4D-8F8D-BAC3DF11FE87}"/>
              </a:ext>
            </a:extLst>
          </p:cNvPr>
          <p:cNvSpPr/>
          <p:nvPr/>
        </p:nvSpPr>
        <p:spPr>
          <a:xfrm>
            <a:off x="3332042" y="3592670"/>
            <a:ext cx="570452" cy="5704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S’1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1FC9312-E9B4-4E4C-883E-88B8BC30F66D}"/>
              </a:ext>
            </a:extLst>
          </p:cNvPr>
          <p:cNvSpPr/>
          <p:nvPr/>
        </p:nvSpPr>
        <p:spPr>
          <a:xfrm>
            <a:off x="4460536" y="3609291"/>
            <a:ext cx="570452" cy="57045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D497160-ECCA-4DD1-8BFE-84F259DA5585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>
            <a:off x="4312587" y="3365951"/>
            <a:ext cx="433175" cy="24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2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B599383-17B1-4E81-91ED-74293C2E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MCTS (</a:t>
            </a:r>
            <a:r>
              <a:rPr lang="zh-TW" altLang="en-US" dirty="0"/>
              <a:t>原始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47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Node(</a:t>
            </a:r>
            <a:r>
              <a:rPr lang="zh-TW" altLang="en-US" dirty="0"/>
              <a:t>節點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FE9E9C-F87E-49B9-B868-8EB70A711C55}"/>
              </a:ext>
            </a:extLst>
          </p:cNvPr>
          <p:cNvSpPr txBox="1"/>
          <p:nvPr/>
        </p:nvSpPr>
        <p:spPr>
          <a:xfrm>
            <a:off x="609600" y="1644242"/>
            <a:ext cx="34898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212529"/>
                </a:solidFill>
                <a:latin typeface="Roboto" panose="02000000000000000000" pitchFamily="2" charset="0"/>
              </a:rPr>
              <a:t>節點屬性</a:t>
            </a:r>
            <a:r>
              <a:rPr lang="en-US" altLang="zh-TW" sz="2000" b="1" dirty="0">
                <a:solidFill>
                  <a:srgbClr val="212529"/>
                </a:solidFill>
                <a:latin typeface="Roboto" panose="02000000000000000000" pitchFamily="2" charset="0"/>
              </a:rPr>
              <a:t>:</a:t>
            </a:r>
          </a:p>
          <a:p>
            <a:endParaRPr lang="en-US" altLang="zh-TW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n: </a:t>
            </a:r>
            <a:r>
              <a:rPr lang="zh-TW" altLang="en-US" dirty="0">
                <a:solidFill>
                  <a:srgbClr val="212529"/>
                </a:solidFill>
                <a:latin typeface="Roboto" panose="02000000000000000000" pitchFamily="2" charset="0"/>
              </a:rPr>
              <a:t>被選擇次數</a:t>
            </a: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N: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總模擬次數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父節點</a:t>
            </a:r>
            <a:r>
              <a:rPr lang="zh-TW" altLang="en-US" dirty="0">
                <a:solidFill>
                  <a:srgbClr val="212529"/>
                </a:solidFill>
                <a:latin typeface="Roboto" panose="02000000000000000000" pitchFamily="2" charset="0"/>
              </a:rPr>
              <a:t>的</a:t>
            </a: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12529"/>
                </a:solidFill>
                <a:latin typeface="Roboto" panose="02000000000000000000" pitchFamily="2" charset="0"/>
              </a:rPr>
              <a:t>w:</a:t>
            </a:r>
            <a:r>
              <a:rPr lang="zh-TW" altLang="en-US" dirty="0">
                <a:solidFill>
                  <a:srgbClr val="212529"/>
                </a:solidFill>
                <a:latin typeface="Roboto" panose="02000000000000000000" pitchFamily="2" charset="0"/>
              </a:rPr>
              <a:t> 該節點獲勝的次數</a:t>
            </a:r>
            <a:endParaRPr lang="en-US" altLang="zh-TW" dirty="0">
              <a:solidFill>
                <a:srgbClr val="212529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</a:t>
            </a:r>
            <a:r>
              <a:rPr lang="en-US" altLang="zh-TW" dirty="0"/>
              <a:t>4</a:t>
            </a:r>
            <a:r>
              <a:rPr lang="zh-TW" altLang="en-US" dirty="0"/>
              <a:t>步驟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171382-9770-4948-B1B2-D38B108BF949}"/>
              </a:ext>
            </a:extLst>
          </p:cNvPr>
          <p:cNvSpPr txBox="1"/>
          <p:nvPr/>
        </p:nvSpPr>
        <p:spPr>
          <a:xfrm>
            <a:off x="609599" y="1811265"/>
            <a:ext cx="109923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TW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Selection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：從根節點</a:t>
            </a:r>
            <a:r>
              <a:rPr lang="en-US" altLang="zh-TW" sz="2000" b="0" i="1" dirty="0">
                <a:solidFill>
                  <a:schemeClr val="accent1">
                    <a:lumMod val="75000"/>
                  </a:schemeClr>
                </a:solidFill>
                <a:effectLst/>
                <a:latin typeface="Times" panose="02020603050405020304" pitchFamily="18" charset="0"/>
              </a:rPr>
              <a:t>R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開始，連續向下選擇子節點至葉節點</a:t>
            </a:r>
            <a:r>
              <a:rPr lang="en-US" altLang="zh-TW" sz="20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zh-TW" alt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Expansion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：除非遊戲在</a:t>
            </a:r>
            <a:r>
              <a:rPr lang="en-US" altLang="zh-TW" sz="2000" dirty="0">
                <a:solidFill>
                  <a:schemeClr val="accent6"/>
                </a:solidFill>
                <a:latin typeface="Arial" panose="020B0604020202020204" pitchFamily="34" charset="0"/>
              </a:rPr>
              <a:t>L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結束，否則建立一個或多個子節點並選取其中一個節點</a:t>
            </a:r>
            <a:r>
              <a:rPr lang="en-US" altLang="zh-TW" sz="2000" b="0" i="1" dirty="0">
                <a:solidFill>
                  <a:srgbClr val="202122"/>
                </a:solidFill>
                <a:effectLst/>
                <a:latin typeface="Times" panose="02020603050405020304" pitchFamily="18" charset="0"/>
              </a:rPr>
              <a:t>C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zh-TW" alt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Simulation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：再從節點</a:t>
            </a:r>
            <a:r>
              <a:rPr lang="en-US" altLang="zh-TW" sz="2000" b="0" i="1" dirty="0">
                <a:solidFill>
                  <a:srgbClr val="202122"/>
                </a:solidFill>
                <a:effectLst/>
                <a:latin typeface="Times" panose="02020603050405020304" pitchFamily="18" charset="0"/>
              </a:rPr>
              <a:t>C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開始，用隨機策略進行遊戲，又稱為</a:t>
            </a:r>
            <a:r>
              <a:rPr lang="en-US" altLang="zh-TW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playout</a:t>
            </a:r>
            <a:r>
              <a:rPr lang="zh-TW" alt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、</a:t>
            </a:r>
            <a:r>
              <a:rPr lang="en-US" altLang="zh-TW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rollout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zh-TW" alt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TW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Backpropagation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：使用隨機遊戲的結果，更新從</a:t>
            </a:r>
            <a:r>
              <a:rPr lang="en-US" altLang="zh-TW" sz="2000" b="0" i="1" dirty="0">
                <a:solidFill>
                  <a:srgbClr val="202122"/>
                </a:solidFill>
                <a:effectLst/>
                <a:latin typeface="Times" panose="02020603050405020304" pitchFamily="18" charset="0"/>
              </a:rPr>
              <a:t>C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到</a:t>
            </a:r>
            <a:r>
              <a:rPr lang="en-US" altLang="zh-TW" sz="2000" i="1" dirty="0">
                <a:solidFill>
                  <a:schemeClr val="accent1">
                    <a:lumMod val="75000"/>
                  </a:schemeClr>
                </a:solidFill>
                <a:latin typeface="Times" panose="02020603050405020304" pitchFamily="18" charset="0"/>
              </a:rPr>
              <a:t>R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的路徑上的節點資訊。</a:t>
            </a:r>
          </a:p>
        </p:txBody>
      </p:sp>
    </p:spTree>
    <p:extLst>
      <p:ext uri="{BB962C8B-B14F-4D97-AF65-F5344CB8AC3E}">
        <p14:creationId xmlns:p14="http://schemas.microsoft.com/office/powerpoint/2010/main" val="394416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進行一次搜索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B736E4-0273-4A90-86F0-65C3B0144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23" y="2290767"/>
            <a:ext cx="9326444" cy="311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BDA02C1-F8B6-4496-956B-82D8245E1EE5}"/>
              </a:ext>
            </a:extLst>
          </p:cNvPr>
          <p:cNvSpPr txBox="1"/>
          <p:nvPr/>
        </p:nvSpPr>
        <p:spPr>
          <a:xfrm>
            <a:off x="711147" y="1555175"/>
            <a:ext cx="1226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2400" b="1" dirty="0"/>
              <a:t>w</a:t>
            </a:r>
            <a:r>
              <a:rPr lang="en-US" altLang="zh-TW" sz="2400" b="1" dirty="0">
                <a:solidFill>
                  <a:schemeClr val="tx1"/>
                </a:solidFill>
              </a:rPr>
              <a:t>/n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31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Selection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CF064B1F-9327-4038-BF7D-C3A6C28C07DC}"/>
                  </a:ext>
                </a:extLst>
              </p:cNvPr>
              <p:cNvSpPr txBox="1"/>
              <p:nvPr/>
            </p:nvSpPr>
            <p:spPr>
              <a:xfrm>
                <a:off x="683253" y="2303823"/>
                <a:ext cx="2238883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000" dirty="0" smtClean="0">
                          <a:solidFill>
                            <a:srgbClr val="202122"/>
                          </a:solidFill>
                          <a:latin typeface="Arial" panose="020B0604020202020204" pitchFamily="34" charset="0"/>
                        </a:rPr>
                        <m:t>UCT</m:t>
                      </m:r>
                      <m:r>
                        <a:rPr lang="en-US" altLang="zh-TW" sz="2000" b="0" i="0" dirty="0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zh-TW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sz="2000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CF064B1F-9327-4038-BF7D-C3A6C28C0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3" y="2303823"/>
                <a:ext cx="2238883" cy="909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>
            <a:extLst>
              <a:ext uri="{FF2B5EF4-FFF2-40B4-BE49-F238E27FC236}">
                <a16:creationId xmlns:a16="http://schemas.microsoft.com/office/drawing/2014/main" id="{42328250-2A53-452E-A723-D88EACF65B9C}"/>
              </a:ext>
            </a:extLst>
          </p:cNvPr>
          <p:cNvSpPr txBox="1"/>
          <p:nvPr/>
        </p:nvSpPr>
        <p:spPr>
          <a:xfrm>
            <a:off x="609600" y="1500293"/>
            <a:ext cx="3812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zh-TW" alt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時</a:t>
            </a:r>
            <a:r>
              <a:rPr lang="zh-TW" altLang="en-US" sz="2000" dirty="0"/>
              <a:t>會選擇</a:t>
            </a:r>
            <a:r>
              <a:rPr lang="en-US" altLang="zh-TW" sz="2000" dirty="0"/>
              <a:t>UCT</a:t>
            </a:r>
            <a:r>
              <a:rPr lang="zh-TW" altLang="en-US" sz="2000" dirty="0"/>
              <a:t>最大的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75ACEF4-469C-4F9C-B0F0-CE78F9828990}"/>
              </a:ext>
            </a:extLst>
          </p:cNvPr>
          <p:cNvSpPr txBox="1"/>
          <p:nvPr/>
        </p:nvSpPr>
        <p:spPr>
          <a:xfrm>
            <a:off x="683253" y="3460160"/>
            <a:ext cx="474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C: </a:t>
            </a:r>
            <a:r>
              <a:rPr lang="zh-TW" altLang="en-US" dirty="0"/>
              <a:t>為常數，用來決定探索的程度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0EF37174-F40F-4129-AF4E-1EBBB49D8DAD}"/>
                  </a:ext>
                </a:extLst>
              </p:cNvPr>
              <p:cNvSpPr txBox="1"/>
              <p:nvPr/>
            </p:nvSpPr>
            <p:spPr>
              <a:xfrm>
                <a:off x="683253" y="4179463"/>
                <a:ext cx="5208589" cy="461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TW" altLang="en-US" dirty="0"/>
                  <a:t>  就是勝率，贏的越多，被選擇的機會越大</a:t>
                </a:r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0EF37174-F40F-4129-AF4E-1EBBB49D8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3" y="4179463"/>
                <a:ext cx="5208589" cy="461217"/>
              </a:xfrm>
              <a:prstGeom prst="rect">
                <a:avLst/>
              </a:prstGeom>
              <a:blipFill>
                <a:blip r:embed="rId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D82D70B6-382F-4680-8D7E-1DC0A623A7FD}"/>
                  </a:ext>
                </a:extLst>
              </p:cNvPr>
              <p:cNvSpPr txBox="1"/>
              <p:nvPr/>
            </p:nvSpPr>
            <p:spPr>
              <a:xfrm>
                <a:off x="609600" y="4962181"/>
                <a:ext cx="5644551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TW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zh-TW" altLang="en-US" dirty="0"/>
                  <a:t> 當該節點被選越多次，被選擇的機會降低</a:t>
                </a:r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D82D70B6-382F-4680-8D7E-1DC0A623A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62181"/>
                <a:ext cx="5644551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1BB9987C-DE28-45C3-8557-8C6394F4BFEF}"/>
              </a:ext>
            </a:extLst>
          </p:cNvPr>
          <p:cNvSpPr txBox="1"/>
          <p:nvPr/>
        </p:nvSpPr>
        <p:spPr>
          <a:xfrm>
            <a:off x="6750541" y="6154320"/>
            <a:ext cx="43394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i="0" dirty="0">
                <a:solidFill>
                  <a:srgbClr val="4D5156"/>
                </a:solidFill>
                <a:effectLst/>
              </a:rPr>
              <a:t>UCT:</a:t>
            </a:r>
            <a:r>
              <a:rPr lang="zh-TW" altLang="en-US" sz="1600" b="0" i="0" dirty="0">
                <a:solidFill>
                  <a:srgbClr val="4D5156"/>
                </a:solidFill>
                <a:effectLst/>
              </a:rPr>
              <a:t> </a:t>
            </a:r>
            <a:r>
              <a:rPr lang="en-US" altLang="zh-TW" sz="1600" b="0" i="0" dirty="0">
                <a:solidFill>
                  <a:srgbClr val="4D5156"/>
                </a:solidFill>
                <a:effectLst/>
              </a:rPr>
              <a:t>Upper Confidence bounds applied to Trees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019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3C4F231-5352-49D6-8B35-C3AF3FF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Selection</a:t>
            </a:r>
            <a:endParaRPr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B736E4-0273-4A90-86F0-65C3B0144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7439"/>
          <a:stretch/>
        </p:blipFill>
        <p:spPr bwMode="auto">
          <a:xfrm>
            <a:off x="885741" y="2872517"/>
            <a:ext cx="2104231" cy="311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BDA02C1-F8B6-4496-956B-82D8245E1EE5}"/>
              </a:ext>
            </a:extLst>
          </p:cNvPr>
          <p:cNvSpPr txBox="1"/>
          <p:nvPr/>
        </p:nvSpPr>
        <p:spPr>
          <a:xfrm>
            <a:off x="711147" y="1555175"/>
            <a:ext cx="1226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sz="2400" b="1" dirty="0"/>
              <a:t>w</a:t>
            </a:r>
            <a:r>
              <a:rPr lang="en-US" altLang="zh-TW" sz="2400" b="1" dirty="0">
                <a:solidFill>
                  <a:schemeClr val="tx1"/>
                </a:solidFill>
              </a:rPr>
              <a:t>/n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567249AB-FAC2-4BFD-97BF-BE6FE1C324F1}"/>
              </a:ext>
            </a:extLst>
          </p:cNvPr>
          <p:cNvSpPr/>
          <p:nvPr/>
        </p:nvSpPr>
        <p:spPr>
          <a:xfrm>
            <a:off x="885741" y="3548543"/>
            <a:ext cx="2104231" cy="637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9F08D4B-8D58-41B6-ABC0-C5DD986EFD13}"/>
              </a:ext>
            </a:extLst>
          </p:cNvPr>
          <p:cNvGrpSpPr/>
          <p:nvPr/>
        </p:nvGrpSpPr>
        <p:grpSpPr>
          <a:xfrm>
            <a:off x="4460146" y="2709645"/>
            <a:ext cx="5111692" cy="838898"/>
            <a:chOff x="4460146" y="2709645"/>
            <a:chExt cx="5111692" cy="838898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33E8A9D-18A3-4670-86B3-2F5247F88B11}"/>
                </a:ext>
              </a:extLst>
            </p:cNvPr>
            <p:cNvSpPr/>
            <p:nvPr/>
          </p:nvSpPr>
          <p:spPr>
            <a:xfrm>
              <a:off x="4460146" y="2709645"/>
              <a:ext cx="838898" cy="8388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7/10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6D865034-CB45-4E63-8071-24B5E77ED837}"/>
                    </a:ext>
                  </a:extLst>
                </p:cNvPr>
                <p:cNvSpPr txBox="1"/>
                <p:nvPr/>
              </p:nvSpPr>
              <p:spPr>
                <a:xfrm>
                  <a:off x="5299043" y="2801087"/>
                  <a:ext cx="4272795" cy="65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zh-TW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zh-TW" altLang="en-US" sz="1800" i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TW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sz="1800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ra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1.251772</m:t>
                      </m:r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6D865034-CB45-4E63-8071-24B5E77ED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043" y="2801087"/>
                  <a:ext cx="4272795" cy="656013"/>
                </a:xfrm>
                <a:prstGeom prst="rect">
                  <a:avLst/>
                </a:prstGeom>
                <a:blipFill>
                  <a:blip r:embed="rId3"/>
                  <a:stretch>
                    <a:fillRect l="-11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02B9A62-B20F-4F01-8A21-9466D39D939C}"/>
              </a:ext>
            </a:extLst>
          </p:cNvPr>
          <p:cNvSpPr txBox="1"/>
          <p:nvPr/>
        </p:nvSpPr>
        <p:spPr>
          <a:xfrm>
            <a:off x="4460146" y="2084757"/>
            <a:ext cx="163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假設</a:t>
            </a:r>
            <a:r>
              <a:rPr lang="en-US" altLang="zh-TW" dirty="0"/>
              <a:t>C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401A1EE-8E9D-4E36-9570-38DEA5717398}"/>
              </a:ext>
            </a:extLst>
          </p:cNvPr>
          <p:cNvGrpSpPr/>
          <p:nvPr/>
        </p:nvGrpSpPr>
        <p:grpSpPr>
          <a:xfrm>
            <a:off x="4460146" y="3855270"/>
            <a:ext cx="5111692" cy="838898"/>
            <a:chOff x="4460146" y="3852752"/>
            <a:chExt cx="5111692" cy="838898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1D787A32-5A6F-427E-9F0D-D127AB2C9BC3}"/>
                </a:ext>
              </a:extLst>
            </p:cNvPr>
            <p:cNvSpPr/>
            <p:nvPr/>
          </p:nvSpPr>
          <p:spPr>
            <a:xfrm>
              <a:off x="4460146" y="3852752"/>
              <a:ext cx="838898" cy="8388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5/8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A74CD8CB-06B9-4244-9E50-05CE1BB02C56}"/>
                    </a:ext>
                  </a:extLst>
                </p:cNvPr>
                <p:cNvSpPr txBox="1"/>
                <p:nvPr/>
              </p:nvSpPr>
              <p:spPr>
                <a:xfrm>
                  <a:off x="5299043" y="3944194"/>
                  <a:ext cx="4272795" cy="65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: </a:t>
                  </a:r>
                  <a14:m>
                    <m:oMath xmlns:m="http://schemas.openxmlformats.org/officeDocument/2006/math">
                      <m:r>
                        <a:rPr lang="zh-TW" altLang="en-US" sz="1800" i="1" dirty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1800" i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TW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sz="1800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ra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=1.241899</m:t>
                      </m:r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A74CD8CB-06B9-4244-9E50-05CE1BB02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043" y="3944194"/>
                  <a:ext cx="4272795" cy="656013"/>
                </a:xfrm>
                <a:prstGeom prst="rect">
                  <a:avLst/>
                </a:prstGeom>
                <a:blipFill>
                  <a:blip r:embed="rId4"/>
                  <a:stretch>
                    <a:fillRect l="-11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3F8D17C-C8FE-4586-A70D-9AFF90F66331}"/>
              </a:ext>
            </a:extLst>
          </p:cNvPr>
          <p:cNvGrpSpPr/>
          <p:nvPr/>
        </p:nvGrpSpPr>
        <p:grpSpPr>
          <a:xfrm>
            <a:off x="4460146" y="5000894"/>
            <a:ext cx="5111692" cy="838898"/>
            <a:chOff x="4460146" y="5000894"/>
            <a:chExt cx="5111692" cy="838898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D8B716F8-E959-49C9-A882-6F12BF3B464E}"/>
                </a:ext>
              </a:extLst>
            </p:cNvPr>
            <p:cNvSpPr/>
            <p:nvPr/>
          </p:nvSpPr>
          <p:spPr>
            <a:xfrm>
              <a:off x="4460146" y="5000894"/>
              <a:ext cx="838898" cy="8388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0/3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2A0F57A5-1259-4F2D-9743-057DD3646EE9}"/>
                    </a:ext>
                  </a:extLst>
                </p:cNvPr>
                <p:cNvSpPr txBox="1"/>
                <p:nvPr/>
              </p:nvSpPr>
              <p:spPr>
                <a:xfrm>
                  <a:off x="5299043" y="5092336"/>
                  <a:ext cx="4272795" cy="65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:</a:t>
                  </a:r>
                  <a:r>
                    <a:rPr lang="zh-TW" altLang="en-US" dirty="0"/>
                    <a:t> </a:t>
                  </a:r>
                  <a:r>
                    <a:rPr lang="en-US" altLang="zh-TW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zh-TW" alt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TW" altLang="en-US" sz="1800" i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zh-TW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sz="1800" i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=1.007393</m:t>
                      </m:r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2A0F57A5-1259-4F2D-9743-057DD3646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9043" y="5092336"/>
                  <a:ext cx="4272795" cy="656013"/>
                </a:xfrm>
                <a:prstGeom prst="rect">
                  <a:avLst/>
                </a:prstGeom>
                <a:blipFill>
                  <a:blip r:embed="rId5"/>
                  <a:stretch>
                    <a:fillRect l="-114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866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B599383-17B1-4E81-91ED-74293C2E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MCTS (Alpha zero)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680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碩士簡報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IA_Template.pptx" id="{BA672959-E0F8-4854-B882-2DFDD905E746}" vid="{B7469476-064C-4B98-96CF-E2E1CD2532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AIIA_Template</Template>
  <TotalTime>4928</TotalTime>
  <Words>623</Words>
  <Application>Microsoft Office PowerPoint</Application>
  <PresentationFormat>寬螢幕</PresentationFormat>
  <Paragraphs>114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Noto Sans TC</vt:lpstr>
      <vt:lpstr>SF Pro Text</vt:lpstr>
      <vt:lpstr>Arial</vt:lpstr>
      <vt:lpstr>Cambria Math</vt:lpstr>
      <vt:lpstr>Roboto</vt:lpstr>
      <vt:lpstr>Times</vt:lpstr>
      <vt:lpstr>Times New Roman</vt:lpstr>
      <vt:lpstr>Office 佈景主題</vt:lpstr>
      <vt:lpstr>PowerPoint 簡報</vt:lpstr>
      <vt:lpstr>PowerPoint 簡報</vt:lpstr>
      <vt:lpstr>MCTS (原始)</vt:lpstr>
      <vt:lpstr>Node(節點)</vt:lpstr>
      <vt:lpstr>主要4步驟</vt:lpstr>
      <vt:lpstr>進行一次搜索</vt:lpstr>
      <vt:lpstr>Selection</vt:lpstr>
      <vt:lpstr>Selection</vt:lpstr>
      <vt:lpstr>MCTS (Alpha zero)</vt:lpstr>
      <vt:lpstr>Alpha zero簡介</vt:lpstr>
      <vt:lpstr>Node(節點)</vt:lpstr>
      <vt:lpstr>主要4步驟</vt:lpstr>
      <vt:lpstr>Selection</vt:lpstr>
      <vt:lpstr>目前方法</vt:lpstr>
      <vt:lpstr>Node(節點)</vt:lpstr>
      <vt:lpstr>遊戲狀態設定</vt:lpstr>
      <vt:lpstr>主要流程</vt:lpstr>
      <vt:lpstr>演示</vt:lpstr>
      <vt:lpstr>演示</vt:lpstr>
      <vt:lpstr>演示</vt:lpstr>
      <vt:lpstr>演示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鎮邦 葉</dc:creator>
  <cp:lastModifiedBy>鎮邦 葉</cp:lastModifiedBy>
  <cp:revision>69</cp:revision>
  <dcterms:created xsi:type="dcterms:W3CDTF">2023-07-11T07:41:22Z</dcterms:created>
  <dcterms:modified xsi:type="dcterms:W3CDTF">2023-08-19T18:06:35Z</dcterms:modified>
</cp:coreProperties>
</file>