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jr7-1ECQwY&amp;t=177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ivitai.com/models/63655/tarot-cards-rider-waite" TargetMode="External"/><Relationship Id="rId5" Type="http://schemas.openxmlformats.org/officeDocument/2006/relationships/hyperlink" Target="https://civitai.com/models/193756?modelVersionId=217788" TargetMode="External"/><Relationship Id="rId4" Type="http://schemas.openxmlformats.org/officeDocument/2006/relationships/hyperlink" Target="https://jet3c.com/ai-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F_xSd0SWzr6eZnf4FB7vyRtJF-__ov4-gGhZDMBmDyI/edit?usp=shar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WTGQ7M4sJMu3kUXn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112電圖期末作業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Stable Diffusion的教學使用，學長已經在課程上講解，投影片中不再贅述。有需要的同學請上網找教學或是參考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https://www.youtube.com/watch?v=Wjr7-1ECQwY&amp;t=177s</a:t>
            </a:r>
            <a:r>
              <a:rPr lang="en-US"/>
              <a:t>安裝以及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https://jet3c.com/ai-2/</a:t>
            </a:r>
            <a:r>
              <a:rPr lang="en-US"/>
              <a:t> 前言的部分安裝Sd_civitai_extension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我們需要用到的兩個模型：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https://civitai.com/models/193756?modelVersionId=217788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https://civitai.com/models/63655/tarot-cards-rider-waite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將下載後的檔案放在 models\lora 的資料夾下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t="2747" r="40089"/>
          <a:stretch/>
        </p:blipFill>
        <p:spPr>
          <a:xfrm>
            <a:off x="1434625" y="365125"/>
            <a:ext cx="9322750" cy="58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1683521" y="2657743"/>
            <a:ext cx="4059253" cy="339268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742774" y="5587670"/>
            <a:ext cx="45803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打開stable diffusion後，在Lora選擇Tarotv0.2和much_resize兩個模型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t="2747" r="40089"/>
          <a:stretch/>
        </p:blipFill>
        <p:spPr>
          <a:xfrm>
            <a:off x="808983" y="252830"/>
            <a:ext cx="9322750" cy="58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1683520" y="1128046"/>
            <a:ext cx="5033474" cy="31619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683520" y="1858021"/>
            <a:ext cx="8203964" cy="31619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4989095" y="3049946"/>
            <a:ext cx="720290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將&lt;lora:Tarotv0.2:0.8&gt; tarot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card放在prompt的最前面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&lt;lora:mucha_resize:0.8&gt;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AlfMch在最後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輸入一個你感興趣的主題，如：lovelorn、marriage、career、work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等，做為第一個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從</a:t>
            </a:r>
            <a:r>
              <a:rPr lang="en-US" sz="180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</a:t>
            </a:r>
            <a:r>
              <a:rPr lang="en-US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://docs.google.com/spreadsheets/d/1F_xSd0SWzr6eZnf4FB7vyRtJF-__ov4-gGhZDMBmDyI/</a:t>
            </a:r>
            <a:r>
              <a:rPr lang="en-US" sz="180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edit?usp</a:t>
            </a:r>
            <a:r>
              <a:rPr lang="en-US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=</a:t>
            </a:r>
            <a:r>
              <a:rPr lang="en-US" sz="1800" u="sng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sharing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中選擇三個symbol如：XVII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Star, The Tower, Someone on a Horse，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做為三個指定的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再輸入一個你想要的物品，如:bag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等，最為最後一個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prompt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輸入：worst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quality,blurry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text, watermark, logo, banner, extra digits, cropped, jpeg artifacts, signature, username, error, sketch ,duplicate, ugly, monochrome, horror, geometry, mutation, disgusting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14" name="Google Shape;114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141537"/>
            <a:ext cx="861164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9706062" y="2575637"/>
            <a:ext cx="22230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圖片尺寸為512*512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838200" y="3649211"/>
            <a:ext cx="6401499" cy="864066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繳交格式</a:t>
            </a:r>
            <a:endParaRPr/>
          </a:p>
        </p:txBody>
      </p:sp>
      <p:pic>
        <p:nvPicPr>
          <p:cNvPr id="122" name="Google Shape;122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45395"/>
          <a:stretch/>
        </p:blipFill>
        <p:spPr>
          <a:xfrm>
            <a:off x="838200" y="3890298"/>
            <a:ext cx="3985500" cy="27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838200" y="1703190"/>
            <a:ext cx="105156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請將產生的圖片存在一個資料夾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內，圖片以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0_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評分、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1_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評分、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2_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評分來命名，如：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0_4.png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、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 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感想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.txt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、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 prompt.txt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。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評分為你對這張圖的滿意度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0-5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分，每張圖心得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100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字以上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zh-TW" alt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在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prompt.txt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內請儲存輸入的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prompt(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不包含模型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，如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lovelorn,XVII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Star,The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Tower,Someone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on a </a:t>
            </a:r>
            <a:r>
              <a:rPr lang="en-US" altLang="zh-TW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Horse,bag</a:t>
            </a:r>
            <a:endParaRPr lang="en-US" altLang="zh-TW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請同學繳交清晰的圖片如右圖，不要繳交整張模糊的</a:t>
            </a:r>
            <a:endParaRPr lang="zh-TW" altLang="en-US" sz="2400" b="0" dirty="0">
              <a:effectLst/>
            </a:endParaRPr>
          </a:p>
          <a:p>
            <a:br>
              <a:rPr lang="zh-TW" altLang="en-US" sz="2400" dirty="0"/>
            </a:br>
            <a:endParaRPr dirty="0"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5187" y="3180693"/>
            <a:ext cx="3991532" cy="748645"/>
            <a:chOff x="838199" y="2680355"/>
            <a:chExt cx="3991532" cy="748645"/>
          </a:xfrm>
        </p:grpSpPr>
        <p:pic>
          <p:nvPicPr>
            <p:cNvPr id="125" name="Google Shape;125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8199" y="2680355"/>
              <a:ext cx="3991532" cy="6763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8"/>
            <p:cNvSpPr/>
            <p:nvPr/>
          </p:nvSpPr>
          <p:spPr>
            <a:xfrm>
              <a:off x="838199" y="2680355"/>
              <a:ext cx="3985471" cy="748645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7" name="Google Shape;12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97605" y="2986130"/>
            <a:ext cx="3309963" cy="368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除了上述以外，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請以同樣的三組prompt分別以：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只有&lt;lora:Tarotv0.2:0.8&gt; tarot card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只有&lt;lora:mucha_resize:0.8&gt; AlfMch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產生圖片，請將模型放在prompt的最前面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分別存在名為Tarot以及mucha的資料夾繳交(0.png、1.png、2.png)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這六張圖</a:t>
            </a:r>
            <a:r>
              <a:rPr lang="en-US" sz="1800" b="1"/>
              <a:t>不用</a:t>
            </a:r>
            <a:r>
              <a:rPr lang="en-US" sz="1800"/>
              <a:t>繳交感想與prompt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請在完成上述以後幫我填寫表單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https://forms.gle/WTGQ7M4sJMu3kUXn9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祝各位期末順利~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如果有疑問可以透過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s109352001@ncnu.edu.tw</a:t>
            </a:r>
            <a:r>
              <a:rPr lang="en-US"/>
              <a:t>聯繫我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資工四 陳映羽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422</Words>
  <Application>Microsoft Office PowerPoint</Application>
  <PresentationFormat>寬螢幕</PresentationFormat>
  <Paragraphs>35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佈景主題</vt:lpstr>
      <vt:lpstr>112電圖期末作業</vt:lpstr>
      <vt:lpstr>PowerPoint 簡報</vt:lpstr>
      <vt:lpstr>PowerPoint 簡報</vt:lpstr>
      <vt:lpstr>PowerPoint 簡報</vt:lpstr>
      <vt:lpstr>PowerPoint 簡報</vt:lpstr>
      <vt:lpstr>繳交格式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112電圖期末作業</dc:title>
  <cp:lastModifiedBy>俊傑 廖</cp:lastModifiedBy>
  <cp:revision>1</cp:revision>
  <dcterms:modified xsi:type="dcterms:W3CDTF">2023-12-24T14:26:02Z</dcterms:modified>
</cp:coreProperties>
</file>