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BA8F0C-C370-43A4-A2A6-A73FAE9140E2}" type="datetimeFigureOut">
              <a:rPr lang="en-PH" smtClean="0"/>
              <a:t>6/8/2020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1E1ABE-78C2-40F4-B687-A84EDA8E16B0}" type="slidenum">
              <a:rPr lang="en-PH" smtClean="0"/>
              <a:t>‹#›</a:t>
            </a:fld>
            <a:endParaRPr lang="en-P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Quiz</a:t>
            </a:r>
            <a:br>
              <a:rPr lang="en-PH" dirty="0" smtClean="0"/>
            </a:br>
            <a:r>
              <a:rPr lang="en-PH" dirty="0" smtClean="0"/>
              <a:t>Bee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Python game</a:t>
            </a:r>
          </a:p>
          <a:p>
            <a:r>
              <a:rPr lang="en-PH" dirty="0" smtClean="0"/>
              <a:t>Jericho </a:t>
            </a:r>
            <a:r>
              <a:rPr lang="en-PH" dirty="0" err="1" smtClean="0"/>
              <a:t>Ferrer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327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The game is all about </a:t>
            </a:r>
            <a:r>
              <a:rPr lang="en-PH" dirty="0" err="1" smtClean="0"/>
              <a:t>philippine</a:t>
            </a:r>
            <a:r>
              <a:rPr lang="en-PH" dirty="0" smtClean="0"/>
              <a:t> history it consist with 8 question it will test you about your knowledge in our history . It will show your score and your average, It’s a simple game but you will learn about our history and its fun 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88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picture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D:\Backup\PIA\Desktop\101498925_1203641773309965_12762781098516841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8"/>
            <a:ext cx="8369300" cy="47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Picture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D:\Backup\PIA\Desktop\101974557_970213926762898_806845971778297496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5115"/>
            <a:ext cx="8153400" cy="4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2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</TotalTime>
  <Words>56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Quiz Bee</vt:lpstr>
      <vt:lpstr>PowerPoint Presentation</vt:lpstr>
      <vt:lpstr>Sample picture</vt:lpstr>
      <vt:lpstr>Sample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GAME</dc:title>
  <dc:creator>Acer</dc:creator>
  <cp:lastModifiedBy>Acer</cp:lastModifiedBy>
  <cp:revision>3</cp:revision>
  <dcterms:created xsi:type="dcterms:W3CDTF">2020-06-07T17:44:34Z</dcterms:created>
  <dcterms:modified xsi:type="dcterms:W3CDTF">2020-06-07T18:41:39Z</dcterms:modified>
</cp:coreProperties>
</file>