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3004800" cy="7315200"/>
  <p:notesSz cx="6858000" cy="9144000"/>
  <p:embeddedFontLst>
    <p:embeddedFont>
      <p:font typeface="Rig Solid Medium Fill" charset="1" panose="00000500000000000000"/>
      <p:regular r:id="rId15"/>
    </p:embeddedFont>
    <p:embeddedFont>
      <p:font typeface="Major Mono Display" charset="1" panose="00000509000000000000"/>
      <p:regular r:id="rId16"/>
    </p:embeddedFont>
    <p:embeddedFont>
      <p:font typeface="Rig Solid Bold Halftone" charset="1" panose="00000800000000000000"/>
      <p:regular r:id="rId21"/>
    </p:embeddedFont>
    <p:embeddedFont>
      <p:font typeface="Schoolbell" charset="1" panose="02000000000000000000"/>
      <p:regular r:id="rId22"/>
    </p:embeddedFont>
    <p:embeddedFont>
      <p:font typeface="Lacquer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2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notesSlides/notesSlide3.xml" Type="http://schemas.openxmlformats.org/officeDocument/2006/relationships/notesSlide"/><Relationship Id="rId24" Target="fonts/font24.fntdata" Type="http://schemas.openxmlformats.org/officeDocument/2006/relationships/font"/><Relationship Id="rId25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Option 1: transition when button up is pressed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Option #2: transition when top button is pressed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Option #2: transition when top button is pressed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Option #2: transition when top button is pressed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6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C3480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1015" y="3657600"/>
            <a:ext cx="11209119" cy="4550924"/>
            <a:chOff x="0" y="0"/>
            <a:chExt cx="6226922" cy="25281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2540" y="-2540"/>
              <a:ext cx="6229462" cy="2524298"/>
            </a:xfrm>
            <a:custGeom>
              <a:avLst/>
              <a:gdLst/>
              <a:ahLst/>
              <a:cxnLst/>
              <a:rect r="r" b="b" t="t" l="l"/>
              <a:pathLst>
                <a:path h="2524298" w="6229462">
                  <a:moveTo>
                    <a:pt x="6226132" y="2233817"/>
                  </a:moveTo>
                  <a:cubicBezTo>
                    <a:pt x="6222802" y="1603378"/>
                    <a:pt x="6182843" y="751087"/>
                    <a:pt x="6182843" y="122244"/>
                  </a:cubicBezTo>
                  <a:cubicBezTo>
                    <a:pt x="6182843" y="112667"/>
                    <a:pt x="6186173" y="103091"/>
                    <a:pt x="6186173" y="95111"/>
                  </a:cubicBezTo>
                  <a:cubicBezTo>
                    <a:pt x="6182843" y="93515"/>
                    <a:pt x="6179513" y="93515"/>
                    <a:pt x="6176183" y="91919"/>
                  </a:cubicBezTo>
                  <a:cubicBezTo>
                    <a:pt x="6176183" y="91919"/>
                    <a:pt x="6172853" y="93515"/>
                    <a:pt x="6172853" y="95111"/>
                  </a:cubicBezTo>
                  <a:cubicBezTo>
                    <a:pt x="6166194" y="103091"/>
                    <a:pt x="6152874" y="103091"/>
                    <a:pt x="6139554" y="103091"/>
                  </a:cubicBezTo>
                  <a:cubicBezTo>
                    <a:pt x="6122905" y="101495"/>
                    <a:pt x="6106255" y="93515"/>
                    <a:pt x="6086276" y="96707"/>
                  </a:cubicBezTo>
                  <a:cubicBezTo>
                    <a:pt x="6079616" y="98303"/>
                    <a:pt x="6066297" y="95111"/>
                    <a:pt x="6062967" y="91919"/>
                  </a:cubicBezTo>
                  <a:cubicBezTo>
                    <a:pt x="6052977" y="85535"/>
                    <a:pt x="6039657" y="85535"/>
                    <a:pt x="6026338" y="88727"/>
                  </a:cubicBezTo>
                  <a:cubicBezTo>
                    <a:pt x="6019678" y="90323"/>
                    <a:pt x="6013018" y="88727"/>
                    <a:pt x="6006358" y="88727"/>
                  </a:cubicBezTo>
                  <a:cubicBezTo>
                    <a:pt x="5996369" y="88727"/>
                    <a:pt x="5983049" y="87131"/>
                    <a:pt x="5973059" y="85535"/>
                  </a:cubicBezTo>
                  <a:cubicBezTo>
                    <a:pt x="5969729" y="85535"/>
                    <a:pt x="5963070" y="83939"/>
                    <a:pt x="5959740" y="83939"/>
                  </a:cubicBezTo>
                  <a:cubicBezTo>
                    <a:pt x="5949750" y="82342"/>
                    <a:pt x="5939760" y="77554"/>
                    <a:pt x="5929770" y="83939"/>
                  </a:cubicBezTo>
                  <a:cubicBezTo>
                    <a:pt x="5929770" y="83939"/>
                    <a:pt x="5923110" y="83939"/>
                    <a:pt x="5919781" y="82342"/>
                  </a:cubicBezTo>
                  <a:cubicBezTo>
                    <a:pt x="5916451" y="79150"/>
                    <a:pt x="5913121" y="74362"/>
                    <a:pt x="5909791" y="71170"/>
                  </a:cubicBezTo>
                  <a:cubicBezTo>
                    <a:pt x="5903131" y="66382"/>
                    <a:pt x="5903131" y="58402"/>
                    <a:pt x="5893141" y="55210"/>
                  </a:cubicBezTo>
                  <a:cubicBezTo>
                    <a:pt x="5886482" y="53614"/>
                    <a:pt x="5883152" y="52018"/>
                    <a:pt x="5879822" y="48825"/>
                  </a:cubicBezTo>
                  <a:cubicBezTo>
                    <a:pt x="5879822" y="47229"/>
                    <a:pt x="5873162" y="45633"/>
                    <a:pt x="5873162" y="44037"/>
                  </a:cubicBezTo>
                  <a:lnTo>
                    <a:pt x="5863173" y="39249"/>
                  </a:lnTo>
                  <a:cubicBezTo>
                    <a:pt x="5859843" y="36057"/>
                    <a:pt x="5856512" y="31269"/>
                    <a:pt x="5849852" y="29673"/>
                  </a:cubicBezTo>
                  <a:cubicBezTo>
                    <a:pt x="5836533" y="24885"/>
                    <a:pt x="5833203" y="18500"/>
                    <a:pt x="5839863" y="10520"/>
                  </a:cubicBezTo>
                  <a:cubicBezTo>
                    <a:pt x="5829873" y="8924"/>
                    <a:pt x="5823213" y="5732"/>
                    <a:pt x="5813224" y="5732"/>
                  </a:cubicBezTo>
                  <a:cubicBezTo>
                    <a:pt x="5773265" y="7328"/>
                    <a:pt x="5729976" y="10520"/>
                    <a:pt x="5690017" y="12116"/>
                  </a:cubicBezTo>
                  <a:cubicBezTo>
                    <a:pt x="5683357" y="12116"/>
                    <a:pt x="5673368" y="13712"/>
                    <a:pt x="5670038" y="15308"/>
                  </a:cubicBezTo>
                  <a:cubicBezTo>
                    <a:pt x="5643399" y="23289"/>
                    <a:pt x="5616759" y="16904"/>
                    <a:pt x="5590120" y="15308"/>
                  </a:cubicBezTo>
                  <a:cubicBezTo>
                    <a:pt x="5570141" y="15308"/>
                    <a:pt x="5550161" y="10520"/>
                    <a:pt x="5530182" y="8924"/>
                  </a:cubicBezTo>
                  <a:cubicBezTo>
                    <a:pt x="5506872" y="7328"/>
                    <a:pt x="5486893" y="8924"/>
                    <a:pt x="5463584" y="7328"/>
                  </a:cubicBezTo>
                  <a:cubicBezTo>
                    <a:pt x="5460254" y="7328"/>
                    <a:pt x="5456924" y="5732"/>
                    <a:pt x="5453594" y="4136"/>
                  </a:cubicBezTo>
                  <a:cubicBezTo>
                    <a:pt x="5446934" y="0"/>
                    <a:pt x="5433615" y="1270"/>
                    <a:pt x="5426955" y="2540"/>
                  </a:cubicBezTo>
                  <a:cubicBezTo>
                    <a:pt x="5416965" y="5732"/>
                    <a:pt x="5413635" y="10520"/>
                    <a:pt x="5406975" y="15308"/>
                  </a:cubicBezTo>
                  <a:cubicBezTo>
                    <a:pt x="5390325" y="16904"/>
                    <a:pt x="5367016" y="18500"/>
                    <a:pt x="5350367" y="23289"/>
                  </a:cubicBezTo>
                  <a:cubicBezTo>
                    <a:pt x="5337047" y="26481"/>
                    <a:pt x="5330388" y="28077"/>
                    <a:pt x="5320398" y="24885"/>
                  </a:cubicBezTo>
                  <a:lnTo>
                    <a:pt x="5317068" y="26481"/>
                  </a:lnTo>
                  <a:cubicBezTo>
                    <a:pt x="5323728" y="29673"/>
                    <a:pt x="5327058" y="34461"/>
                    <a:pt x="5333717" y="37653"/>
                  </a:cubicBezTo>
                  <a:cubicBezTo>
                    <a:pt x="5323728" y="39249"/>
                    <a:pt x="5310408" y="42441"/>
                    <a:pt x="5303749" y="40845"/>
                  </a:cubicBezTo>
                  <a:cubicBezTo>
                    <a:pt x="5287099" y="39249"/>
                    <a:pt x="5280439" y="42441"/>
                    <a:pt x="5267119" y="45633"/>
                  </a:cubicBezTo>
                  <a:cubicBezTo>
                    <a:pt x="5253800" y="50421"/>
                    <a:pt x="5237150" y="53614"/>
                    <a:pt x="5223830" y="56806"/>
                  </a:cubicBezTo>
                  <a:cubicBezTo>
                    <a:pt x="5220501" y="56806"/>
                    <a:pt x="5217171" y="56806"/>
                    <a:pt x="5213841" y="55210"/>
                  </a:cubicBezTo>
                  <a:cubicBezTo>
                    <a:pt x="5210511" y="55210"/>
                    <a:pt x="5207181" y="53614"/>
                    <a:pt x="5207181" y="53614"/>
                  </a:cubicBezTo>
                  <a:cubicBezTo>
                    <a:pt x="5190531" y="56806"/>
                    <a:pt x="5173882" y="59998"/>
                    <a:pt x="5157232" y="56806"/>
                  </a:cubicBezTo>
                  <a:cubicBezTo>
                    <a:pt x="5153903" y="56806"/>
                    <a:pt x="5153903" y="58402"/>
                    <a:pt x="5150573" y="58402"/>
                  </a:cubicBezTo>
                  <a:cubicBezTo>
                    <a:pt x="5130594" y="61594"/>
                    <a:pt x="5117274" y="72766"/>
                    <a:pt x="5090634" y="72766"/>
                  </a:cubicBezTo>
                  <a:cubicBezTo>
                    <a:pt x="5070655" y="72766"/>
                    <a:pt x="5050675" y="80746"/>
                    <a:pt x="5030696" y="80746"/>
                  </a:cubicBezTo>
                  <a:cubicBezTo>
                    <a:pt x="5007386" y="82342"/>
                    <a:pt x="4987407" y="85535"/>
                    <a:pt x="4967428" y="90323"/>
                  </a:cubicBezTo>
                  <a:cubicBezTo>
                    <a:pt x="4960768" y="91919"/>
                    <a:pt x="4954108" y="91919"/>
                    <a:pt x="4950778" y="91919"/>
                  </a:cubicBezTo>
                  <a:cubicBezTo>
                    <a:pt x="4934129" y="88727"/>
                    <a:pt x="4924139" y="93515"/>
                    <a:pt x="4917479" y="98303"/>
                  </a:cubicBezTo>
                  <a:cubicBezTo>
                    <a:pt x="4900830" y="109475"/>
                    <a:pt x="4874190" y="112667"/>
                    <a:pt x="4850881" y="115860"/>
                  </a:cubicBezTo>
                  <a:cubicBezTo>
                    <a:pt x="4820912" y="119052"/>
                    <a:pt x="4790943" y="120648"/>
                    <a:pt x="4760974" y="122244"/>
                  </a:cubicBezTo>
                  <a:cubicBezTo>
                    <a:pt x="4757644" y="122244"/>
                    <a:pt x="4754314" y="127032"/>
                    <a:pt x="4747654" y="128628"/>
                  </a:cubicBezTo>
                  <a:cubicBezTo>
                    <a:pt x="4744324" y="128628"/>
                    <a:pt x="4740994" y="127032"/>
                    <a:pt x="4740994" y="127032"/>
                  </a:cubicBezTo>
                  <a:cubicBezTo>
                    <a:pt x="4724345" y="136608"/>
                    <a:pt x="4714355" y="150973"/>
                    <a:pt x="4681056" y="149377"/>
                  </a:cubicBezTo>
                  <a:lnTo>
                    <a:pt x="4677726" y="149377"/>
                  </a:lnTo>
                  <a:cubicBezTo>
                    <a:pt x="4651087" y="157357"/>
                    <a:pt x="4624447" y="154165"/>
                    <a:pt x="4601138" y="150973"/>
                  </a:cubicBezTo>
                  <a:cubicBezTo>
                    <a:pt x="4594479" y="150973"/>
                    <a:pt x="4584489" y="147780"/>
                    <a:pt x="4581159" y="144588"/>
                  </a:cubicBezTo>
                  <a:cubicBezTo>
                    <a:pt x="4571169" y="135012"/>
                    <a:pt x="4544530" y="131820"/>
                    <a:pt x="4524550" y="135012"/>
                  </a:cubicBezTo>
                  <a:cubicBezTo>
                    <a:pt x="4507901" y="138204"/>
                    <a:pt x="4491251" y="139800"/>
                    <a:pt x="4474602" y="142992"/>
                  </a:cubicBezTo>
                  <a:cubicBezTo>
                    <a:pt x="4447963" y="146184"/>
                    <a:pt x="4424653" y="147780"/>
                    <a:pt x="4398014" y="141396"/>
                  </a:cubicBezTo>
                  <a:cubicBezTo>
                    <a:pt x="4371375" y="135012"/>
                    <a:pt x="4351395" y="139800"/>
                    <a:pt x="4338076" y="154165"/>
                  </a:cubicBezTo>
                  <a:cubicBezTo>
                    <a:pt x="4328086" y="163741"/>
                    <a:pt x="4301447" y="165337"/>
                    <a:pt x="4284797" y="157357"/>
                  </a:cubicBezTo>
                  <a:cubicBezTo>
                    <a:pt x="4274808" y="152569"/>
                    <a:pt x="4268148" y="154165"/>
                    <a:pt x="4258158" y="157357"/>
                  </a:cubicBezTo>
                  <a:lnTo>
                    <a:pt x="4238179" y="166933"/>
                  </a:lnTo>
                  <a:cubicBezTo>
                    <a:pt x="4234849" y="168529"/>
                    <a:pt x="4228189" y="168529"/>
                    <a:pt x="4224859" y="168529"/>
                  </a:cubicBezTo>
                  <a:lnTo>
                    <a:pt x="4204880" y="168529"/>
                  </a:lnTo>
                  <a:cubicBezTo>
                    <a:pt x="4191560" y="168529"/>
                    <a:pt x="4178241" y="166933"/>
                    <a:pt x="4164921" y="165337"/>
                  </a:cubicBezTo>
                  <a:cubicBezTo>
                    <a:pt x="4148271" y="163741"/>
                    <a:pt x="4134952" y="158953"/>
                    <a:pt x="4118302" y="157357"/>
                  </a:cubicBezTo>
                  <a:cubicBezTo>
                    <a:pt x="4091663" y="155761"/>
                    <a:pt x="4085003" y="144588"/>
                    <a:pt x="4075014" y="136608"/>
                  </a:cubicBezTo>
                  <a:cubicBezTo>
                    <a:pt x="4068353" y="131820"/>
                    <a:pt x="4055034" y="125436"/>
                    <a:pt x="4041714" y="127032"/>
                  </a:cubicBezTo>
                  <a:cubicBezTo>
                    <a:pt x="4028395" y="130224"/>
                    <a:pt x="4015075" y="127032"/>
                    <a:pt x="4005086" y="125436"/>
                  </a:cubicBezTo>
                  <a:cubicBezTo>
                    <a:pt x="4001756" y="125436"/>
                    <a:pt x="3995096" y="123840"/>
                    <a:pt x="3991766" y="123840"/>
                  </a:cubicBezTo>
                  <a:cubicBezTo>
                    <a:pt x="3968456" y="120648"/>
                    <a:pt x="3951807" y="127032"/>
                    <a:pt x="3935157" y="135012"/>
                  </a:cubicBezTo>
                  <a:lnTo>
                    <a:pt x="3921838" y="141396"/>
                  </a:lnTo>
                  <a:cubicBezTo>
                    <a:pt x="3918508" y="142992"/>
                    <a:pt x="3918508" y="146184"/>
                    <a:pt x="3915178" y="147780"/>
                  </a:cubicBezTo>
                  <a:cubicBezTo>
                    <a:pt x="3895199" y="155761"/>
                    <a:pt x="3875219" y="152569"/>
                    <a:pt x="3851910" y="147780"/>
                  </a:cubicBezTo>
                  <a:cubicBezTo>
                    <a:pt x="3831930" y="142992"/>
                    <a:pt x="3808621" y="147780"/>
                    <a:pt x="3801961" y="157357"/>
                  </a:cubicBezTo>
                  <a:cubicBezTo>
                    <a:pt x="3798631" y="163741"/>
                    <a:pt x="3795302" y="168529"/>
                    <a:pt x="3778652" y="171721"/>
                  </a:cubicBezTo>
                  <a:cubicBezTo>
                    <a:pt x="3762002" y="176509"/>
                    <a:pt x="3742023" y="179701"/>
                    <a:pt x="3738693" y="190874"/>
                  </a:cubicBezTo>
                  <a:cubicBezTo>
                    <a:pt x="3738693" y="192470"/>
                    <a:pt x="3735363" y="194066"/>
                    <a:pt x="3732033" y="194066"/>
                  </a:cubicBezTo>
                  <a:cubicBezTo>
                    <a:pt x="3722044" y="195662"/>
                    <a:pt x="3715384" y="197258"/>
                    <a:pt x="3705394" y="198854"/>
                  </a:cubicBezTo>
                  <a:lnTo>
                    <a:pt x="3675425" y="198854"/>
                  </a:lnTo>
                  <a:cubicBezTo>
                    <a:pt x="3655446" y="197258"/>
                    <a:pt x="3635466" y="194066"/>
                    <a:pt x="3615487" y="192470"/>
                  </a:cubicBezTo>
                  <a:cubicBezTo>
                    <a:pt x="3592177" y="190874"/>
                    <a:pt x="3572198" y="197258"/>
                    <a:pt x="3548888" y="198854"/>
                  </a:cubicBezTo>
                  <a:lnTo>
                    <a:pt x="3545559" y="200450"/>
                  </a:lnTo>
                  <a:cubicBezTo>
                    <a:pt x="3538899" y="205238"/>
                    <a:pt x="3528909" y="203642"/>
                    <a:pt x="3522249" y="200450"/>
                  </a:cubicBezTo>
                  <a:cubicBezTo>
                    <a:pt x="3508930" y="194066"/>
                    <a:pt x="3485620" y="192470"/>
                    <a:pt x="3468971" y="195662"/>
                  </a:cubicBezTo>
                  <a:cubicBezTo>
                    <a:pt x="3448991" y="200450"/>
                    <a:pt x="3429012" y="203642"/>
                    <a:pt x="3409032" y="206834"/>
                  </a:cubicBezTo>
                  <a:cubicBezTo>
                    <a:pt x="3402372" y="206834"/>
                    <a:pt x="3395713" y="205238"/>
                    <a:pt x="3392383" y="205238"/>
                  </a:cubicBezTo>
                  <a:cubicBezTo>
                    <a:pt x="3385723" y="205238"/>
                    <a:pt x="3375733" y="203642"/>
                    <a:pt x="3372404" y="205238"/>
                  </a:cubicBezTo>
                  <a:cubicBezTo>
                    <a:pt x="3345764" y="214815"/>
                    <a:pt x="3319125" y="211622"/>
                    <a:pt x="3295816" y="205238"/>
                  </a:cubicBezTo>
                  <a:cubicBezTo>
                    <a:pt x="3282496" y="202046"/>
                    <a:pt x="3262517" y="198854"/>
                    <a:pt x="3255857" y="189278"/>
                  </a:cubicBezTo>
                  <a:cubicBezTo>
                    <a:pt x="3252527" y="182894"/>
                    <a:pt x="3239207" y="176509"/>
                    <a:pt x="3229218" y="171721"/>
                  </a:cubicBezTo>
                  <a:cubicBezTo>
                    <a:pt x="3212568" y="163741"/>
                    <a:pt x="3195919" y="152569"/>
                    <a:pt x="3165949" y="152569"/>
                  </a:cubicBezTo>
                  <a:cubicBezTo>
                    <a:pt x="3159290" y="152569"/>
                    <a:pt x="3152630" y="146184"/>
                    <a:pt x="3149300" y="147780"/>
                  </a:cubicBezTo>
                  <a:cubicBezTo>
                    <a:pt x="3135980" y="149377"/>
                    <a:pt x="3135980" y="146184"/>
                    <a:pt x="3129320" y="142992"/>
                  </a:cubicBezTo>
                  <a:cubicBezTo>
                    <a:pt x="3122661" y="139800"/>
                    <a:pt x="3112671" y="136608"/>
                    <a:pt x="3106011" y="131820"/>
                  </a:cubicBezTo>
                  <a:cubicBezTo>
                    <a:pt x="3096021" y="125436"/>
                    <a:pt x="3086032" y="117456"/>
                    <a:pt x="3076042" y="111071"/>
                  </a:cubicBezTo>
                  <a:cubicBezTo>
                    <a:pt x="3066052" y="104687"/>
                    <a:pt x="3059393" y="96707"/>
                    <a:pt x="3049403" y="90323"/>
                  </a:cubicBezTo>
                  <a:cubicBezTo>
                    <a:pt x="3046073" y="88727"/>
                    <a:pt x="3036083" y="87131"/>
                    <a:pt x="3032753" y="88727"/>
                  </a:cubicBezTo>
                  <a:lnTo>
                    <a:pt x="2992794" y="98303"/>
                  </a:lnTo>
                  <a:cubicBezTo>
                    <a:pt x="2986134" y="99899"/>
                    <a:pt x="2982805" y="103091"/>
                    <a:pt x="2979475" y="106283"/>
                  </a:cubicBezTo>
                  <a:lnTo>
                    <a:pt x="2976145" y="104687"/>
                  </a:lnTo>
                  <a:cubicBezTo>
                    <a:pt x="2979475" y="99899"/>
                    <a:pt x="2982805" y="95111"/>
                    <a:pt x="2986134" y="93515"/>
                  </a:cubicBezTo>
                  <a:lnTo>
                    <a:pt x="2946176" y="88727"/>
                  </a:lnTo>
                  <a:cubicBezTo>
                    <a:pt x="2936186" y="87131"/>
                    <a:pt x="2919536" y="87131"/>
                    <a:pt x="2912877" y="87131"/>
                  </a:cubicBezTo>
                  <a:lnTo>
                    <a:pt x="2859598" y="87131"/>
                  </a:lnTo>
                  <a:cubicBezTo>
                    <a:pt x="2839619" y="87131"/>
                    <a:pt x="2822969" y="85535"/>
                    <a:pt x="2802990" y="87131"/>
                  </a:cubicBezTo>
                  <a:cubicBezTo>
                    <a:pt x="2789670" y="88727"/>
                    <a:pt x="2779680" y="85535"/>
                    <a:pt x="2769691" y="82342"/>
                  </a:cubicBezTo>
                  <a:cubicBezTo>
                    <a:pt x="2743052" y="72766"/>
                    <a:pt x="2716412" y="61594"/>
                    <a:pt x="2679783" y="66382"/>
                  </a:cubicBezTo>
                  <a:cubicBezTo>
                    <a:pt x="2676454" y="66382"/>
                    <a:pt x="2669793" y="64786"/>
                    <a:pt x="2666464" y="63190"/>
                  </a:cubicBezTo>
                  <a:cubicBezTo>
                    <a:pt x="2656474" y="61594"/>
                    <a:pt x="2649814" y="58402"/>
                    <a:pt x="2636494" y="55210"/>
                  </a:cubicBezTo>
                  <a:cubicBezTo>
                    <a:pt x="2636494" y="59998"/>
                    <a:pt x="2636494" y="61594"/>
                    <a:pt x="2639825" y="64786"/>
                  </a:cubicBezTo>
                  <a:cubicBezTo>
                    <a:pt x="2633165" y="67978"/>
                    <a:pt x="2629835" y="66382"/>
                    <a:pt x="2626505" y="64786"/>
                  </a:cubicBezTo>
                  <a:cubicBezTo>
                    <a:pt x="2623175" y="66382"/>
                    <a:pt x="2619845" y="69574"/>
                    <a:pt x="2616515" y="69574"/>
                  </a:cubicBezTo>
                  <a:cubicBezTo>
                    <a:pt x="2599866" y="72766"/>
                    <a:pt x="2583216" y="74362"/>
                    <a:pt x="2566566" y="77554"/>
                  </a:cubicBezTo>
                  <a:cubicBezTo>
                    <a:pt x="2559907" y="79150"/>
                    <a:pt x="2553247" y="80746"/>
                    <a:pt x="2549917" y="82342"/>
                  </a:cubicBezTo>
                  <a:cubicBezTo>
                    <a:pt x="2536597" y="87131"/>
                    <a:pt x="2526608" y="95111"/>
                    <a:pt x="2503298" y="93515"/>
                  </a:cubicBezTo>
                  <a:cubicBezTo>
                    <a:pt x="2499968" y="93515"/>
                    <a:pt x="2493309" y="96707"/>
                    <a:pt x="2486649" y="96707"/>
                  </a:cubicBezTo>
                  <a:cubicBezTo>
                    <a:pt x="2479989" y="98303"/>
                    <a:pt x="2469999" y="98303"/>
                    <a:pt x="2463339" y="99899"/>
                  </a:cubicBezTo>
                  <a:lnTo>
                    <a:pt x="2456680" y="99899"/>
                  </a:lnTo>
                  <a:cubicBezTo>
                    <a:pt x="2436700" y="103091"/>
                    <a:pt x="2420051" y="106283"/>
                    <a:pt x="2400071" y="107879"/>
                  </a:cubicBezTo>
                  <a:lnTo>
                    <a:pt x="2386752" y="107879"/>
                  </a:lnTo>
                  <a:cubicBezTo>
                    <a:pt x="2370102" y="107879"/>
                    <a:pt x="2356783" y="106283"/>
                    <a:pt x="2340133" y="106283"/>
                  </a:cubicBezTo>
                  <a:cubicBezTo>
                    <a:pt x="2323484" y="106283"/>
                    <a:pt x="2306834" y="109475"/>
                    <a:pt x="2290184" y="109475"/>
                  </a:cubicBezTo>
                  <a:cubicBezTo>
                    <a:pt x="2270205" y="109475"/>
                    <a:pt x="2246896" y="109475"/>
                    <a:pt x="2230246" y="103091"/>
                  </a:cubicBezTo>
                  <a:cubicBezTo>
                    <a:pt x="2226916" y="101495"/>
                    <a:pt x="2216927" y="101495"/>
                    <a:pt x="2210267" y="103091"/>
                  </a:cubicBezTo>
                  <a:cubicBezTo>
                    <a:pt x="2186957" y="104687"/>
                    <a:pt x="2163648" y="106283"/>
                    <a:pt x="2143669" y="109475"/>
                  </a:cubicBezTo>
                  <a:cubicBezTo>
                    <a:pt x="2123689" y="112667"/>
                    <a:pt x="2113700" y="109475"/>
                    <a:pt x="2107040" y="101495"/>
                  </a:cubicBezTo>
                  <a:cubicBezTo>
                    <a:pt x="2103710" y="98303"/>
                    <a:pt x="2097050" y="95111"/>
                    <a:pt x="2090390" y="91919"/>
                  </a:cubicBezTo>
                  <a:cubicBezTo>
                    <a:pt x="2080400" y="88727"/>
                    <a:pt x="2070411" y="83939"/>
                    <a:pt x="2060421" y="83939"/>
                  </a:cubicBezTo>
                  <a:cubicBezTo>
                    <a:pt x="2037112" y="83939"/>
                    <a:pt x="2023792" y="77554"/>
                    <a:pt x="2007142" y="72766"/>
                  </a:cubicBezTo>
                  <a:cubicBezTo>
                    <a:pt x="1980503" y="64786"/>
                    <a:pt x="1957194" y="55210"/>
                    <a:pt x="1923895" y="56806"/>
                  </a:cubicBezTo>
                  <a:lnTo>
                    <a:pt x="1923895" y="48825"/>
                  </a:lnTo>
                  <a:cubicBezTo>
                    <a:pt x="1930555" y="48825"/>
                    <a:pt x="1937215" y="48825"/>
                    <a:pt x="1943874" y="47229"/>
                  </a:cubicBezTo>
                  <a:cubicBezTo>
                    <a:pt x="1933885" y="44037"/>
                    <a:pt x="1933885" y="39249"/>
                    <a:pt x="1927225" y="36057"/>
                  </a:cubicBezTo>
                  <a:cubicBezTo>
                    <a:pt x="1913905" y="31269"/>
                    <a:pt x="1900586" y="29673"/>
                    <a:pt x="1887266" y="26481"/>
                  </a:cubicBezTo>
                  <a:cubicBezTo>
                    <a:pt x="1877276" y="24885"/>
                    <a:pt x="1863957" y="24885"/>
                    <a:pt x="1870616" y="32865"/>
                  </a:cubicBezTo>
                  <a:cubicBezTo>
                    <a:pt x="1853967" y="34461"/>
                    <a:pt x="1840647" y="34461"/>
                    <a:pt x="1833988" y="37653"/>
                  </a:cubicBezTo>
                  <a:cubicBezTo>
                    <a:pt x="1820668" y="42441"/>
                    <a:pt x="1807348" y="39249"/>
                    <a:pt x="1797359" y="36057"/>
                  </a:cubicBezTo>
                  <a:cubicBezTo>
                    <a:pt x="1790699" y="34461"/>
                    <a:pt x="1784039" y="32865"/>
                    <a:pt x="1777379" y="34461"/>
                  </a:cubicBezTo>
                  <a:cubicBezTo>
                    <a:pt x="1737420" y="44037"/>
                    <a:pt x="1697461" y="39249"/>
                    <a:pt x="1657503" y="39249"/>
                  </a:cubicBezTo>
                  <a:cubicBezTo>
                    <a:pt x="1650843" y="39249"/>
                    <a:pt x="1644183" y="37653"/>
                    <a:pt x="1634193" y="37653"/>
                  </a:cubicBezTo>
                  <a:cubicBezTo>
                    <a:pt x="1620874" y="36057"/>
                    <a:pt x="1610884" y="32865"/>
                    <a:pt x="1597564" y="31269"/>
                  </a:cubicBezTo>
                  <a:cubicBezTo>
                    <a:pt x="1584245" y="29673"/>
                    <a:pt x="1567595" y="28077"/>
                    <a:pt x="1554276" y="26481"/>
                  </a:cubicBezTo>
                  <a:lnTo>
                    <a:pt x="1544286" y="26481"/>
                  </a:lnTo>
                  <a:cubicBezTo>
                    <a:pt x="1520976" y="26481"/>
                    <a:pt x="1497667" y="28077"/>
                    <a:pt x="1477688" y="28077"/>
                  </a:cubicBezTo>
                  <a:cubicBezTo>
                    <a:pt x="1461038" y="28077"/>
                    <a:pt x="1444389" y="24885"/>
                    <a:pt x="1424409" y="23289"/>
                  </a:cubicBezTo>
                  <a:cubicBezTo>
                    <a:pt x="1421079" y="10520"/>
                    <a:pt x="1394440" y="13712"/>
                    <a:pt x="1377791" y="7328"/>
                  </a:cubicBezTo>
                  <a:cubicBezTo>
                    <a:pt x="1374461" y="5732"/>
                    <a:pt x="1367801" y="7328"/>
                    <a:pt x="1364471" y="7328"/>
                  </a:cubicBezTo>
                  <a:cubicBezTo>
                    <a:pt x="1344492" y="5732"/>
                    <a:pt x="1331172" y="10520"/>
                    <a:pt x="1324512" y="18500"/>
                  </a:cubicBezTo>
                  <a:cubicBezTo>
                    <a:pt x="1314522" y="26481"/>
                    <a:pt x="1287883" y="29673"/>
                    <a:pt x="1297873" y="42441"/>
                  </a:cubicBezTo>
                  <a:cubicBezTo>
                    <a:pt x="1301203" y="44037"/>
                    <a:pt x="1307862" y="45633"/>
                    <a:pt x="1311192" y="48825"/>
                  </a:cubicBezTo>
                  <a:cubicBezTo>
                    <a:pt x="1311192" y="53614"/>
                    <a:pt x="1307862" y="56806"/>
                    <a:pt x="1297873" y="55210"/>
                  </a:cubicBezTo>
                  <a:cubicBezTo>
                    <a:pt x="1294543" y="55210"/>
                    <a:pt x="1291213" y="58402"/>
                    <a:pt x="1287883" y="59998"/>
                  </a:cubicBezTo>
                  <a:cubicBezTo>
                    <a:pt x="1284553" y="61594"/>
                    <a:pt x="1284553" y="64786"/>
                    <a:pt x="1281223" y="64786"/>
                  </a:cubicBezTo>
                  <a:cubicBezTo>
                    <a:pt x="1261244" y="67978"/>
                    <a:pt x="1247924" y="75958"/>
                    <a:pt x="1224615" y="74362"/>
                  </a:cubicBezTo>
                  <a:lnTo>
                    <a:pt x="1217955" y="74362"/>
                  </a:lnTo>
                  <a:cubicBezTo>
                    <a:pt x="1197976" y="82342"/>
                    <a:pt x="1177996" y="80746"/>
                    <a:pt x="1154687" y="79150"/>
                  </a:cubicBezTo>
                  <a:cubicBezTo>
                    <a:pt x="1144697" y="77554"/>
                    <a:pt x="1131377" y="79150"/>
                    <a:pt x="1118058" y="79150"/>
                  </a:cubicBezTo>
                  <a:cubicBezTo>
                    <a:pt x="1108068" y="79150"/>
                    <a:pt x="1098078" y="79150"/>
                    <a:pt x="1088089" y="75958"/>
                  </a:cubicBezTo>
                  <a:cubicBezTo>
                    <a:pt x="1074769" y="72766"/>
                    <a:pt x="1061449" y="67978"/>
                    <a:pt x="1048130" y="64786"/>
                  </a:cubicBezTo>
                  <a:cubicBezTo>
                    <a:pt x="1034810" y="61594"/>
                    <a:pt x="1018161" y="61594"/>
                    <a:pt x="1018161" y="50421"/>
                  </a:cubicBezTo>
                  <a:cubicBezTo>
                    <a:pt x="1018161" y="48825"/>
                    <a:pt x="1011501" y="47229"/>
                    <a:pt x="1011501" y="45633"/>
                  </a:cubicBezTo>
                  <a:cubicBezTo>
                    <a:pt x="988192" y="55210"/>
                    <a:pt x="968212" y="63190"/>
                    <a:pt x="948233" y="71170"/>
                  </a:cubicBezTo>
                  <a:cubicBezTo>
                    <a:pt x="938243" y="75958"/>
                    <a:pt x="924923" y="82342"/>
                    <a:pt x="931583" y="90323"/>
                  </a:cubicBezTo>
                  <a:cubicBezTo>
                    <a:pt x="931583" y="91919"/>
                    <a:pt x="928253" y="93515"/>
                    <a:pt x="928253" y="95111"/>
                  </a:cubicBezTo>
                  <a:cubicBezTo>
                    <a:pt x="924923" y="98303"/>
                    <a:pt x="921593" y="101495"/>
                    <a:pt x="914934" y="103091"/>
                  </a:cubicBezTo>
                  <a:cubicBezTo>
                    <a:pt x="908274" y="107879"/>
                    <a:pt x="901614" y="112667"/>
                    <a:pt x="894954" y="119052"/>
                  </a:cubicBezTo>
                  <a:lnTo>
                    <a:pt x="874975" y="128628"/>
                  </a:lnTo>
                  <a:cubicBezTo>
                    <a:pt x="868315" y="133416"/>
                    <a:pt x="861655" y="138204"/>
                    <a:pt x="851666" y="141396"/>
                  </a:cubicBezTo>
                  <a:cubicBezTo>
                    <a:pt x="828356" y="150973"/>
                    <a:pt x="805047" y="160549"/>
                    <a:pt x="778408" y="170125"/>
                  </a:cubicBezTo>
                  <a:cubicBezTo>
                    <a:pt x="765088" y="176509"/>
                    <a:pt x="748438" y="181298"/>
                    <a:pt x="735119" y="187682"/>
                  </a:cubicBezTo>
                  <a:cubicBezTo>
                    <a:pt x="711809" y="197258"/>
                    <a:pt x="685170" y="205238"/>
                    <a:pt x="671851" y="219603"/>
                  </a:cubicBezTo>
                  <a:cubicBezTo>
                    <a:pt x="671851" y="221199"/>
                    <a:pt x="665191" y="222795"/>
                    <a:pt x="661861" y="224391"/>
                  </a:cubicBezTo>
                  <a:cubicBezTo>
                    <a:pt x="645211" y="230775"/>
                    <a:pt x="618572" y="230775"/>
                    <a:pt x="618572" y="243543"/>
                  </a:cubicBezTo>
                  <a:cubicBezTo>
                    <a:pt x="591933" y="243543"/>
                    <a:pt x="578613" y="253120"/>
                    <a:pt x="565294" y="261100"/>
                  </a:cubicBezTo>
                  <a:cubicBezTo>
                    <a:pt x="555304" y="267484"/>
                    <a:pt x="545314" y="275464"/>
                    <a:pt x="531995" y="280253"/>
                  </a:cubicBezTo>
                  <a:cubicBezTo>
                    <a:pt x="518675" y="283445"/>
                    <a:pt x="502026" y="281849"/>
                    <a:pt x="485376" y="281849"/>
                  </a:cubicBezTo>
                  <a:cubicBezTo>
                    <a:pt x="478716" y="281849"/>
                    <a:pt x="472056" y="281849"/>
                    <a:pt x="472056" y="283445"/>
                  </a:cubicBezTo>
                  <a:cubicBezTo>
                    <a:pt x="458737" y="289829"/>
                    <a:pt x="442087" y="294617"/>
                    <a:pt x="432098" y="302597"/>
                  </a:cubicBezTo>
                  <a:cubicBezTo>
                    <a:pt x="422108" y="310578"/>
                    <a:pt x="412118" y="315366"/>
                    <a:pt x="395469" y="316962"/>
                  </a:cubicBezTo>
                  <a:cubicBezTo>
                    <a:pt x="378819" y="318558"/>
                    <a:pt x="362170" y="326538"/>
                    <a:pt x="338860" y="321750"/>
                  </a:cubicBezTo>
                  <a:cubicBezTo>
                    <a:pt x="318881" y="318558"/>
                    <a:pt x="295571" y="321750"/>
                    <a:pt x="282252" y="315366"/>
                  </a:cubicBezTo>
                  <a:cubicBezTo>
                    <a:pt x="255613" y="316962"/>
                    <a:pt x="235633" y="320154"/>
                    <a:pt x="212324" y="321750"/>
                  </a:cubicBezTo>
                  <a:cubicBezTo>
                    <a:pt x="185685" y="324942"/>
                    <a:pt x="155715" y="323346"/>
                    <a:pt x="132406" y="332922"/>
                  </a:cubicBezTo>
                  <a:cubicBezTo>
                    <a:pt x="112427" y="340902"/>
                    <a:pt x="95777" y="348883"/>
                    <a:pt x="65808" y="347287"/>
                  </a:cubicBezTo>
                  <a:cubicBezTo>
                    <a:pt x="69138" y="356863"/>
                    <a:pt x="72468" y="364843"/>
                    <a:pt x="75798" y="374420"/>
                  </a:cubicBezTo>
                  <a:cubicBezTo>
                    <a:pt x="82457" y="399956"/>
                    <a:pt x="89117" y="425493"/>
                    <a:pt x="92447" y="451030"/>
                  </a:cubicBezTo>
                  <a:cubicBezTo>
                    <a:pt x="102437" y="482951"/>
                    <a:pt x="105767" y="513276"/>
                    <a:pt x="99107" y="543601"/>
                  </a:cubicBezTo>
                  <a:cubicBezTo>
                    <a:pt x="92447" y="586694"/>
                    <a:pt x="62478" y="2061444"/>
                    <a:pt x="32509" y="2101345"/>
                  </a:cubicBezTo>
                  <a:lnTo>
                    <a:pt x="2540" y="2134862"/>
                  </a:lnTo>
                  <a:cubicBezTo>
                    <a:pt x="0" y="2142842"/>
                    <a:pt x="5870" y="2147630"/>
                    <a:pt x="22519" y="2149226"/>
                  </a:cubicBezTo>
                  <a:cubicBezTo>
                    <a:pt x="42499" y="2150822"/>
                    <a:pt x="49158" y="2157207"/>
                    <a:pt x="55818" y="2165187"/>
                  </a:cubicBezTo>
                  <a:cubicBezTo>
                    <a:pt x="62478" y="2177955"/>
                    <a:pt x="52488" y="2190724"/>
                    <a:pt x="65808" y="2203492"/>
                  </a:cubicBezTo>
                  <a:cubicBezTo>
                    <a:pt x="72468" y="2209876"/>
                    <a:pt x="65808" y="2221049"/>
                    <a:pt x="62478" y="2230625"/>
                  </a:cubicBezTo>
                  <a:cubicBezTo>
                    <a:pt x="59148" y="2243393"/>
                    <a:pt x="65808" y="2256162"/>
                    <a:pt x="75798" y="2267334"/>
                  </a:cubicBezTo>
                  <a:cubicBezTo>
                    <a:pt x="99107" y="2286487"/>
                    <a:pt x="102437" y="2308831"/>
                    <a:pt x="102437" y="2329580"/>
                  </a:cubicBezTo>
                  <a:cubicBezTo>
                    <a:pt x="102437" y="2334368"/>
                    <a:pt x="105767" y="2339156"/>
                    <a:pt x="109097" y="2342349"/>
                  </a:cubicBezTo>
                  <a:cubicBezTo>
                    <a:pt x="115757" y="2345541"/>
                    <a:pt x="129076" y="2348733"/>
                    <a:pt x="142396" y="2350329"/>
                  </a:cubicBezTo>
                  <a:lnTo>
                    <a:pt x="222314" y="2369481"/>
                  </a:lnTo>
                  <a:cubicBezTo>
                    <a:pt x="258942" y="2379057"/>
                    <a:pt x="288912" y="2377462"/>
                    <a:pt x="322211" y="2366289"/>
                  </a:cubicBezTo>
                  <a:cubicBezTo>
                    <a:pt x="325541" y="2364693"/>
                    <a:pt x="335530" y="2363097"/>
                    <a:pt x="338860" y="2363097"/>
                  </a:cubicBezTo>
                  <a:cubicBezTo>
                    <a:pt x="362170" y="2364693"/>
                    <a:pt x="385479" y="2364693"/>
                    <a:pt x="405458" y="2374269"/>
                  </a:cubicBezTo>
                  <a:cubicBezTo>
                    <a:pt x="428768" y="2383846"/>
                    <a:pt x="462067" y="2390230"/>
                    <a:pt x="488706" y="2398210"/>
                  </a:cubicBezTo>
                  <a:cubicBezTo>
                    <a:pt x="505355" y="2402998"/>
                    <a:pt x="525335" y="2409382"/>
                    <a:pt x="535325" y="2415767"/>
                  </a:cubicBezTo>
                  <a:cubicBezTo>
                    <a:pt x="541984" y="2418959"/>
                    <a:pt x="548644" y="2422151"/>
                    <a:pt x="555304" y="2423747"/>
                  </a:cubicBezTo>
                  <a:cubicBezTo>
                    <a:pt x="591933" y="2430131"/>
                    <a:pt x="611912" y="2446092"/>
                    <a:pt x="635222" y="2458860"/>
                  </a:cubicBezTo>
                  <a:cubicBezTo>
                    <a:pt x="655201" y="2470032"/>
                    <a:pt x="681840" y="2476417"/>
                    <a:pt x="711809" y="2478013"/>
                  </a:cubicBezTo>
                  <a:cubicBezTo>
                    <a:pt x="745109" y="2481205"/>
                    <a:pt x="778408" y="2482801"/>
                    <a:pt x="811707" y="2485993"/>
                  </a:cubicBezTo>
                  <a:cubicBezTo>
                    <a:pt x="825026" y="2487589"/>
                    <a:pt x="841676" y="2489185"/>
                    <a:pt x="854995" y="2492377"/>
                  </a:cubicBezTo>
                  <a:cubicBezTo>
                    <a:pt x="871645" y="2495569"/>
                    <a:pt x="888294" y="2495569"/>
                    <a:pt x="901614" y="2500357"/>
                  </a:cubicBezTo>
                  <a:cubicBezTo>
                    <a:pt x="921593" y="2508337"/>
                    <a:pt x="941573" y="2513126"/>
                    <a:pt x="968212" y="2509934"/>
                  </a:cubicBezTo>
                  <a:cubicBezTo>
                    <a:pt x="978202" y="2508337"/>
                    <a:pt x="991521" y="2511529"/>
                    <a:pt x="1001511" y="2513126"/>
                  </a:cubicBezTo>
                  <a:cubicBezTo>
                    <a:pt x="1004841" y="2513126"/>
                    <a:pt x="1008171" y="2514722"/>
                    <a:pt x="1011501" y="2514722"/>
                  </a:cubicBezTo>
                  <a:cubicBezTo>
                    <a:pt x="1048130" y="2516318"/>
                    <a:pt x="1081429" y="2513126"/>
                    <a:pt x="1114728" y="2509934"/>
                  </a:cubicBezTo>
                  <a:cubicBezTo>
                    <a:pt x="1128048" y="2508337"/>
                    <a:pt x="1141367" y="2506741"/>
                    <a:pt x="1154687" y="2503549"/>
                  </a:cubicBezTo>
                  <a:cubicBezTo>
                    <a:pt x="1191316" y="2495569"/>
                    <a:pt x="1227945" y="2487589"/>
                    <a:pt x="1261244" y="2478013"/>
                  </a:cubicBezTo>
                  <a:cubicBezTo>
                    <a:pt x="1284553" y="2471628"/>
                    <a:pt x="1307862" y="2465244"/>
                    <a:pt x="1334502" y="2471628"/>
                  </a:cubicBezTo>
                  <a:lnTo>
                    <a:pt x="1347821" y="2471628"/>
                  </a:lnTo>
                  <a:cubicBezTo>
                    <a:pt x="1371131" y="2471628"/>
                    <a:pt x="1394440" y="2470032"/>
                    <a:pt x="1414419" y="2468436"/>
                  </a:cubicBezTo>
                  <a:cubicBezTo>
                    <a:pt x="1417749" y="2468436"/>
                    <a:pt x="1424409" y="2468436"/>
                    <a:pt x="1424409" y="2466840"/>
                  </a:cubicBezTo>
                  <a:cubicBezTo>
                    <a:pt x="1434399" y="2460456"/>
                    <a:pt x="1451048" y="2460456"/>
                    <a:pt x="1467698" y="2458860"/>
                  </a:cubicBezTo>
                  <a:cubicBezTo>
                    <a:pt x="1494337" y="2457264"/>
                    <a:pt x="1520976" y="2457264"/>
                    <a:pt x="1540956" y="2449284"/>
                  </a:cubicBezTo>
                  <a:cubicBezTo>
                    <a:pt x="1560935" y="2442899"/>
                    <a:pt x="1580915" y="2441304"/>
                    <a:pt x="1604224" y="2439707"/>
                  </a:cubicBezTo>
                  <a:cubicBezTo>
                    <a:pt x="1607554" y="2439707"/>
                    <a:pt x="1614214" y="2438111"/>
                    <a:pt x="1617544" y="2438111"/>
                  </a:cubicBezTo>
                  <a:cubicBezTo>
                    <a:pt x="1634193" y="2436515"/>
                    <a:pt x="1650843" y="2431727"/>
                    <a:pt x="1664162" y="2433323"/>
                  </a:cubicBezTo>
                  <a:cubicBezTo>
                    <a:pt x="1694131" y="2436515"/>
                    <a:pt x="1707451" y="2431727"/>
                    <a:pt x="1727430" y="2418959"/>
                  </a:cubicBezTo>
                  <a:cubicBezTo>
                    <a:pt x="1730760" y="2415767"/>
                    <a:pt x="1740750" y="2414171"/>
                    <a:pt x="1747410" y="2412574"/>
                  </a:cubicBezTo>
                  <a:cubicBezTo>
                    <a:pt x="1764059" y="2410978"/>
                    <a:pt x="1780709" y="2412574"/>
                    <a:pt x="1797359" y="2410978"/>
                  </a:cubicBezTo>
                  <a:cubicBezTo>
                    <a:pt x="1807348" y="2410978"/>
                    <a:pt x="1817338" y="2406190"/>
                    <a:pt x="1823998" y="2406190"/>
                  </a:cubicBezTo>
                  <a:cubicBezTo>
                    <a:pt x="1850637" y="2407786"/>
                    <a:pt x="1880606" y="2402998"/>
                    <a:pt x="1903915" y="2410978"/>
                  </a:cubicBezTo>
                  <a:cubicBezTo>
                    <a:pt x="1907245" y="2412574"/>
                    <a:pt x="1913905" y="2412574"/>
                    <a:pt x="1920565" y="2412574"/>
                  </a:cubicBezTo>
                  <a:cubicBezTo>
                    <a:pt x="1963854" y="2414171"/>
                    <a:pt x="2000483" y="2420555"/>
                    <a:pt x="2030452" y="2433323"/>
                  </a:cubicBezTo>
                  <a:cubicBezTo>
                    <a:pt x="2040442" y="2438111"/>
                    <a:pt x="2053761" y="2441304"/>
                    <a:pt x="2063751" y="2444496"/>
                  </a:cubicBezTo>
                  <a:cubicBezTo>
                    <a:pt x="2073741" y="2447688"/>
                    <a:pt x="2087060" y="2447688"/>
                    <a:pt x="2097050" y="2449284"/>
                  </a:cubicBezTo>
                  <a:cubicBezTo>
                    <a:pt x="2107040" y="2450880"/>
                    <a:pt x="2113700" y="2452476"/>
                    <a:pt x="2123689" y="2452476"/>
                  </a:cubicBezTo>
                  <a:cubicBezTo>
                    <a:pt x="2140339" y="2452476"/>
                    <a:pt x="2153658" y="2455668"/>
                    <a:pt x="2163648" y="2462052"/>
                  </a:cubicBezTo>
                  <a:cubicBezTo>
                    <a:pt x="2166978" y="2463648"/>
                    <a:pt x="2170308" y="2465244"/>
                    <a:pt x="2173638" y="2468436"/>
                  </a:cubicBezTo>
                  <a:cubicBezTo>
                    <a:pt x="2170308" y="2473224"/>
                    <a:pt x="2190287" y="2485993"/>
                    <a:pt x="2203607" y="2485993"/>
                  </a:cubicBezTo>
                  <a:cubicBezTo>
                    <a:pt x="2226916" y="2485993"/>
                    <a:pt x="2250225" y="2489185"/>
                    <a:pt x="2270205" y="2497165"/>
                  </a:cubicBezTo>
                  <a:cubicBezTo>
                    <a:pt x="2273535" y="2498761"/>
                    <a:pt x="2280195" y="2498761"/>
                    <a:pt x="2286854" y="2497165"/>
                  </a:cubicBezTo>
                  <a:cubicBezTo>
                    <a:pt x="2296844" y="2495569"/>
                    <a:pt x="2303504" y="2495569"/>
                    <a:pt x="2310164" y="2500357"/>
                  </a:cubicBezTo>
                  <a:cubicBezTo>
                    <a:pt x="2313494" y="2501953"/>
                    <a:pt x="2326813" y="2501953"/>
                    <a:pt x="2333473" y="2501953"/>
                  </a:cubicBezTo>
                  <a:cubicBezTo>
                    <a:pt x="2350123" y="2501953"/>
                    <a:pt x="2370102" y="2500357"/>
                    <a:pt x="2386752" y="2501953"/>
                  </a:cubicBezTo>
                  <a:cubicBezTo>
                    <a:pt x="2416721" y="2503549"/>
                    <a:pt x="2443360" y="2505145"/>
                    <a:pt x="2473329" y="2508337"/>
                  </a:cubicBezTo>
                  <a:cubicBezTo>
                    <a:pt x="2479989" y="2508337"/>
                    <a:pt x="2486649" y="2509934"/>
                    <a:pt x="2489979" y="2511529"/>
                  </a:cubicBezTo>
                  <a:cubicBezTo>
                    <a:pt x="2496639" y="2519510"/>
                    <a:pt x="2513288" y="2519510"/>
                    <a:pt x="2523278" y="2521106"/>
                  </a:cubicBezTo>
                  <a:cubicBezTo>
                    <a:pt x="2533268" y="2522702"/>
                    <a:pt x="2546587" y="2524298"/>
                    <a:pt x="2553247" y="2524298"/>
                  </a:cubicBezTo>
                  <a:cubicBezTo>
                    <a:pt x="2556577" y="2522702"/>
                    <a:pt x="2563237" y="2521106"/>
                    <a:pt x="2569896" y="2517914"/>
                  </a:cubicBezTo>
                  <a:cubicBezTo>
                    <a:pt x="2556577" y="2517914"/>
                    <a:pt x="2549917" y="2519510"/>
                    <a:pt x="2543257" y="2519510"/>
                  </a:cubicBezTo>
                  <a:cubicBezTo>
                    <a:pt x="2556577" y="2511529"/>
                    <a:pt x="2569896" y="2509934"/>
                    <a:pt x="2586546" y="2514722"/>
                  </a:cubicBezTo>
                  <a:cubicBezTo>
                    <a:pt x="2606525" y="2522702"/>
                    <a:pt x="2623175" y="2522702"/>
                    <a:pt x="2646484" y="2514722"/>
                  </a:cubicBezTo>
                  <a:lnTo>
                    <a:pt x="2666464" y="2509934"/>
                  </a:lnTo>
                  <a:lnTo>
                    <a:pt x="2666464" y="2501953"/>
                  </a:lnTo>
                  <a:cubicBezTo>
                    <a:pt x="2676454" y="2503549"/>
                    <a:pt x="2686443" y="2506741"/>
                    <a:pt x="2693103" y="2506741"/>
                  </a:cubicBezTo>
                  <a:cubicBezTo>
                    <a:pt x="2713082" y="2501953"/>
                    <a:pt x="2733062" y="2497165"/>
                    <a:pt x="2749711" y="2490781"/>
                  </a:cubicBezTo>
                  <a:cubicBezTo>
                    <a:pt x="2769691" y="2484397"/>
                    <a:pt x="2786340" y="2476417"/>
                    <a:pt x="2802990" y="2470032"/>
                  </a:cubicBezTo>
                  <a:cubicBezTo>
                    <a:pt x="2806320" y="2470032"/>
                    <a:pt x="2806320" y="2468436"/>
                    <a:pt x="2809650" y="2468436"/>
                  </a:cubicBezTo>
                  <a:cubicBezTo>
                    <a:pt x="2832959" y="2465244"/>
                    <a:pt x="2852938" y="2463648"/>
                    <a:pt x="2876248" y="2460456"/>
                  </a:cubicBezTo>
                  <a:cubicBezTo>
                    <a:pt x="2889567" y="2458860"/>
                    <a:pt x="2899557" y="2455668"/>
                    <a:pt x="2912877" y="2454072"/>
                  </a:cubicBezTo>
                  <a:cubicBezTo>
                    <a:pt x="2922866" y="2452476"/>
                    <a:pt x="2929526" y="2452476"/>
                    <a:pt x="2939516" y="2450880"/>
                  </a:cubicBezTo>
                  <a:lnTo>
                    <a:pt x="2972815" y="2450880"/>
                  </a:lnTo>
                  <a:cubicBezTo>
                    <a:pt x="2979475" y="2450880"/>
                    <a:pt x="2989464" y="2450880"/>
                    <a:pt x="2996124" y="2449284"/>
                  </a:cubicBezTo>
                  <a:cubicBezTo>
                    <a:pt x="2999454" y="2446092"/>
                    <a:pt x="3006114" y="2441304"/>
                    <a:pt x="3009444" y="2441304"/>
                  </a:cubicBezTo>
                  <a:cubicBezTo>
                    <a:pt x="3019434" y="2441304"/>
                    <a:pt x="3026093" y="2444496"/>
                    <a:pt x="3036083" y="2446092"/>
                  </a:cubicBezTo>
                  <a:cubicBezTo>
                    <a:pt x="3039413" y="2446092"/>
                    <a:pt x="3039413" y="2447688"/>
                    <a:pt x="3039413" y="2449284"/>
                  </a:cubicBezTo>
                  <a:cubicBezTo>
                    <a:pt x="3052733" y="2455668"/>
                    <a:pt x="3062722" y="2463648"/>
                    <a:pt x="3076042" y="2470032"/>
                  </a:cubicBezTo>
                  <a:cubicBezTo>
                    <a:pt x="3092691" y="2478013"/>
                    <a:pt x="3109341" y="2478013"/>
                    <a:pt x="3119331" y="2473224"/>
                  </a:cubicBezTo>
                  <a:cubicBezTo>
                    <a:pt x="3135980" y="2466840"/>
                    <a:pt x="3149300" y="2462052"/>
                    <a:pt x="3172609" y="2465244"/>
                  </a:cubicBezTo>
                  <a:cubicBezTo>
                    <a:pt x="3175939" y="2465244"/>
                    <a:pt x="3182599" y="2466840"/>
                    <a:pt x="3185929" y="2465244"/>
                  </a:cubicBezTo>
                  <a:cubicBezTo>
                    <a:pt x="3202578" y="2462052"/>
                    <a:pt x="3222558" y="2458860"/>
                    <a:pt x="3239207" y="2454072"/>
                  </a:cubicBezTo>
                  <a:cubicBezTo>
                    <a:pt x="3249197" y="2452476"/>
                    <a:pt x="3262517" y="2452476"/>
                    <a:pt x="3265847" y="2449284"/>
                  </a:cubicBezTo>
                  <a:cubicBezTo>
                    <a:pt x="3275836" y="2439707"/>
                    <a:pt x="3292486" y="2434919"/>
                    <a:pt x="3309135" y="2428535"/>
                  </a:cubicBezTo>
                  <a:cubicBezTo>
                    <a:pt x="3319125" y="2423747"/>
                    <a:pt x="3329115" y="2417363"/>
                    <a:pt x="3339105" y="2415767"/>
                  </a:cubicBezTo>
                  <a:cubicBezTo>
                    <a:pt x="3362414" y="2412574"/>
                    <a:pt x="3379063" y="2402998"/>
                    <a:pt x="3399043" y="2396614"/>
                  </a:cubicBezTo>
                  <a:cubicBezTo>
                    <a:pt x="3415692" y="2391826"/>
                    <a:pt x="3425682" y="2382250"/>
                    <a:pt x="3442332" y="2380654"/>
                  </a:cubicBezTo>
                  <a:cubicBezTo>
                    <a:pt x="3468971" y="2377462"/>
                    <a:pt x="3488950" y="2369481"/>
                    <a:pt x="3512259" y="2361501"/>
                  </a:cubicBezTo>
                  <a:cubicBezTo>
                    <a:pt x="3525579" y="2356713"/>
                    <a:pt x="3542229" y="2353521"/>
                    <a:pt x="3558878" y="2355117"/>
                  </a:cubicBezTo>
                  <a:cubicBezTo>
                    <a:pt x="3568868" y="2356713"/>
                    <a:pt x="3582187" y="2355117"/>
                    <a:pt x="3588847" y="2353521"/>
                  </a:cubicBezTo>
                  <a:cubicBezTo>
                    <a:pt x="3602167" y="2350329"/>
                    <a:pt x="3615487" y="2345541"/>
                    <a:pt x="3628806" y="2342349"/>
                  </a:cubicBezTo>
                  <a:cubicBezTo>
                    <a:pt x="3638796" y="2339156"/>
                    <a:pt x="3648786" y="2335964"/>
                    <a:pt x="3658775" y="2335964"/>
                  </a:cubicBezTo>
                  <a:cubicBezTo>
                    <a:pt x="3692074" y="2334368"/>
                    <a:pt x="3718714" y="2331176"/>
                    <a:pt x="3735363" y="2315216"/>
                  </a:cubicBezTo>
                  <a:cubicBezTo>
                    <a:pt x="3742023" y="2308831"/>
                    <a:pt x="3775322" y="2300851"/>
                    <a:pt x="3788642" y="2304043"/>
                  </a:cubicBezTo>
                  <a:cubicBezTo>
                    <a:pt x="3811951" y="2308831"/>
                    <a:pt x="3828601" y="2305639"/>
                    <a:pt x="3841920" y="2296063"/>
                  </a:cubicBezTo>
                  <a:cubicBezTo>
                    <a:pt x="3851910" y="2291275"/>
                    <a:pt x="3865229" y="2292871"/>
                    <a:pt x="3875219" y="2296063"/>
                  </a:cubicBezTo>
                  <a:cubicBezTo>
                    <a:pt x="3881879" y="2299255"/>
                    <a:pt x="3888539" y="2300851"/>
                    <a:pt x="3895199" y="2300851"/>
                  </a:cubicBezTo>
                  <a:cubicBezTo>
                    <a:pt x="3918508" y="2302447"/>
                    <a:pt x="3945147" y="2300851"/>
                    <a:pt x="3968456" y="2302447"/>
                  </a:cubicBezTo>
                  <a:cubicBezTo>
                    <a:pt x="3988436" y="2304043"/>
                    <a:pt x="4008415" y="2300851"/>
                    <a:pt x="4021735" y="2294467"/>
                  </a:cubicBezTo>
                  <a:cubicBezTo>
                    <a:pt x="4035054" y="2288083"/>
                    <a:pt x="4045044" y="2288083"/>
                    <a:pt x="4065024" y="2291275"/>
                  </a:cubicBezTo>
                  <a:cubicBezTo>
                    <a:pt x="4081673" y="2294467"/>
                    <a:pt x="4094993" y="2302447"/>
                    <a:pt x="4118302" y="2300851"/>
                  </a:cubicBezTo>
                  <a:cubicBezTo>
                    <a:pt x="4138282" y="2299255"/>
                    <a:pt x="4161591" y="2304043"/>
                    <a:pt x="4184900" y="2299255"/>
                  </a:cubicBezTo>
                  <a:lnTo>
                    <a:pt x="4198220" y="2299255"/>
                  </a:lnTo>
                  <a:cubicBezTo>
                    <a:pt x="4218199" y="2302447"/>
                    <a:pt x="4238179" y="2304043"/>
                    <a:pt x="4254829" y="2312023"/>
                  </a:cubicBezTo>
                  <a:cubicBezTo>
                    <a:pt x="4274808" y="2320004"/>
                    <a:pt x="4278138" y="2260950"/>
                    <a:pt x="4298117" y="2267334"/>
                  </a:cubicBezTo>
                  <a:cubicBezTo>
                    <a:pt x="4328086" y="2276910"/>
                    <a:pt x="4321426" y="2267334"/>
                    <a:pt x="4351395" y="2275314"/>
                  </a:cubicBezTo>
                  <a:cubicBezTo>
                    <a:pt x="4374705" y="2280102"/>
                    <a:pt x="4364715" y="2262546"/>
                    <a:pt x="4391354" y="2265738"/>
                  </a:cubicBezTo>
                  <a:cubicBezTo>
                    <a:pt x="4394684" y="2265738"/>
                    <a:pt x="4434643" y="2278507"/>
                    <a:pt x="4434643" y="2276910"/>
                  </a:cubicBezTo>
                  <a:cubicBezTo>
                    <a:pt x="4451292" y="2272122"/>
                    <a:pt x="4467942" y="2224241"/>
                    <a:pt x="4484592" y="2225837"/>
                  </a:cubicBezTo>
                  <a:cubicBezTo>
                    <a:pt x="4517891" y="2230625"/>
                    <a:pt x="4547860" y="2227433"/>
                    <a:pt x="4577829" y="2221049"/>
                  </a:cubicBezTo>
                  <a:cubicBezTo>
                    <a:pt x="4594479" y="2217857"/>
                    <a:pt x="4621118" y="2206684"/>
                    <a:pt x="4634438" y="2211472"/>
                  </a:cubicBezTo>
                  <a:cubicBezTo>
                    <a:pt x="4657747" y="2219453"/>
                    <a:pt x="4681056" y="2222645"/>
                    <a:pt x="4707695" y="2224241"/>
                  </a:cubicBezTo>
                  <a:cubicBezTo>
                    <a:pt x="4711025" y="2224241"/>
                    <a:pt x="4714355" y="2225837"/>
                    <a:pt x="4717685" y="2227433"/>
                  </a:cubicBezTo>
                  <a:cubicBezTo>
                    <a:pt x="4727675" y="2233817"/>
                    <a:pt x="4774293" y="2216260"/>
                    <a:pt x="4784283" y="2222645"/>
                  </a:cubicBezTo>
                  <a:cubicBezTo>
                    <a:pt x="4797603" y="2232221"/>
                    <a:pt x="4810922" y="2241797"/>
                    <a:pt x="4824242" y="2249778"/>
                  </a:cubicBezTo>
                  <a:cubicBezTo>
                    <a:pt x="4830902" y="2252970"/>
                    <a:pt x="4840891" y="2254566"/>
                    <a:pt x="4844222" y="2257758"/>
                  </a:cubicBezTo>
                  <a:cubicBezTo>
                    <a:pt x="4847552" y="2265738"/>
                    <a:pt x="4854211" y="2268930"/>
                    <a:pt x="4870861" y="2268930"/>
                  </a:cubicBezTo>
                  <a:cubicBezTo>
                    <a:pt x="4880851" y="2268930"/>
                    <a:pt x="4890840" y="2270526"/>
                    <a:pt x="4897500" y="2273718"/>
                  </a:cubicBezTo>
                  <a:cubicBezTo>
                    <a:pt x="4914150" y="2278507"/>
                    <a:pt x="4927469" y="2283294"/>
                    <a:pt x="4940789" y="2288083"/>
                  </a:cubicBezTo>
                  <a:cubicBezTo>
                    <a:pt x="4957438" y="2292871"/>
                    <a:pt x="4974088" y="2297659"/>
                    <a:pt x="4980748" y="2305639"/>
                  </a:cubicBezTo>
                  <a:cubicBezTo>
                    <a:pt x="4984077" y="2308831"/>
                    <a:pt x="4987407" y="2310427"/>
                    <a:pt x="4990737" y="2312023"/>
                  </a:cubicBezTo>
                  <a:cubicBezTo>
                    <a:pt x="5004057" y="2318408"/>
                    <a:pt x="5017377" y="2323196"/>
                    <a:pt x="5030696" y="2329580"/>
                  </a:cubicBezTo>
                  <a:cubicBezTo>
                    <a:pt x="5050675" y="2337560"/>
                    <a:pt x="5067325" y="2347136"/>
                    <a:pt x="5087304" y="2355117"/>
                  </a:cubicBezTo>
                  <a:cubicBezTo>
                    <a:pt x="5093964" y="2356713"/>
                    <a:pt x="5100624" y="2359905"/>
                    <a:pt x="5107284" y="2361501"/>
                  </a:cubicBezTo>
                  <a:cubicBezTo>
                    <a:pt x="5120604" y="2364693"/>
                    <a:pt x="5133923" y="2367885"/>
                    <a:pt x="5143913" y="2372673"/>
                  </a:cubicBezTo>
                  <a:cubicBezTo>
                    <a:pt x="5153903" y="2377462"/>
                    <a:pt x="5200521" y="2348733"/>
                    <a:pt x="5207181" y="2355117"/>
                  </a:cubicBezTo>
                  <a:cubicBezTo>
                    <a:pt x="5207181" y="2356713"/>
                    <a:pt x="5210511" y="2356713"/>
                    <a:pt x="5213841" y="2356713"/>
                  </a:cubicBezTo>
                  <a:cubicBezTo>
                    <a:pt x="5233820" y="2364693"/>
                    <a:pt x="5253800" y="2361501"/>
                    <a:pt x="5273779" y="2358309"/>
                  </a:cubicBezTo>
                  <a:cubicBezTo>
                    <a:pt x="5280439" y="2356713"/>
                    <a:pt x="5287099" y="2355117"/>
                    <a:pt x="5290428" y="2356713"/>
                  </a:cubicBezTo>
                  <a:cubicBezTo>
                    <a:pt x="5313738" y="2361501"/>
                    <a:pt x="5330388" y="2372673"/>
                    <a:pt x="5360357" y="2374269"/>
                  </a:cubicBezTo>
                  <a:cubicBezTo>
                    <a:pt x="5360357" y="2374269"/>
                    <a:pt x="5363687" y="2374269"/>
                    <a:pt x="5363687" y="2375865"/>
                  </a:cubicBezTo>
                  <a:cubicBezTo>
                    <a:pt x="5370346" y="2385442"/>
                    <a:pt x="5390325" y="2385442"/>
                    <a:pt x="5406975" y="2387038"/>
                  </a:cubicBezTo>
                  <a:cubicBezTo>
                    <a:pt x="5416965" y="2387038"/>
                    <a:pt x="5426955" y="2388634"/>
                    <a:pt x="5433615" y="2390230"/>
                  </a:cubicBezTo>
                  <a:cubicBezTo>
                    <a:pt x="5453594" y="2395018"/>
                    <a:pt x="5473573" y="2401402"/>
                    <a:pt x="5496883" y="2404594"/>
                  </a:cubicBezTo>
                  <a:cubicBezTo>
                    <a:pt x="5526852" y="2409382"/>
                    <a:pt x="5556821" y="2412574"/>
                    <a:pt x="5580131" y="2420555"/>
                  </a:cubicBezTo>
                  <a:cubicBezTo>
                    <a:pt x="5583460" y="2420555"/>
                    <a:pt x="5586790" y="2420555"/>
                    <a:pt x="5586790" y="2422151"/>
                  </a:cubicBezTo>
                  <a:cubicBezTo>
                    <a:pt x="5596780" y="2425343"/>
                    <a:pt x="5613430" y="2426939"/>
                    <a:pt x="5620089" y="2431727"/>
                  </a:cubicBezTo>
                  <a:cubicBezTo>
                    <a:pt x="5630079" y="2441304"/>
                    <a:pt x="5656718" y="2439707"/>
                    <a:pt x="5670038" y="2447688"/>
                  </a:cubicBezTo>
                  <a:lnTo>
                    <a:pt x="5673368" y="2447688"/>
                  </a:lnTo>
                  <a:cubicBezTo>
                    <a:pt x="5686688" y="2447688"/>
                    <a:pt x="5700007" y="2449284"/>
                    <a:pt x="5716656" y="2449284"/>
                  </a:cubicBezTo>
                  <a:cubicBezTo>
                    <a:pt x="5723316" y="2447688"/>
                    <a:pt x="5733306" y="2444496"/>
                    <a:pt x="5739966" y="2444496"/>
                  </a:cubicBezTo>
                  <a:cubicBezTo>
                    <a:pt x="5769935" y="2449284"/>
                    <a:pt x="5799904" y="2449284"/>
                    <a:pt x="5819884" y="2436515"/>
                  </a:cubicBezTo>
                  <a:cubicBezTo>
                    <a:pt x="5823213" y="2434919"/>
                    <a:pt x="5829873" y="2434919"/>
                    <a:pt x="5836533" y="2434919"/>
                  </a:cubicBezTo>
                  <a:lnTo>
                    <a:pt x="5863173" y="2434919"/>
                  </a:lnTo>
                  <a:cubicBezTo>
                    <a:pt x="5893141" y="2431727"/>
                    <a:pt x="5919781" y="2428535"/>
                    <a:pt x="5949750" y="2426939"/>
                  </a:cubicBezTo>
                  <a:cubicBezTo>
                    <a:pt x="5963070" y="2425343"/>
                    <a:pt x="5979719" y="2428535"/>
                    <a:pt x="5993039" y="2430131"/>
                  </a:cubicBezTo>
                  <a:cubicBezTo>
                    <a:pt x="6006358" y="2431727"/>
                    <a:pt x="6019678" y="2431727"/>
                    <a:pt x="6032997" y="2431727"/>
                  </a:cubicBezTo>
                  <a:cubicBezTo>
                    <a:pt x="6049647" y="2431727"/>
                    <a:pt x="6062967" y="2428535"/>
                    <a:pt x="6079616" y="2428535"/>
                  </a:cubicBezTo>
                  <a:cubicBezTo>
                    <a:pt x="6092936" y="2426939"/>
                    <a:pt x="6109585" y="2426939"/>
                    <a:pt x="6122905" y="2425343"/>
                  </a:cubicBezTo>
                  <a:cubicBezTo>
                    <a:pt x="6152874" y="2422151"/>
                    <a:pt x="6179513" y="2418959"/>
                    <a:pt x="6209482" y="2417363"/>
                  </a:cubicBezTo>
                  <a:cubicBezTo>
                    <a:pt x="6229462" y="2363097"/>
                    <a:pt x="6226132" y="2299255"/>
                    <a:pt x="6226132" y="2233817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2575302" y="2855479"/>
            <a:ext cx="378698" cy="622488"/>
            <a:chOff x="0" y="0"/>
            <a:chExt cx="83116" cy="13662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3116" cy="136623"/>
            </a:xfrm>
            <a:custGeom>
              <a:avLst/>
              <a:gdLst/>
              <a:ahLst/>
              <a:cxnLst/>
              <a:rect r="r" b="b" t="t" l="l"/>
              <a:pathLst>
                <a:path h="136623" w="83116">
                  <a:moveTo>
                    <a:pt x="41558" y="0"/>
                  </a:moveTo>
                  <a:lnTo>
                    <a:pt x="41558" y="0"/>
                  </a:lnTo>
                  <a:cubicBezTo>
                    <a:pt x="64510" y="0"/>
                    <a:pt x="83116" y="18606"/>
                    <a:pt x="83116" y="41558"/>
                  </a:cubicBezTo>
                  <a:lnTo>
                    <a:pt x="83116" y="95065"/>
                  </a:lnTo>
                  <a:cubicBezTo>
                    <a:pt x="83116" y="106087"/>
                    <a:pt x="78738" y="116657"/>
                    <a:pt x="70944" y="124451"/>
                  </a:cubicBezTo>
                  <a:cubicBezTo>
                    <a:pt x="63150" y="132244"/>
                    <a:pt x="52580" y="136623"/>
                    <a:pt x="41558" y="136623"/>
                  </a:cubicBezTo>
                  <a:lnTo>
                    <a:pt x="41558" y="136623"/>
                  </a:lnTo>
                  <a:cubicBezTo>
                    <a:pt x="30536" y="136623"/>
                    <a:pt x="19966" y="132244"/>
                    <a:pt x="12172" y="124451"/>
                  </a:cubicBezTo>
                  <a:cubicBezTo>
                    <a:pt x="4378" y="116657"/>
                    <a:pt x="0" y="106087"/>
                    <a:pt x="0" y="95065"/>
                  </a:cubicBezTo>
                  <a:lnTo>
                    <a:pt x="0" y="41558"/>
                  </a:lnTo>
                  <a:cubicBezTo>
                    <a:pt x="0" y="30536"/>
                    <a:pt x="4378" y="19966"/>
                    <a:pt x="12172" y="12172"/>
                  </a:cubicBezTo>
                  <a:cubicBezTo>
                    <a:pt x="19966" y="4378"/>
                    <a:pt x="30536" y="0"/>
                    <a:pt x="41558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3116" cy="184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14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819231">
            <a:off x="731520" y="731520"/>
            <a:ext cx="903627" cy="1024990"/>
          </a:xfrm>
          <a:custGeom>
            <a:avLst/>
            <a:gdLst/>
            <a:ahLst/>
            <a:cxnLst/>
            <a:rect r="r" b="b" t="t" l="l"/>
            <a:pathLst>
              <a:path h="1024990" w="903627">
                <a:moveTo>
                  <a:pt x="0" y="0"/>
                </a:moveTo>
                <a:lnTo>
                  <a:pt x="903627" y="0"/>
                </a:lnTo>
                <a:lnTo>
                  <a:pt x="903627" y="1024990"/>
                </a:lnTo>
                <a:lnTo>
                  <a:pt x="0" y="10249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24964" b="-15315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20606">
            <a:off x="11271858" y="2349842"/>
            <a:ext cx="594869" cy="740780"/>
          </a:xfrm>
          <a:custGeom>
            <a:avLst/>
            <a:gdLst/>
            <a:ahLst/>
            <a:cxnLst/>
            <a:rect r="r" b="b" t="t" l="l"/>
            <a:pathLst>
              <a:path h="740780" w="594869">
                <a:moveTo>
                  <a:pt x="0" y="0"/>
                </a:moveTo>
                <a:lnTo>
                  <a:pt x="594868" y="0"/>
                </a:lnTo>
                <a:lnTo>
                  <a:pt x="594868" y="740780"/>
                </a:lnTo>
                <a:lnTo>
                  <a:pt x="0" y="7407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2454" t="-18135" r="-461737" b="-22764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33393">
            <a:off x="1503991" y="2487479"/>
            <a:ext cx="689834" cy="1050097"/>
          </a:xfrm>
          <a:custGeom>
            <a:avLst/>
            <a:gdLst/>
            <a:ahLst/>
            <a:cxnLst/>
            <a:rect r="r" b="b" t="t" l="l"/>
            <a:pathLst>
              <a:path h="1050097" w="689834">
                <a:moveTo>
                  <a:pt x="0" y="0"/>
                </a:moveTo>
                <a:lnTo>
                  <a:pt x="689834" y="0"/>
                </a:lnTo>
                <a:lnTo>
                  <a:pt x="689834" y="1050097"/>
                </a:lnTo>
                <a:lnTo>
                  <a:pt x="0" y="10500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7013" t="0" r="-296558" b="-2068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547712">
            <a:off x="9121250" y="86226"/>
            <a:ext cx="650992" cy="1112264"/>
          </a:xfrm>
          <a:custGeom>
            <a:avLst/>
            <a:gdLst/>
            <a:ahLst/>
            <a:cxnLst/>
            <a:rect r="r" b="b" t="t" l="l"/>
            <a:pathLst>
              <a:path h="1112264" w="650992">
                <a:moveTo>
                  <a:pt x="0" y="0"/>
                </a:moveTo>
                <a:lnTo>
                  <a:pt x="650993" y="0"/>
                </a:lnTo>
                <a:lnTo>
                  <a:pt x="650993" y="1112264"/>
                </a:lnTo>
                <a:lnTo>
                  <a:pt x="0" y="11122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1719" t="0" r="-223995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37007" y="179521"/>
            <a:ext cx="575553" cy="962563"/>
          </a:xfrm>
          <a:custGeom>
            <a:avLst/>
            <a:gdLst/>
            <a:ahLst/>
            <a:cxnLst/>
            <a:rect r="r" b="b" t="t" l="l"/>
            <a:pathLst>
              <a:path h="962563" w="575553">
                <a:moveTo>
                  <a:pt x="0" y="0"/>
                </a:moveTo>
                <a:lnTo>
                  <a:pt x="575553" y="0"/>
                </a:lnTo>
                <a:lnTo>
                  <a:pt x="575553" y="962563"/>
                </a:lnTo>
                <a:lnTo>
                  <a:pt x="0" y="9625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2901" t="0" r="-118303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006519">
            <a:off x="12248323" y="0"/>
            <a:ext cx="653956" cy="1024990"/>
          </a:xfrm>
          <a:custGeom>
            <a:avLst/>
            <a:gdLst/>
            <a:ahLst/>
            <a:cxnLst/>
            <a:rect r="r" b="b" t="t" l="l"/>
            <a:pathLst>
              <a:path h="1024990" w="653956">
                <a:moveTo>
                  <a:pt x="0" y="0"/>
                </a:moveTo>
                <a:lnTo>
                  <a:pt x="653957" y="0"/>
                </a:lnTo>
                <a:lnTo>
                  <a:pt x="653957" y="1024990"/>
                </a:lnTo>
                <a:lnTo>
                  <a:pt x="0" y="10249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9046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396649" y="1221782"/>
            <a:ext cx="368002" cy="626898"/>
          </a:xfrm>
          <a:custGeom>
            <a:avLst/>
            <a:gdLst/>
            <a:ahLst/>
            <a:cxnLst/>
            <a:rect r="r" b="b" t="t" l="l"/>
            <a:pathLst>
              <a:path h="626898" w="368002">
                <a:moveTo>
                  <a:pt x="0" y="0"/>
                </a:moveTo>
                <a:lnTo>
                  <a:pt x="368002" y="0"/>
                </a:lnTo>
                <a:lnTo>
                  <a:pt x="368002" y="626897"/>
                </a:lnTo>
                <a:lnTo>
                  <a:pt x="0" y="626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1844" t="0" r="-221844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212560" y="980159"/>
            <a:ext cx="8752572" cy="1740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58"/>
              </a:lnSpc>
            </a:pPr>
            <a:r>
              <a:rPr lang="en-US" sz="8327">
                <a:solidFill>
                  <a:srgbClr val="FF5757"/>
                </a:solidFill>
                <a:latin typeface="Rig Solid Medium Fill"/>
                <a:ea typeface="Rig Solid Medium Fill"/>
                <a:cs typeface="Rig Solid Medium Fill"/>
                <a:sym typeface="Rig Solid Medium Fill"/>
              </a:rPr>
              <a:t>C</a:t>
            </a:r>
            <a:r>
              <a:rPr lang="en-US" sz="8327">
                <a:solidFill>
                  <a:srgbClr val="FFBD59"/>
                </a:solidFill>
                <a:latin typeface="Rig Solid Medium Fill"/>
                <a:ea typeface="Rig Solid Medium Fill"/>
                <a:cs typeface="Rig Solid Medium Fill"/>
                <a:sym typeface="Rig Solid Medium Fill"/>
              </a:rPr>
              <a:t>o</a:t>
            </a:r>
            <a:r>
              <a:rPr lang="en-US" sz="8327">
                <a:solidFill>
                  <a:srgbClr val="FFDE59"/>
                </a:solidFill>
                <a:latin typeface="Rig Solid Medium Fill"/>
                <a:ea typeface="Rig Solid Medium Fill"/>
                <a:cs typeface="Rig Solid Medium Fill"/>
                <a:sym typeface="Rig Solid Medium Fill"/>
              </a:rPr>
              <a:t>s</a:t>
            </a:r>
            <a:r>
              <a:rPr lang="en-US" sz="8327">
                <a:solidFill>
                  <a:srgbClr val="C1FF72"/>
                </a:solidFill>
                <a:latin typeface="Rig Solid Medium Fill"/>
                <a:ea typeface="Rig Solid Medium Fill"/>
                <a:cs typeface="Rig Solid Medium Fill"/>
                <a:sym typeface="Rig Solid Medium Fill"/>
              </a:rPr>
              <a:t>m</a:t>
            </a:r>
            <a:r>
              <a:rPr lang="en-US" sz="8327">
                <a:solidFill>
                  <a:srgbClr val="5CE1E6"/>
                </a:solidFill>
                <a:latin typeface="Rig Solid Medium Fill"/>
                <a:ea typeface="Rig Solid Medium Fill"/>
                <a:cs typeface="Rig Solid Medium Fill"/>
                <a:sym typeface="Rig Solid Medium Fill"/>
              </a:rPr>
              <a:t>o</a:t>
            </a:r>
            <a:r>
              <a:rPr lang="en-US" sz="8327">
                <a:solidFill>
                  <a:srgbClr val="FFA1A1"/>
                </a:solidFill>
                <a:latin typeface="Rig Solid Medium Fill"/>
                <a:ea typeface="Rig Solid Medium Fill"/>
                <a:cs typeface="Rig Solid Medium Fill"/>
                <a:sym typeface="Rig Solid Medium Fill"/>
              </a:rPr>
              <a:t> </a:t>
            </a:r>
            <a:r>
              <a:rPr lang="en-US" sz="8327">
                <a:solidFill>
                  <a:srgbClr val="38B6FF"/>
                </a:solidFill>
                <a:latin typeface="Rig Solid Medium Fill"/>
                <a:ea typeface="Rig Solid Medium Fill"/>
                <a:cs typeface="Rig Solid Medium Fill"/>
                <a:sym typeface="Rig Solid Medium Fill"/>
              </a:rPr>
              <a:t>C</a:t>
            </a:r>
            <a:r>
              <a:rPr lang="en-US" sz="8327">
                <a:solidFill>
                  <a:srgbClr val="5271FF"/>
                </a:solidFill>
                <a:latin typeface="Rig Solid Medium Fill"/>
                <a:ea typeface="Rig Solid Medium Fill"/>
                <a:cs typeface="Rig Solid Medium Fill"/>
                <a:sym typeface="Rig Solid Medium Fill"/>
              </a:rPr>
              <a:t>r</a:t>
            </a:r>
            <a:r>
              <a:rPr lang="en-US" sz="8327">
                <a:solidFill>
                  <a:srgbClr val="004AAD"/>
                </a:solidFill>
                <a:latin typeface="Rig Solid Medium Fill"/>
                <a:ea typeface="Rig Solid Medium Fill"/>
                <a:cs typeface="Rig Solid Medium Fill"/>
                <a:sym typeface="Rig Solid Medium Fill"/>
              </a:rPr>
              <a:t>u</a:t>
            </a:r>
            <a:r>
              <a:rPr lang="en-US" sz="8327">
                <a:solidFill>
                  <a:srgbClr val="5E17EB"/>
                </a:solidFill>
                <a:latin typeface="Rig Solid Medium Fill"/>
                <a:ea typeface="Rig Solid Medium Fill"/>
                <a:cs typeface="Rig Solid Medium Fill"/>
                <a:sym typeface="Rig Solid Medium Fill"/>
              </a:rPr>
              <a:t>n</a:t>
            </a:r>
            <a:r>
              <a:rPr lang="en-US" sz="8327">
                <a:solidFill>
                  <a:srgbClr val="8C52FF"/>
                </a:solidFill>
                <a:latin typeface="Rig Solid Medium Fill"/>
                <a:ea typeface="Rig Solid Medium Fill"/>
                <a:cs typeface="Rig Solid Medium Fill"/>
                <a:sym typeface="Rig Solid Medium Fill"/>
              </a:rPr>
              <a:t>c</a:t>
            </a:r>
            <a:r>
              <a:rPr lang="en-US" sz="8327">
                <a:solidFill>
                  <a:srgbClr val="CB6CE6"/>
                </a:solidFill>
                <a:latin typeface="Rig Solid Medium Fill"/>
                <a:ea typeface="Rig Solid Medium Fill"/>
                <a:cs typeface="Rig Solid Medium Fill"/>
                <a:sym typeface="Rig Solid Medium Fill"/>
              </a:rPr>
              <a:t>h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47868" y="2558307"/>
            <a:ext cx="8115415" cy="30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14"/>
              </a:lnSpc>
            </a:pPr>
            <a:r>
              <a:rPr lang="en-US" sz="1724">
                <a:solidFill>
                  <a:srgbClr val="FFFFFF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Products  Career  Newspaper</a:t>
            </a:r>
            <a:r>
              <a:rPr lang="en-US" sz="1724">
                <a:solidFill>
                  <a:srgbClr val="FFFFFF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  Our Story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992767" y="4422196"/>
            <a:ext cx="3025616" cy="688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4"/>
              </a:lnSpc>
              <a:spcBef>
                <a:spcPct val="0"/>
              </a:spcBef>
            </a:pPr>
            <a:r>
              <a:rPr lang="en-US" sz="4024">
                <a:solidFill>
                  <a:srgbClr val="33206C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WELCOME!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04701" y="5361460"/>
            <a:ext cx="10568291" cy="1240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1"/>
              </a:lnSpc>
            </a:pPr>
            <a:r>
              <a:rPr lang="en-US" sz="1394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Welcome to CosmoCrunch — where breakfast blasts off!</a:t>
            </a:r>
          </a:p>
          <a:p>
            <a:pPr algn="ctr">
              <a:lnSpc>
                <a:spcPts val="1951"/>
              </a:lnSpc>
              <a:spcBef>
                <a:spcPct val="0"/>
              </a:spcBef>
            </a:pPr>
            <a:r>
              <a:rPr lang="en-US" sz="1394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Get ready to explore a galaxy of flavor with cereals crafted for cosmic mornings. Whether you're a starry-eyed kid or a full-grown astronaut, our space-inspired bites are here to fuel your next mission. Buckle up—your taste buds are about to go interstellar.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6945277" y="3012527"/>
            <a:ext cx="575553" cy="962563"/>
          </a:xfrm>
          <a:custGeom>
            <a:avLst/>
            <a:gdLst/>
            <a:ahLst/>
            <a:cxnLst/>
            <a:rect r="r" b="b" t="t" l="l"/>
            <a:pathLst>
              <a:path h="962563" w="575553">
                <a:moveTo>
                  <a:pt x="0" y="0"/>
                </a:moveTo>
                <a:lnTo>
                  <a:pt x="575553" y="0"/>
                </a:lnTo>
                <a:lnTo>
                  <a:pt x="575553" y="962563"/>
                </a:lnTo>
                <a:lnTo>
                  <a:pt x="0" y="9625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2901" t="0" r="-118303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507907">
            <a:off x="5030084" y="142105"/>
            <a:ext cx="594869" cy="740780"/>
          </a:xfrm>
          <a:custGeom>
            <a:avLst/>
            <a:gdLst/>
            <a:ahLst/>
            <a:cxnLst/>
            <a:rect r="r" b="b" t="t" l="l"/>
            <a:pathLst>
              <a:path h="740780" w="594869">
                <a:moveTo>
                  <a:pt x="0" y="0"/>
                </a:moveTo>
                <a:lnTo>
                  <a:pt x="594869" y="0"/>
                </a:lnTo>
                <a:lnTo>
                  <a:pt x="594869" y="740780"/>
                </a:lnTo>
                <a:lnTo>
                  <a:pt x="0" y="7407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2454" t="-18135" r="-461737" b="-22764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3A327C">
                <a:alpha val="100000"/>
              </a:srgbClr>
            </a:gs>
            <a:gs pos="100000">
              <a:srgbClr val="695FBD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7783" y="303332"/>
            <a:ext cx="11209119" cy="8154552"/>
            <a:chOff x="0" y="0"/>
            <a:chExt cx="6226922" cy="45300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2540" y="-2540"/>
              <a:ext cx="6229462" cy="4521141"/>
            </a:xfrm>
            <a:custGeom>
              <a:avLst/>
              <a:gdLst/>
              <a:ahLst/>
              <a:cxnLst/>
              <a:rect r="r" b="b" t="t" l="l"/>
              <a:pathLst>
                <a:path h="4521141" w="6229462">
                  <a:moveTo>
                    <a:pt x="6226132" y="4000644"/>
                  </a:moveTo>
                  <a:cubicBezTo>
                    <a:pt x="6222802" y="2870993"/>
                    <a:pt x="6182843" y="1343821"/>
                    <a:pt x="6182843" y="217031"/>
                  </a:cubicBezTo>
                  <a:cubicBezTo>
                    <a:pt x="6182843" y="199871"/>
                    <a:pt x="6186173" y="182712"/>
                    <a:pt x="6186173" y="168413"/>
                  </a:cubicBezTo>
                  <a:cubicBezTo>
                    <a:pt x="6182843" y="165553"/>
                    <a:pt x="6179513" y="165553"/>
                    <a:pt x="6176183" y="162693"/>
                  </a:cubicBezTo>
                  <a:cubicBezTo>
                    <a:pt x="6176183" y="162693"/>
                    <a:pt x="6172853" y="165553"/>
                    <a:pt x="6172853" y="168413"/>
                  </a:cubicBezTo>
                  <a:cubicBezTo>
                    <a:pt x="6166194" y="182712"/>
                    <a:pt x="6152874" y="182712"/>
                    <a:pt x="6139554" y="182712"/>
                  </a:cubicBezTo>
                  <a:cubicBezTo>
                    <a:pt x="6122905" y="179852"/>
                    <a:pt x="6106255" y="165553"/>
                    <a:pt x="6086276" y="171273"/>
                  </a:cubicBezTo>
                  <a:cubicBezTo>
                    <a:pt x="6079616" y="174132"/>
                    <a:pt x="6066297" y="168413"/>
                    <a:pt x="6062967" y="162693"/>
                  </a:cubicBezTo>
                  <a:cubicBezTo>
                    <a:pt x="6052977" y="151253"/>
                    <a:pt x="6039657" y="151253"/>
                    <a:pt x="6026338" y="156973"/>
                  </a:cubicBezTo>
                  <a:cubicBezTo>
                    <a:pt x="6019678" y="159833"/>
                    <a:pt x="6013018" y="156973"/>
                    <a:pt x="6006358" y="156973"/>
                  </a:cubicBezTo>
                  <a:cubicBezTo>
                    <a:pt x="5996369" y="156973"/>
                    <a:pt x="5983049" y="154113"/>
                    <a:pt x="5973059" y="151253"/>
                  </a:cubicBezTo>
                  <a:cubicBezTo>
                    <a:pt x="5969729" y="151253"/>
                    <a:pt x="5963070" y="148394"/>
                    <a:pt x="5959740" y="148394"/>
                  </a:cubicBezTo>
                  <a:cubicBezTo>
                    <a:pt x="5949750" y="145534"/>
                    <a:pt x="5939760" y="136954"/>
                    <a:pt x="5929770" y="148394"/>
                  </a:cubicBezTo>
                  <a:cubicBezTo>
                    <a:pt x="5929770" y="148394"/>
                    <a:pt x="5923110" y="148394"/>
                    <a:pt x="5919781" y="145534"/>
                  </a:cubicBezTo>
                  <a:cubicBezTo>
                    <a:pt x="5916451" y="139814"/>
                    <a:pt x="5913121" y="131234"/>
                    <a:pt x="5909791" y="125515"/>
                  </a:cubicBezTo>
                  <a:cubicBezTo>
                    <a:pt x="5903131" y="116935"/>
                    <a:pt x="5903131" y="102636"/>
                    <a:pt x="5893141" y="96916"/>
                  </a:cubicBezTo>
                  <a:cubicBezTo>
                    <a:pt x="5886482" y="94056"/>
                    <a:pt x="5883152" y="91196"/>
                    <a:pt x="5879822" y="85476"/>
                  </a:cubicBezTo>
                  <a:cubicBezTo>
                    <a:pt x="5879822" y="82616"/>
                    <a:pt x="5873162" y="79757"/>
                    <a:pt x="5873162" y="76897"/>
                  </a:cubicBezTo>
                  <a:lnTo>
                    <a:pt x="5863173" y="68317"/>
                  </a:lnTo>
                  <a:cubicBezTo>
                    <a:pt x="5859843" y="62597"/>
                    <a:pt x="5856512" y="54018"/>
                    <a:pt x="5849852" y="51158"/>
                  </a:cubicBezTo>
                  <a:cubicBezTo>
                    <a:pt x="5836533" y="42578"/>
                    <a:pt x="5833203" y="31139"/>
                    <a:pt x="5839863" y="16839"/>
                  </a:cubicBezTo>
                  <a:cubicBezTo>
                    <a:pt x="5829873" y="13979"/>
                    <a:pt x="5823213" y="8260"/>
                    <a:pt x="5813224" y="8260"/>
                  </a:cubicBezTo>
                  <a:cubicBezTo>
                    <a:pt x="5773265" y="11120"/>
                    <a:pt x="5729976" y="16839"/>
                    <a:pt x="5690017" y="19699"/>
                  </a:cubicBezTo>
                  <a:cubicBezTo>
                    <a:pt x="5683357" y="19699"/>
                    <a:pt x="5673368" y="22559"/>
                    <a:pt x="5670038" y="25419"/>
                  </a:cubicBezTo>
                  <a:cubicBezTo>
                    <a:pt x="5643399" y="39718"/>
                    <a:pt x="5616759" y="28279"/>
                    <a:pt x="5590120" y="25419"/>
                  </a:cubicBezTo>
                  <a:cubicBezTo>
                    <a:pt x="5570141" y="25419"/>
                    <a:pt x="5550161" y="16839"/>
                    <a:pt x="5530182" y="13979"/>
                  </a:cubicBezTo>
                  <a:cubicBezTo>
                    <a:pt x="5506872" y="11120"/>
                    <a:pt x="5486893" y="13979"/>
                    <a:pt x="5463584" y="11120"/>
                  </a:cubicBezTo>
                  <a:cubicBezTo>
                    <a:pt x="5460254" y="11120"/>
                    <a:pt x="5456924" y="8260"/>
                    <a:pt x="5453594" y="5400"/>
                  </a:cubicBezTo>
                  <a:cubicBezTo>
                    <a:pt x="5446934" y="0"/>
                    <a:pt x="5433615" y="1270"/>
                    <a:pt x="5426955" y="2540"/>
                  </a:cubicBezTo>
                  <a:cubicBezTo>
                    <a:pt x="5416965" y="8260"/>
                    <a:pt x="5413635" y="16839"/>
                    <a:pt x="5406975" y="25419"/>
                  </a:cubicBezTo>
                  <a:cubicBezTo>
                    <a:pt x="5390325" y="28279"/>
                    <a:pt x="5367016" y="31139"/>
                    <a:pt x="5350367" y="39718"/>
                  </a:cubicBezTo>
                  <a:cubicBezTo>
                    <a:pt x="5337047" y="45438"/>
                    <a:pt x="5330388" y="48298"/>
                    <a:pt x="5320398" y="42578"/>
                  </a:cubicBezTo>
                  <a:lnTo>
                    <a:pt x="5317068" y="45438"/>
                  </a:lnTo>
                  <a:cubicBezTo>
                    <a:pt x="5323728" y="51158"/>
                    <a:pt x="5327058" y="59737"/>
                    <a:pt x="5333717" y="65457"/>
                  </a:cubicBezTo>
                  <a:cubicBezTo>
                    <a:pt x="5323728" y="68317"/>
                    <a:pt x="5310408" y="74037"/>
                    <a:pt x="5303749" y="71177"/>
                  </a:cubicBezTo>
                  <a:cubicBezTo>
                    <a:pt x="5287099" y="68317"/>
                    <a:pt x="5280439" y="74037"/>
                    <a:pt x="5267119" y="79757"/>
                  </a:cubicBezTo>
                  <a:cubicBezTo>
                    <a:pt x="5253800" y="88336"/>
                    <a:pt x="5237150" y="94056"/>
                    <a:pt x="5223830" y="99776"/>
                  </a:cubicBezTo>
                  <a:cubicBezTo>
                    <a:pt x="5220501" y="99776"/>
                    <a:pt x="5217171" y="99776"/>
                    <a:pt x="5213841" y="96916"/>
                  </a:cubicBezTo>
                  <a:cubicBezTo>
                    <a:pt x="5210511" y="96916"/>
                    <a:pt x="5207181" y="94056"/>
                    <a:pt x="5207181" y="94056"/>
                  </a:cubicBezTo>
                  <a:cubicBezTo>
                    <a:pt x="5190531" y="99776"/>
                    <a:pt x="5173882" y="105495"/>
                    <a:pt x="5157232" y="99776"/>
                  </a:cubicBezTo>
                  <a:cubicBezTo>
                    <a:pt x="5153903" y="99776"/>
                    <a:pt x="5153903" y="102636"/>
                    <a:pt x="5150573" y="102636"/>
                  </a:cubicBezTo>
                  <a:cubicBezTo>
                    <a:pt x="5130594" y="108355"/>
                    <a:pt x="5117274" y="128374"/>
                    <a:pt x="5090634" y="128374"/>
                  </a:cubicBezTo>
                  <a:cubicBezTo>
                    <a:pt x="5070655" y="128374"/>
                    <a:pt x="5050675" y="142674"/>
                    <a:pt x="5030696" y="142674"/>
                  </a:cubicBezTo>
                  <a:cubicBezTo>
                    <a:pt x="5007386" y="145534"/>
                    <a:pt x="4987407" y="151253"/>
                    <a:pt x="4967428" y="159833"/>
                  </a:cubicBezTo>
                  <a:cubicBezTo>
                    <a:pt x="4960768" y="162693"/>
                    <a:pt x="4954108" y="162693"/>
                    <a:pt x="4950778" y="162693"/>
                  </a:cubicBezTo>
                  <a:cubicBezTo>
                    <a:pt x="4934129" y="156973"/>
                    <a:pt x="4924139" y="165553"/>
                    <a:pt x="4917479" y="174132"/>
                  </a:cubicBezTo>
                  <a:cubicBezTo>
                    <a:pt x="4900830" y="194152"/>
                    <a:pt x="4874190" y="199871"/>
                    <a:pt x="4850881" y="205591"/>
                  </a:cubicBezTo>
                  <a:cubicBezTo>
                    <a:pt x="4820912" y="211311"/>
                    <a:pt x="4790943" y="214171"/>
                    <a:pt x="4760974" y="217031"/>
                  </a:cubicBezTo>
                  <a:cubicBezTo>
                    <a:pt x="4757644" y="217031"/>
                    <a:pt x="4754314" y="225610"/>
                    <a:pt x="4747654" y="228470"/>
                  </a:cubicBezTo>
                  <a:cubicBezTo>
                    <a:pt x="4744324" y="228470"/>
                    <a:pt x="4740994" y="225610"/>
                    <a:pt x="4740994" y="225610"/>
                  </a:cubicBezTo>
                  <a:cubicBezTo>
                    <a:pt x="4724345" y="242769"/>
                    <a:pt x="4714355" y="268508"/>
                    <a:pt x="4681056" y="265648"/>
                  </a:cubicBezTo>
                  <a:lnTo>
                    <a:pt x="4677726" y="265648"/>
                  </a:lnTo>
                  <a:cubicBezTo>
                    <a:pt x="4651087" y="279948"/>
                    <a:pt x="4624447" y="274228"/>
                    <a:pt x="4601138" y="268508"/>
                  </a:cubicBezTo>
                  <a:cubicBezTo>
                    <a:pt x="4594479" y="268508"/>
                    <a:pt x="4584489" y="262789"/>
                    <a:pt x="4581159" y="257069"/>
                  </a:cubicBezTo>
                  <a:cubicBezTo>
                    <a:pt x="4571169" y="239910"/>
                    <a:pt x="4544530" y="234190"/>
                    <a:pt x="4524550" y="239910"/>
                  </a:cubicBezTo>
                  <a:cubicBezTo>
                    <a:pt x="4507901" y="245629"/>
                    <a:pt x="4491251" y="248489"/>
                    <a:pt x="4474602" y="254209"/>
                  </a:cubicBezTo>
                  <a:cubicBezTo>
                    <a:pt x="4447963" y="259929"/>
                    <a:pt x="4424653" y="262789"/>
                    <a:pt x="4398014" y="251349"/>
                  </a:cubicBezTo>
                  <a:cubicBezTo>
                    <a:pt x="4371375" y="239910"/>
                    <a:pt x="4351395" y="248489"/>
                    <a:pt x="4338076" y="274228"/>
                  </a:cubicBezTo>
                  <a:cubicBezTo>
                    <a:pt x="4328086" y="291387"/>
                    <a:pt x="4301447" y="294247"/>
                    <a:pt x="4284797" y="279948"/>
                  </a:cubicBezTo>
                  <a:cubicBezTo>
                    <a:pt x="4274808" y="271368"/>
                    <a:pt x="4268148" y="274228"/>
                    <a:pt x="4258158" y="279948"/>
                  </a:cubicBezTo>
                  <a:lnTo>
                    <a:pt x="4238179" y="297107"/>
                  </a:lnTo>
                  <a:cubicBezTo>
                    <a:pt x="4234849" y="299967"/>
                    <a:pt x="4228189" y="299967"/>
                    <a:pt x="4224859" y="299967"/>
                  </a:cubicBezTo>
                  <a:lnTo>
                    <a:pt x="4204880" y="299967"/>
                  </a:lnTo>
                  <a:cubicBezTo>
                    <a:pt x="4191560" y="299967"/>
                    <a:pt x="4178241" y="297107"/>
                    <a:pt x="4164921" y="294247"/>
                  </a:cubicBezTo>
                  <a:cubicBezTo>
                    <a:pt x="4148271" y="291387"/>
                    <a:pt x="4134952" y="282808"/>
                    <a:pt x="4118302" y="279948"/>
                  </a:cubicBezTo>
                  <a:cubicBezTo>
                    <a:pt x="4091663" y="277088"/>
                    <a:pt x="4085003" y="257069"/>
                    <a:pt x="4075014" y="242769"/>
                  </a:cubicBezTo>
                  <a:cubicBezTo>
                    <a:pt x="4068353" y="234190"/>
                    <a:pt x="4055034" y="222750"/>
                    <a:pt x="4041714" y="225610"/>
                  </a:cubicBezTo>
                  <a:cubicBezTo>
                    <a:pt x="4028395" y="231330"/>
                    <a:pt x="4015075" y="225610"/>
                    <a:pt x="4005086" y="222750"/>
                  </a:cubicBezTo>
                  <a:cubicBezTo>
                    <a:pt x="4001756" y="222750"/>
                    <a:pt x="3995096" y="219890"/>
                    <a:pt x="3991766" y="219890"/>
                  </a:cubicBezTo>
                  <a:cubicBezTo>
                    <a:pt x="3968456" y="214171"/>
                    <a:pt x="3951807" y="225610"/>
                    <a:pt x="3935157" y="239910"/>
                  </a:cubicBezTo>
                  <a:lnTo>
                    <a:pt x="3921838" y="251349"/>
                  </a:lnTo>
                  <a:cubicBezTo>
                    <a:pt x="3918508" y="254209"/>
                    <a:pt x="3918508" y="259929"/>
                    <a:pt x="3915178" y="262789"/>
                  </a:cubicBezTo>
                  <a:cubicBezTo>
                    <a:pt x="3895199" y="277088"/>
                    <a:pt x="3875219" y="271368"/>
                    <a:pt x="3851910" y="262789"/>
                  </a:cubicBezTo>
                  <a:cubicBezTo>
                    <a:pt x="3831930" y="254209"/>
                    <a:pt x="3808621" y="262789"/>
                    <a:pt x="3801961" y="279948"/>
                  </a:cubicBezTo>
                  <a:cubicBezTo>
                    <a:pt x="3798631" y="291387"/>
                    <a:pt x="3795302" y="299967"/>
                    <a:pt x="3778652" y="305687"/>
                  </a:cubicBezTo>
                  <a:cubicBezTo>
                    <a:pt x="3762002" y="314266"/>
                    <a:pt x="3742023" y="319986"/>
                    <a:pt x="3738693" y="340005"/>
                  </a:cubicBezTo>
                  <a:cubicBezTo>
                    <a:pt x="3738693" y="342865"/>
                    <a:pt x="3735363" y="345725"/>
                    <a:pt x="3732033" y="345725"/>
                  </a:cubicBezTo>
                  <a:cubicBezTo>
                    <a:pt x="3722044" y="348585"/>
                    <a:pt x="3715384" y="351445"/>
                    <a:pt x="3705394" y="354304"/>
                  </a:cubicBezTo>
                  <a:lnTo>
                    <a:pt x="3675425" y="354304"/>
                  </a:lnTo>
                  <a:cubicBezTo>
                    <a:pt x="3655446" y="351445"/>
                    <a:pt x="3635466" y="345725"/>
                    <a:pt x="3615487" y="342865"/>
                  </a:cubicBezTo>
                  <a:cubicBezTo>
                    <a:pt x="3592177" y="340005"/>
                    <a:pt x="3572198" y="351445"/>
                    <a:pt x="3548888" y="354304"/>
                  </a:cubicBezTo>
                  <a:lnTo>
                    <a:pt x="3545559" y="357164"/>
                  </a:lnTo>
                  <a:cubicBezTo>
                    <a:pt x="3538899" y="365744"/>
                    <a:pt x="3528909" y="362884"/>
                    <a:pt x="3522249" y="357164"/>
                  </a:cubicBezTo>
                  <a:cubicBezTo>
                    <a:pt x="3508930" y="345725"/>
                    <a:pt x="3485620" y="342865"/>
                    <a:pt x="3468971" y="348585"/>
                  </a:cubicBezTo>
                  <a:cubicBezTo>
                    <a:pt x="3448991" y="357164"/>
                    <a:pt x="3429012" y="362884"/>
                    <a:pt x="3409032" y="368604"/>
                  </a:cubicBezTo>
                  <a:cubicBezTo>
                    <a:pt x="3402372" y="368604"/>
                    <a:pt x="3395713" y="365744"/>
                    <a:pt x="3392383" y="365744"/>
                  </a:cubicBezTo>
                  <a:cubicBezTo>
                    <a:pt x="3385723" y="365744"/>
                    <a:pt x="3375733" y="362884"/>
                    <a:pt x="3372404" y="365744"/>
                  </a:cubicBezTo>
                  <a:cubicBezTo>
                    <a:pt x="3345764" y="382903"/>
                    <a:pt x="3319125" y="377183"/>
                    <a:pt x="3295816" y="365744"/>
                  </a:cubicBezTo>
                  <a:cubicBezTo>
                    <a:pt x="3282496" y="360024"/>
                    <a:pt x="3262517" y="354304"/>
                    <a:pt x="3255857" y="337145"/>
                  </a:cubicBezTo>
                  <a:cubicBezTo>
                    <a:pt x="3252527" y="325706"/>
                    <a:pt x="3239207" y="314266"/>
                    <a:pt x="3229218" y="305687"/>
                  </a:cubicBezTo>
                  <a:cubicBezTo>
                    <a:pt x="3212568" y="291387"/>
                    <a:pt x="3195919" y="271368"/>
                    <a:pt x="3165949" y="271368"/>
                  </a:cubicBezTo>
                  <a:cubicBezTo>
                    <a:pt x="3159290" y="271368"/>
                    <a:pt x="3152630" y="259929"/>
                    <a:pt x="3149300" y="262789"/>
                  </a:cubicBezTo>
                  <a:cubicBezTo>
                    <a:pt x="3135980" y="265648"/>
                    <a:pt x="3135980" y="259929"/>
                    <a:pt x="3129320" y="254209"/>
                  </a:cubicBezTo>
                  <a:cubicBezTo>
                    <a:pt x="3122661" y="248489"/>
                    <a:pt x="3112671" y="242769"/>
                    <a:pt x="3106011" y="234190"/>
                  </a:cubicBezTo>
                  <a:cubicBezTo>
                    <a:pt x="3096021" y="222750"/>
                    <a:pt x="3086032" y="208451"/>
                    <a:pt x="3076042" y="197011"/>
                  </a:cubicBezTo>
                  <a:cubicBezTo>
                    <a:pt x="3066052" y="185572"/>
                    <a:pt x="3059393" y="171273"/>
                    <a:pt x="3049403" y="159833"/>
                  </a:cubicBezTo>
                  <a:cubicBezTo>
                    <a:pt x="3046073" y="156973"/>
                    <a:pt x="3036083" y="154113"/>
                    <a:pt x="3032753" y="156973"/>
                  </a:cubicBezTo>
                  <a:lnTo>
                    <a:pt x="2992794" y="174132"/>
                  </a:lnTo>
                  <a:cubicBezTo>
                    <a:pt x="2986134" y="176992"/>
                    <a:pt x="2982805" y="182712"/>
                    <a:pt x="2979475" y="188432"/>
                  </a:cubicBezTo>
                  <a:lnTo>
                    <a:pt x="2976145" y="185572"/>
                  </a:lnTo>
                  <a:cubicBezTo>
                    <a:pt x="2979475" y="176992"/>
                    <a:pt x="2982805" y="168413"/>
                    <a:pt x="2986134" y="165553"/>
                  </a:cubicBezTo>
                  <a:lnTo>
                    <a:pt x="2946176" y="156973"/>
                  </a:lnTo>
                  <a:cubicBezTo>
                    <a:pt x="2936186" y="154113"/>
                    <a:pt x="2919536" y="154113"/>
                    <a:pt x="2912877" y="154113"/>
                  </a:cubicBezTo>
                  <a:lnTo>
                    <a:pt x="2859598" y="154113"/>
                  </a:lnTo>
                  <a:cubicBezTo>
                    <a:pt x="2839619" y="154113"/>
                    <a:pt x="2822969" y="151253"/>
                    <a:pt x="2802990" y="154113"/>
                  </a:cubicBezTo>
                  <a:cubicBezTo>
                    <a:pt x="2789670" y="156973"/>
                    <a:pt x="2779680" y="151253"/>
                    <a:pt x="2769691" y="145534"/>
                  </a:cubicBezTo>
                  <a:cubicBezTo>
                    <a:pt x="2743052" y="128374"/>
                    <a:pt x="2716412" y="108355"/>
                    <a:pt x="2679783" y="116935"/>
                  </a:cubicBezTo>
                  <a:cubicBezTo>
                    <a:pt x="2676454" y="116935"/>
                    <a:pt x="2669793" y="114075"/>
                    <a:pt x="2666464" y="111215"/>
                  </a:cubicBezTo>
                  <a:cubicBezTo>
                    <a:pt x="2656474" y="108355"/>
                    <a:pt x="2649814" y="102636"/>
                    <a:pt x="2636494" y="96916"/>
                  </a:cubicBezTo>
                  <a:cubicBezTo>
                    <a:pt x="2636494" y="105495"/>
                    <a:pt x="2636494" y="108355"/>
                    <a:pt x="2639825" y="114075"/>
                  </a:cubicBezTo>
                  <a:cubicBezTo>
                    <a:pt x="2633165" y="119795"/>
                    <a:pt x="2629835" y="116935"/>
                    <a:pt x="2626505" y="114075"/>
                  </a:cubicBezTo>
                  <a:cubicBezTo>
                    <a:pt x="2623175" y="116935"/>
                    <a:pt x="2619845" y="122655"/>
                    <a:pt x="2616515" y="122655"/>
                  </a:cubicBezTo>
                  <a:cubicBezTo>
                    <a:pt x="2599866" y="128374"/>
                    <a:pt x="2583216" y="131234"/>
                    <a:pt x="2566566" y="136954"/>
                  </a:cubicBezTo>
                  <a:cubicBezTo>
                    <a:pt x="2559907" y="139814"/>
                    <a:pt x="2553247" y="142674"/>
                    <a:pt x="2549917" y="145534"/>
                  </a:cubicBezTo>
                  <a:cubicBezTo>
                    <a:pt x="2536597" y="154113"/>
                    <a:pt x="2526608" y="168413"/>
                    <a:pt x="2503298" y="165553"/>
                  </a:cubicBezTo>
                  <a:cubicBezTo>
                    <a:pt x="2499968" y="165553"/>
                    <a:pt x="2493309" y="171273"/>
                    <a:pt x="2486649" y="171273"/>
                  </a:cubicBezTo>
                  <a:cubicBezTo>
                    <a:pt x="2479989" y="174132"/>
                    <a:pt x="2469999" y="174132"/>
                    <a:pt x="2463339" y="176992"/>
                  </a:cubicBezTo>
                  <a:lnTo>
                    <a:pt x="2456680" y="176992"/>
                  </a:lnTo>
                  <a:cubicBezTo>
                    <a:pt x="2436700" y="182712"/>
                    <a:pt x="2420051" y="188432"/>
                    <a:pt x="2400071" y="191292"/>
                  </a:cubicBezTo>
                  <a:lnTo>
                    <a:pt x="2386752" y="191292"/>
                  </a:lnTo>
                  <a:cubicBezTo>
                    <a:pt x="2370102" y="191292"/>
                    <a:pt x="2356783" y="188432"/>
                    <a:pt x="2340133" y="188432"/>
                  </a:cubicBezTo>
                  <a:cubicBezTo>
                    <a:pt x="2323484" y="188432"/>
                    <a:pt x="2306834" y="194152"/>
                    <a:pt x="2290184" y="194152"/>
                  </a:cubicBezTo>
                  <a:cubicBezTo>
                    <a:pt x="2270205" y="194152"/>
                    <a:pt x="2246896" y="194152"/>
                    <a:pt x="2230246" y="182712"/>
                  </a:cubicBezTo>
                  <a:cubicBezTo>
                    <a:pt x="2226916" y="179852"/>
                    <a:pt x="2216927" y="179852"/>
                    <a:pt x="2210267" y="182712"/>
                  </a:cubicBezTo>
                  <a:cubicBezTo>
                    <a:pt x="2186957" y="185572"/>
                    <a:pt x="2163648" y="188432"/>
                    <a:pt x="2143669" y="194152"/>
                  </a:cubicBezTo>
                  <a:cubicBezTo>
                    <a:pt x="2123689" y="199871"/>
                    <a:pt x="2113700" y="194152"/>
                    <a:pt x="2107040" y="179852"/>
                  </a:cubicBezTo>
                  <a:cubicBezTo>
                    <a:pt x="2103710" y="174132"/>
                    <a:pt x="2097050" y="168413"/>
                    <a:pt x="2090390" y="162693"/>
                  </a:cubicBezTo>
                  <a:cubicBezTo>
                    <a:pt x="2080400" y="156973"/>
                    <a:pt x="2070411" y="148394"/>
                    <a:pt x="2060421" y="148394"/>
                  </a:cubicBezTo>
                  <a:cubicBezTo>
                    <a:pt x="2037112" y="148394"/>
                    <a:pt x="2023792" y="136954"/>
                    <a:pt x="2007142" y="128374"/>
                  </a:cubicBezTo>
                  <a:cubicBezTo>
                    <a:pt x="1980503" y="114075"/>
                    <a:pt x="1957194" y="96916"/>
                    <a:pt x="1923895" y="99776"/>
                  </a:cubicBezTo>
                  <a:lnTo>
                    <a:pt x="1923895" y="85476"/>
                  </a:lnTo>
                  <a:cubicBezTo>
                    <a:pt x="1930555" y="85476"/>
                    <a:pt x="1937215" y="85476"/>
                    <a:pt x="1943874" y="82616"/>
                  </a:cubicBezTo>
                  <a:cubicBezTo>
                    <a:pt x="1933885" y="76897"/>
                    <a:pt x="1933885" y="68317"/>
                    <a:pt x="1927225" y="62597"/>
                  </a:cubicBezTo>
                  <a:cubicBezTo>
                    <a:pt x="1913905" y="54018"/>
                    <a:pt x="1900586" y="51158"/>
                    <a:pt x="1887266" y="45438"/>
                  </a:cubicBezTo>
                  <a:cubicBezTo>
                    <a:pt x="1877276" y="42578"/>
                    <a:pt x="1863957" y="42578"/>
                    <a:pt x="1870616" y="56878"/>
                  </a:cubicBezTo>
                  <a:cubicBezTo>
                    <a:pt x="1853967" y="59737"/>
                    <a:pt x="1840647" y="59737"/>
                    <a:pt x="1833988" y="65457"/>
                  </a:cubicBezTo>
                  <a:cubicBezTo>
                    <a:pt x="1820668" y="74037"/>
                    <a:pt x="1807348" y="68317"/>
                    <a:pt x="1797359" y="62597"/>
                  </a:cubicBezTo>
                  <a:cubicBezTo>
                    <a:pt x="1790699" y="59737"/>
                    <a:pt x="1784039" y="56878"/>
                    <a:pt x="1777379" y="59737"/>
                  </a:cubicBezTo>
                  <a:cubicBezTo>
                    <a:pt x="1737420" y="76897"/>
                    <a:pt x="1697461" y="68317"/>
                    <a:pt x="1657503" y="68317"/>
                  </a:cubicBezTo>
                  <a:cubicBezTo>
                    <a:pt x="1650843" y="68317"/>
                    <a:pt x="1644183" y="65457"/>
                    <a:pt x="1634193" y="65457"/>
                  </a:cubicBezTo>
                  <a:cubicBezTo>
                    <a:pt x="1620874" y="62597"/>
                    <a:pt x="1610884" y="56878"/>
                    <a:pt x="1597564" y="54018"/>
                  </a:cubicBezTo>
                  <a:cubicBezTo>
                    <a:pt x="1584245" y="51158"/>
                    <a:pt x="1567595" y="48298"/>
                    <a:pt x="1554276" y="45438"/>
                  </a:cubicBezTo>
                  <a:lnTo>
                    <a:pt x="1544286" y="45438"/>
                  </a:lnTo>
                  <a:cubicBezTo>
                    <a:pt x="1520976" y="45438"/>
                    <a:pt x="1497667" y="48298"/>
                    <a:pt x="1477688" y="48298"/>
                  </a:cubicBezTo>
                  <a:cubicBezTo>
                    <a:pt x="1461038" y="48298"/>
                    <a:pt x="1444389" y="42578"/>
                    <a:pt x="1424409" y="39718"/>
                  </a:cubicBezTo>
                  <a:cubicBezTo>
                    <a:pt x="1421079" y="16839"/>
                    <a:pt x="1394440" y="22559"/>
                    <a:pt x="1377791" y="11120"/>
                  </a:cubicBezTo>
                  <a:cubicBezTo>
                    <a:pt x="1374461" y="8260"/>
                    <a:pt x="1367801" y="11120"/>
                    <a:pt x="1364471" y="11120"/>
                  </a:cubicBezTo>
                  <a:cubicBezTo>
                    <a:pt x="1344492" y="8260"/>
                    <a:pt x="1331172" y="16839"/>
                    <a:pt x="1324512" y="31139"/>
                  </a:cubicBezTo>
                  <a:cubicBezTo>
                    <a:pt x="1314522" y="45438"/>
                    <a:pt x="1287883" y="51158"/>
                    <a:pt x="1297873" y="74037"/>
                  </a:cubicBezTo>
                  <a:cubicBezTo>
                    <a:pt x="1301203" y="76897"/>
                    <a:pt x="1307862" y="79757"/>
                    <a:pt x="1311192" y="85476"/>
                  </a:cubicBezTo>
                  <a:cubicBezTo>
                    <a:pt x="1311192" y="94056"/>
                    <a:pt x="1307862" y="99776"/>
                    <a:pt x="1297873" y="96916"/>
                  </a:cubicBezTo>
                  <a:cubicBezTo>
                    <a:pt x="1294543" y="96916"/>
                    <a:pt x="1291213" y="102636"/>
                    <a:pt x="1287883" y="105495"/>
                  </a:cubicBezTo>
                  <a:cubicBezTo>
                    <a:pt x="1284553" y="108355"/>
                    <a:pt x="1284553" y="114075"/>
                    <a:pt x="1281223" y="114075"/>
                  </a:cubicBezTo>
                  <a:cubicBezTo>
                    <a:pt x="1261244" y="119795"/>
                    <a:pt x="1247924" y="134094"/>
                    <a:pt x="1224615" y="131234"/>
                  </a:cubicBezTo>
                  <a:lnTo>
                    <a:pt x="1217955" y="131234"/>
                  </a:lnTo>
                  <a:cubicBezTo>
                    <a:pt x="1197976" y="145534"/>
                    <a:pt x="1177996" y="142674"/>
                    <a:pt x="1154687" y="139814"/>
                  </a:cubicBezTo>
                  <a:cubicBezTo>
                    <a:pt x="1144697" y="136954"/>
                    <a:pt x="1131377" y="139814"/>
                    <a:pt x="1118058" y="139814"/>
                  </a:cubicBezTo>
                  <a:cubicBezTo>
                    <a:pt x="1108068" y="139814"/>
                    <a:pt x="1098078" y="139814"/>
                    <a:pt x="1088089" y="134094"/>
                  </a:cubicBezTo>
                  <a:cubicBezTo>
                    <a:pt x="1074769" y="128374"/>
                    <a:pt x="1061449" y="119795"/>
                    <a:pt x="1048130" y="114075"/>
                  </a:cubicBezTo>
                  <a:cubicBezTo>
                    <a:pt x="1034810" y="108355"/>
                    <a:pt x="1018161" y="108355"/>
                    <a:pt x="1018161" y="88336"/>
                  </a:cubicBezTo>
                  <a:cubicBezTo>
                    <a:pt x="1018161" y="85476"/>
                    <a:pt x="1011501" y="82616"/>
                    <a:pt x="1011501" y="79757"/>
                  </a:cubicBezTo>
                  <a:cubicBezTo>
                    <a:pt x="988192" y="96916"/>
                    <a:pt x="968212" y="111215"/>
                    <a:pt x="948233" y="125515"/>
                  </a:cubicBezTo>
                  <a:cubicBezTo>
                    <a:pt x="938243" y="134094"/>
                    <a:pt x="924923" y="145534"/>
                    <a:pt x="931583" y="159833"/>
                  </a:cubicBezTo>
                  <a:cubicBezTo>
                    <a:pt x="931583" y="162693"/>
                    <a:pt x="928253" y="165553"/>
                    <a:pt x="928253" y="168413"/>
                  </a:cubicBezTo>
                  <a:cubicBezTo>
                    <a:pt x="924923" y="174132"/>
                    <a:pt x="921593" y="179852"/>
                    <a:pt x="914934" y="182712"/>
                  </a:cubicBezTo>
                  <a:cubicBezTo>
                    <a:pt x="908274" y="191292"/>
                    <a:pt x="901614" y="199871"/>
                    <a:pt x="894954" y="211311"/>
                  </a:cubicBezTo>
                  <a:lnTo>
                    <a:pt x="874975" y="228470"/>
                  </a:lnTo>
                  <a:cubicBezTo>
                    <a:pt x="868315" y="237050"/>
                    <a:pt x="861655" y="245629"/>
                    <a:pt x="851666" y="251349"/>
                  </a:cubicBezTo>
                  <a:cubicBezTo>
                    <a:pt x="828356" y="268508"/>
                    <a:pt x="805047" y="285668"/>
                    <a:pt x="778408" y="302827"/>
                  </a:cubicBezTo>
                  <a:cubicBezTo>
                    <a:pt x="765088" y="314266"/>
                    <a:pt x="748438" y="322846"/>
                    <a:pt x="735119" y="334285"/>
                  </a:cubicBezTo>
                  <a:cubicBezTo>
                    <a:pt x="711809" y="351445"/>
                    <a:pt x="685170" y="365744"/>
                    <a:pt x="671851" y="391483"/>
                  </a:cubicBezTo>
                  <a:cubicBezTo>
                    <a:pt x="671851" y="394343"/>
                    <a:pt x="665191" y="397203"/>
                    <a:pt x="661861" y="400062"/>
                  </a:cubicBezTo>
                  <a:cubicBezTo>
                    <a:pt x="645211" y="411502"/>
                    <a:pt x="618572" y="411502"/>
                    <a:pt x="618572" y="434381"/>
                  </a:cubicBezTo>
                  <a:cubicBezTo>
                    <a:pt x="591933" y="434381"/>
                    <a:pt x="578613" y="451540"/>
                    <a:pt x="565294" y="465840"/>
                  </a:cubicBezTo>
                  <a:cubicBezTo>
                    <a:pt x="555304" y="477279"/>
                    <a:pt x="545314" y="491578"/>
                    <a:pt x="531995" y="500158"/>
                  </a:cubicBezTo>
                  <a:cubicBezTo>
                    <a:pt x="518675" y="505878"/>
                    <a:pt x="502026" y="503018"/>
                    <a:pt x="485376" y="503018"/>
                  </a:cubicBezTo>
                  <a:cubicBezTo>
                    <a:pt x="478716" y="503018"/>
                    <a:pt x="472056" y="503018"/>
                    <a:pt x="472056" y="505878"/>
                  </a:cubicBezTo>
                  <a:cubicBezTo>
                    <a:pt x="458737" y="517317"/>
                    <a:pt x="442087" y="525897"/>
                    <a:pt x="432098" y="540196"/>
                  </a:cubicBezTo>
                  <a:cubicBezTo>
                    <a:pt x="422108" y="554496"/>
                    <a:pt x="412118" y="563075"/>
                    <a:pt x="395469" y="565935"/>
                  </a:cubicBezTo>
                  <a:cubicBezTo>
                    <a:pt x="378819" y="568795"/>
                    <a:pt x="362170" y="583094"/>
                    <a:pt x="338860" y="574515"/>
                  </a:cubicBezTo>
                  <a:cubicBezTo>
                    <a:pt x="318881" y="568795"/>
                    <a:pt x="295571" y="574515"/>
                    <a:pt x="282252" y="563075"/>
                  </a:cubicBezTo>
                  <a:cubicBezTo>
                    <a:pt x="255613" y="565935"/>
                    <a:pt x="235633" y="571655"/>
                    <a:pt x="212324" y="574515"/>
                  </a:cubicBezTo>
                  <a:cubicBezTo>
                    <a:pt x="185685" y="580235"/>
                    <a:pt x="155715" y="577375"/>
                    <a:pt x="132406" y="594534"/>
                  </a:cubicBezTo>
                  <a:cubicBezTo>
                    <a:pt x="112427" y="608833"/>
                    <a:pt x="95777" y="623133"/>
                    <a:pt x="65808" y="620273"/>
                  </a:cubicBezTo>
                  <a:cubicBezTo>
                    <a:pt x="69138" y="637432"/>
                    <a:pt x="72468" y="651731"/>
                    <a:pt x="75798" y="668891"/>
                  </a:cubicBezTo>
                  <a:cubicBezTo>
                    <a:pt x="82457" y="714649"/>
                    <a:pt x="89117" y="760407"/>
                    <a:pt x="92447" y="806165"/>
                  </a:cubicBezTo>
                  <a:cubicBezTo>
                    <a:pt x="102437" y="863362"/>
                    <a:pt x="105767" y="917700"/>
                    <a:pt x="99107" y="972037"/>
                  </a:cubicBezTo>
                  <a:cubicBezTo>
                    <a:pt x="92447" y="1049254"/>
                    <a:pt x="62478" y="3691777"/>
                    <a:pt x="32509" y="3763274"/>
                  </a:cubicBezTo>
                  <a:lnTo>
                    <a:pt x="2540" y="3823332"/>
                  </a:lnTo>
                  <a:cubicBezTo>
                    <a:pt x="0" y="3837631"/>
                    <a:pt x="5870" y="3846210"/>
                    <a:pt x="22519" y="3849070"/>
                  </a:cubicBezTo>
                  <a:cubicBezTo>
                    <a:pt x="42499" y="3851930"/>
                    <a:pt x="49158" y="3863369"/>
                    <a:pt x="55818" y="3877669"/>
                  </a:cubicBezTo>
                  <a:cubicBezTo>
                    <a:pt x="62478" y="3900548"/>
                    <a:pt x="52488" y="3923427"/>
                    <a:pt x="65808" y="3946306"/>
                  </a:cubicBezTo>
                  <a:cubicBezTo>
                    <a:pt x="72468" y="3957745"/>
                    <a:pt x="65808" y="3977764"/>
                    <a:pt x="62478" y="3994924"/>
                  </a:cubicBezTo>
                  <a:cubicBezTo>
                    <a:pt x="59148" y="4017803"/>
                    <a:pt x="65808" y="4040682"/>
                    <a:pt x="75798" y="4060701"/>
                  </a:cubicBezTo>
                  <a:cubicBezTo>
                    <a:pt x="99107" y="4095020"/>
                    <a:pt x="102437" y="4135058"/>
                    <a:pt x="102437" y="4172236"/>
                  </a:cubicBezTo>
                  <a:cubicBezTo>
                    <a:pt x="102437" y="4180816"/>
                    <a:pt x="105767" y="4189395"/>
                    <a:pt x="109097" y="4195115"/>
                  </a:cubicBezTo>
                  <a:cubicBezTo>
                    <a:pt x="115757" y="4200835"/>
                    <a:pt x="129076" y="4206554"/>
                    <a:pt x="142396" y="4209415"/>
                  </a:cubicBezTo>
                  <a:lnTo>
                    <a:pt x="222314" y="4243733"/>
                  </a:lnTo>
                  <a:cubicBezTo>
                    <a:pt x="258942" y="4260892"/>
                    <a:pt x="288912" y="4258032"/>
                    <a:pt x="322211" y="4238013"/>
                  </a:cubicBezTo>
                  <a:cubicBezTo>
                    <a:pt x="325541" y="4235153"/>
                    <a:pt x="335530" y="4232293"/>
                    <a:pt x="338860" y="4232293"/>
                  </a:cubicBezTo>
                  <a:cubicBezTo>
                    <a:pt x="362170" y="4235153"/>
                    <a:pt x="385479" y="4235153"/>
                    <a:pt x="405458" y="4252313"/>
                  </a:cubicBezTo>
                  <a:cubicBezTo>
                    <a:pt x="428768" y="4269471"/>
                    <a:pt x="462067" y="4280911"/>
                    <a:pt x="488706" y="4295211"/>
                  </a:cubicBezTo>
                  <a:cubicBezTo>
                    <a:pt x="505355" y="4303790"/>
                    <a:pt x="525335" y="4315230"/>
                    <a:pt x="535325" y="4326669"/>
                  </a:cubicBezTo>
                  <a:cubicBezTo>
                    <a:pt x="541984" y="4332389"/>
                    <a:pt x="548644" y="4338109"/>
                    <a:pt x="555304" y="4340969"/>
                  </a:cubicBezTo>
                  <a:cubicBezTo>
                    <a:pt x="591933" y="4352408"/>
                    <a:pt x="611912" y="4381007"/>
                    <a:pt x="635222" y="4403886"/>
                  </a:cubicBezTo>
                  <a:cubicBezTo>
                    <a:pt x="655201" y="4423905"/>
                    <a:pt x="681840" y="4435344"/>
                    <a:pt x="711809" y="4438205"/>
                  </a:cubicBezTo>
                  <a:cubicBezTo>
                    <a:pt x="745109" y="4443924"/>
                    <a:pt x="778408" y="4446784"/>
                    <a:pt x="811707" y="4452504"/>
                  </a:cubicBezTo>
                  <a:cubicBezTo>
                    <a:pt x="825026" y="4455363"/>
                    <a:pt x="841676" y="4458223"/>
                    <a:pt x="854995" y="4463943"/>
                  </a:cubicBezTo>
                  <a:cubicBezTo>
                    <a:pt x="871645" y="4469663"/>
                    <a:pt x="888294" y="4469663"/>
                    <a:pt x="901614" y="4478242"/>
                  </a:cubicBezTo>
                  <a:cubicBezTo>
                    <a:pt x="921593" y="4492542"/>
                    <a:pt x="941573" y="4501122"/>
                    <a:pt x="968212" y="4495402"/>
                  </a:cubicBezTo>
                  <a:cubicBezTo>
                    <a:pt x="978202" y="4492542"/>
                    <a:pt x="991521" y="4498261"/>
                    <a:pt x="1001511" y="4501122"/>
                  </a:cubicBezTo>
                  <a:cubicBezTo>
                    <a:pt x="1004841" y="4501122"/>
                    <a:pt x="1008171" y="4503981"/>
                    <a:pt x="1011501" y="4503981"/>
                  </a:cubicBezTo>
                  <a:cubicBezTo>
                    <a:pt x="1048130" y="4506841"/>
                    <a:pt x="1081429" y="4501122"/>
                    <a:pt x="1114728" y="4495402"/>
                  </a:cubicBezTo>
                  <a:cubicBezTo>
                    <a:pt x="1128048" y="4492542"/>
                    <a:pt x="1141367" y="4489682"/>
                    <a:pt x="1154687" y="4483962"/>
                  </a:cubicBezTo>
                  <a:cubicBezTo>
                    <a:pt x="1191316" y="4469663"/>
                    <a:pt x="1227945" y="4455363"/>
                    <a:pt x="1261244" y="4438205"/>
                  </a:cubicBezTo>
                  <a:cubicBezTo>
                    <a:pt x="1284553" y="4426765"/>
                    <a:pt x="1307862" y="4415325"/>
                    <a:pt x="1334502" y="4426765"/>
                  </a:cubicBezTo>
                  <a:lnTo>
                    <a:pt x="1347821" y="4426765"/>
                  </a:lnTo>
                  <a:cubicBezTo>
                    <a:pt x="1371131" y="4426765"/>
                    <a:pt x="1394440" y="4423905"/>
                    <a:pt x="1414419" y="4421045"/>
                  </a:cubicBezTo>
                  <a:cubicBezTo>
                    <a:pt x="1417749" y="4421045"/>
                    <a:pt x="1424409" y="4421045"/>
                    <a:pt x="1424409" y="4418185"/>
                  </a:cubicBezTo>
                  <a:cubicBezTo>
                    <a:pt x="1434399" y="4406746"/>
                    <a:pt x="1451048" y="4406746"/>
                    <a:pt x="1467698" y="4403886"/>
                  </a:cubicBezTo>
                  <a:cubicBezTo>
                    <a:pt x="1494337" y="4401026"/>
                    <a:pt x="1520976" y="4401026"/>
                    <a:pt x="1540956" y="4386727"/>
                  </a:cubicBezTo>
                  <a:cubicBezTo>
                    <a:pt x="1560935" y="4375287"/>
                    <a:pt x="1580915" y="4372427"/>
                    <a:pt x="1604224" y="4369567"/>
                  </a:cubicBezTo>
                  <a:cubicBezTo>
                    <a:pt x="1607554" y="4369567"/>
                    <a:pt x="1614214" y="4366708"/>
                    <a:pt x="1617544" y="4366708"/>
                  </a:cubicBezTo>
                  <a:cubicBezTo>
                    <a:pt x="1634193" y="4363847"/>
                    <a:pt x="1650843" y="4355268"/>
                    <a:pt x="1664162" y="4358128"/>
                  </a:cubicBezTo>
                  <a:cubicBezTo>
                    <a:pt x="1694131" y="4363847"/>
                    <a:pt x="1707451" y="4355268"/>
                    <a:pt x="1727430" y="4332389"/>
                  </a:cubicBezTo>
                  <a:cubicBezTo>
                    <a:pt x="1730760" y="4326669"/>
                    <a:pt x="1740750" y="4323810"/>
                    <a:pt x="1747410" y="4320949"/>
                  </a:cubicBezTo>
                  <a:cubicBezTo>
                    <a:pt x="1764059" y="4318089"/>
                    <a:pt x="1780709" y="4320949"/>
                    <a:pt x="1797359" y="4318089"/>
                  </a:cubicBezTo>
                  <a:cubicBezTo>
                    <a:pt x="1807348" y="4318089"/>
                    <a:pt x="1817338" y="4309510"/>
                    <a:pt x="1823998" y="4309510"/>
                  </a:cubicBezTo>
                  <a:cubicBezTo>
                    <a:pt x="1850637" y="4312370"/>
                    <a:pt x="1880606" y="4303790"/>
                    <a:pt x="1903915" y="4318089"/>
                  </a:cubicBezTo>
                  <a:cubicBezTo>
                    <a:pt x="1907245" y="4320949"/>
                    <a:pt x="1913905" y="4320949"/>
                    <a:pt x="1920565" y="4320949"/>
                  </a:cubicBezTo>
                  <a:cubicBezTo>
                    <a:pt x="1963854" y="4323810"/>
                    <a:pt x="2000483" y="4335249"/>
                    <a:pt x="2030452" y="4358128"/>
                  </a:cubicBezTo>
                  <a:cubicBezTo>
                    <a:pt x="2040442" y="4366708"/>
                    <a:pt x="2053761" y="4372427"/>
                    <a:pt x="2063751" y="4378147"/>
                  </a:cubicBezTo>
                  <a:cubicBezTo>
                    <a:pt x="2073741" y="4383866"/>
                    <a:pt x="2087060" y="4383866"/>
                    <a:pt x="2097050" y="4386727"/>
                  </a:cubicBezTo>
                  <a:cubicBezTo>
                    <a:pt x="2107040" y="4389586"/>
                    <a:pt x="2113700" y="4392446"/>
                    <a:pt x="2123689" y="4392446"/>
                  </a:cubicBezTo>
                  <a:cubicBezTo>
                    <a:pt x="2140339" y="4392446"/>
                    <a:pt x="2153658" y="4398166"/>
                    <a:pt x="2163648" y="4409605"/>
                  </a:cubicBezTo>
                  <a:cubicBezTo>
                    <a:pt x="2166978" y="4412465"/>
                    <a:pt x="2170308" y="4415325"/>
                    <a:pt x="2173638" y="4421045"/>
                  </a:cubicBezTo>
                  <a:cubicBezTo>
                    <a:pt x="2170308" y="4429625"/>
                    <a:pt x="2190287" y="4452504"/>
                    <a:pt x="2203607" y="4452504"/>
                  </a:cubicBezTo>
                  <a:cubicBezTo>
                    <a:pt x="2226916" y="4452504"/>
                    <a:pt x="2250225" y="4458223"/>
                    <a:pt x="2270205" y="4472523"/>
                  </a:cubicBezTo>
                  <a:cubicBezTo>
                    <a:pt x="2273535" y="4475382"/>
                    <a:pt x="2280195" y="4475382"/>
                    <a:pt x="2286854" y="4472523"/>
                  </a:cubicBezTo>
                  <a:cubicBezTo>
                    <a:pt x="2296844" y="4469663"/>
                    <a:pt x="2303504" y="4469663"/>
                    <a:pt x="2310164" y="4478242"/>
                  </a:cubicBezTo>
                  <a:cubicBezTo>
                    <a:pt x="2313494" y="4481102"/>
                    <a:pt x="2326813" y="4481102"/>
                    <a:pt x="2333473" y="4481102"/>
                  </a:cubicBezTo>
                  <a:cubicBezTo>
                    <a:pt x="2350123" y="4481102"/>
                    <a:pt x="2370102" y="4478242"/>
                    <a:pt x="2386752" y="4481102"/>
                  </a:cubicBezTo>
                  <a:cubicBezTo>
                    <a:pt x="2416721" y="4483962"/>
                    <a:pt x="2443360" y="4486822"/>
                    <a:pt x="2473329" y="4492542"/>
                  </a:cubicBezTo>
                  <a:cubicBezTo>
                    <a:pt x="2479989" y="4492542"/>
                    <a:pt x="2486649" y="4495402"/>
                    <a:pt x="2489979" y="4498261"/>
                  </a:cubicBezTo>
                  <a:cubicBezTo>
                    <a:pt x="2496639" y="4512561"/>
                    <a:pt x="2513288" y="4512561"/>
                    <a:pt x="2523278" y="4515421"/>
                  </a:cubicBezTo>
                  <a:cubicBezTo>
                    <a:pt x="2533268" y="4518281"/>
                    <a:pt x="2546587" y="4521141"/>
                    <a:pt x="2553247" y="4521141"/>
                  </a:cubicBezTo>
                  <a:cubicBezTo>
                    <a:pt x="2556577" y="4518281"/>
                    <a:pt x="2563237" y="4515421"/>
                    <a:pt x="2569896" y="4509701"/>
                  </a:cubicBezTo>
                  <a:cubicBezTo>
                    <a:pt x="2556577" y="4509701"/>
                    <a:pt x="2549917" y="4512561"/>
                    <a:pt x="2543257" y="4512561"/>
                  </a:cubicBezTo>
                  <a:cubicBezTo>
                    <a:pt x="2556577" y="4498261"/>
                    <a:pt x="2569896" y="4495402"/>
                    <a:pt x="2586546" y="4503981"/>
                  </a:cubicBezTo>
                  <a:cubicBezTo>
                    <a:pt x="2606525" y="4518281"/>
                    <a:pt x="2623175" y="4518281"/>
                    <a:pt x="2646484" y="4503981"/>
                  </a:cubicBezTo>
                  <a:lnTo>
                    <a:pt x="2666464" y="4495402"/>
                  </a:lnTo>
                  <a:lnTo>
                    <a:pt x="2666464" y="4481102"/>
                  </a:lnTo>
                  <a:cubicBezTo>
                    <a:pt x="2676454" y="4483962"/>
                    <a:pt x="2686443" y="4489682"/>
                    <a:pt x="2693103" y="4489682"/>
                  </a:cubicBezTo>
                  <a:cubicBezTo>
                    <a:pt x="2713082" y="4481102"/>
                    <a:pt x="2733062" y="4472523"/>
                    <a:pt x="2749711" y="4461083"/>
                  </a:cubicBezTo>
                  <a:cubicBezTo>
                    <a:pt x="2769691" y="4449644"/>
                    <a:pt x="2786340" y="4435344"/>
                    <a:pt x="2802990" y="4423905"/>
                  </a:cubicBezTo>
                  <a:cubicBezTo>
                    <a:pt x="2806320" y="4423905"/>
                    <a:pt x="2806320" y="4421045"/>
                    <a:pt x="2809650" y="4421045"/>
                  </a:cubicBezTo>
                  <a:cubicBezTo>
                    <a:pt x="2832959" y="4415325"/>
                    <a:pt x="2852938" y="4412465"/>
                    <a:pt x="2876248" y="4406746"/>
                  </a:cubicBezTo>
                  <a:cubicBezTo>
                    <a:pt x="2889567" y="4403886"/>
                    <a:pt x="2899557" y="4398166"/>
                    <a:pt x="2912877" y="4395306"/>
                  </a:cubicBezTo>
                  <a:cubicBezTo>
                    <a:pt x="2922866" y="4392446"/>
                    <a:pt x="2929526" y="4392446"/>
                    <a:pt x="2939516" y="4389586"/>
                  </a:cubicBezTo>
                  <a:lnTo>
                    <a:pt x="2972815" y="4389586"/>
                  </a:lnTo>
                  <a:cubicBezTo>
                    <a:pt x="2979475" y="4389586"/>
                    <a:pt x="2989464" y="4389586"/>
                    <a:pt x="2996124" y="4386727"/>
                  </a:cubicBezTo>
                  <a:cubicBezTo>
                    <a:pt x="2999454" y="4381007"/>
                    <a:pt x="3006114" y="4372427"/>
                    <a:pt x="3009444" y="4372427"/>
                  </a:cubicBezTo>
                  <a:cubicBezTo>
                    <a:pt x="3019434" y="4372427"/>
                    <a:pt x="3026093" y="4378147"/>
                    <a:pt x="3036083" y="4381007"/>
                  </a:cubicBezTo>
                  <a:cubicBezTo>
                    <a:pt x="3039413" y="4381007"/>
                    <a:pt x="3039413" y="4383866"/>
                    <a:pt x="3039413" y="4386727"/>
                  </a:cubicBezTo>
                  <a:cubicBezTo>
                    <a:pt x="3052733" y="4398166"/>
                    <a:pt x="3062722" y="4412465"/>
                    <a:pt x="3076042" y="4423905"/>
                  </a:cubicBezTo>
                  <a:cubicBezTo>
                    <a:pt x="3092691" y="4438205"/>
                    <a:pt x="3109341" y="4438205"/>
                    <a:pt x="3119331" y="4429625"/>
                  </a:cubicBezTo>
                  <a:cubicBezTo>
                    <a:pt x="3135980" y="4418185"/>
                    <a:pt x="3149300" y="4409605"/>
                    <a:pt x="3172609" y="4415325"/>
                  </a:cubicBezTo>
                  <a:cubicBezTo>
                    <a:pt x="3175939" y="4415325"/>
                    <a:pt x="3182599" y="4418185"/>
                    <a:pt x="3185929" y="4415325"/>
                  </a:cubicBezTo>
                  <a:cubicBezTo>
                    <a:pt x="3202578" y="4409605"/>
                    <a:pt x="3222558" y="4403886"/>
                    <a:pt x="3239207" y="4395306"/>
                  </a:cubicBezTo>
                  <a:cubicBezTo>
                    <a:pt x="3249197" y="4392446"/>
                    <a:pt x="3262517" y="4392446"/>
                    <a:pt x="3265847" y="4386727"/>
                  </a:cubicBezTo>
                  <a:cubicBezTo>
                    <a:pt x="3275836" y="4369567"/>
                    <a:pt x="3292486" y="4360988"/>
                    <a:pt x="3309135" y="4349548"/>
                  </a:cubicBezTo>
                  <a:cubicBezTo>
                    <a:pt x="3319125" y="4340969"/>
                    <a:pt x="3329115" y="4329529"/>
                    <a:pt x="3339105" y="4326669"/>
                  </a:cubicBezTo>
                  <a:cubicBezTo>
                    <a:pt x="3362414" y="4320949"/>
                    <a:pt x="3379063" y="4303790"/>
                    <a:pt x="3399043" y="4292351"/>
                  </a:cubicBezTo>
                  <a:cubicBezTo>
                    <a:pt x="3415692" y="4283771"/>
                    <a:pt x="3425682" y="4266612"/>
                    <a:pt x="3442332" y="4263752"/>
                  </a:cubicBezTo>
                  <a:cubicBezTo>
                    <a:pt x="3468971" y="4258032"/>
                    <a:pt x="3488950" y="4243733"/>
                    <a:pt x="3512259" y="4229434"/>
                  </a:cubicBezTo>
                  <a:cubicBezTo>
                    <a:pt x="3525579" y="4220854"/>
                    <a:pt x="3542229" y="4215134"/>
                    <a:pt x="3558878" y="4217994"/>
                  </a:cubicBezTo>
                  <a:cubicBezTo>
                    <a:pt x="3568868" y="4220854"/>
                    <a:pt x="3582187" y="4217994"/>
                    <a:pt x="3588847" y="4215134"/>
                  </a:cubicBezTo>
                  <a:cubicBezTo>
                    <a:pt x="3602167" y="4209415"/>
                    <a:pt x="3615487" y="4200835"/>
                    <a:pt x="3628806" y="4195115"/>
                  </a:cubicBezTo>
                  <a:cubicBezTo>
                    <a:pt x="3638796" y="4189395"/>
                    <a:pt x="3648786" y="4183675"/>
                    <a:pt x="3658775" y="4183675"/>
                  </a:cubicBezTo>
                  <a:cubicBezTo>
                    <a:pt x="3692074" y="4180816"/>
                    <a:pt x="3718714" y="4175096"/>
                    <a:pt x="3735363" y="4146497"/>
                  </a:cubicBezTo>
                  <a:cubicBezTo>
                    <a:pt x="3742023" y="4135058"/>
                    <a:pt x="3775322" y="4120758"/>
                    <a:pt x="3788642" y="4126478"/>
                  </a:cubicBezTo>
                  <a:cubicBezTo>
                    <a:pt x="3811951" y="4135058"/>
                    <a:pt x="3828601" y="4129338"/>
                    <a:pt x="3841920" y="4112179"/>
                  </a:cubicBezTo>
                  <a:cubicBezTo>
                    <a:pt x="3851910" y="4103599"/>
                    <a:pt x="3865229" y="4106459"/>
                    <a:pt x="3875219" y="4112179"/>
                  </a:cubicBezTo>
                  <a:cubicBezTo>
                    <a:pt x="3881879" y="4117898"/>
                    <a:pt x="3888539" y="4120758"/>
                    <a:pt x="3895199" y="4120758"/>
                  </a:cubicBezTo>
                  <a:cubicBezTo>
                    <a:pt x="3918508" y="4123618"/>
                    <a:pt x="3945147" y="4120758"/>
                    <a:pt x="3968456" y="4123618"/>
                  </a:cubicBezTo>
                  <a:cubicBezTo>
                    <a:pt x="3988436" y="4126478"/>
                    <a:pt x="4008415" y="4120758"/>
                    <a:pt x="4021735" y="4109319"/>
                  </a:cubicBezTo>
                  <a:cubicBezTo>
                    <a:pt x="4035054" y="4097879"/>
                    <a:pt x="4045044" y="4097879"/>
                    <a:pt x="4065024" y="4103599"/>
                  </a:cubicBezTo>
                  <a:cubicBezTo>
                    <a:pt x="4081673" y="4109319"/>
                    <a:pt x="4094993" y="4123618"/>
                    <a:pt x="4118302" y="4120758"/>
                  </a:cubicBezTo>
                  <a:cubicBezTo>
                    <a:pt x="4138282" y="4117898"/>
                    <a:pt x="4161591" y="4126478"/>
                    <a:pt x="4184900" y="4117898"/>
                  </a:cubicBezTo>
                  <a:lnTo>
                    <a:pt x="4198220" y="4117898"/>
                  </a:lnTo>
                  <a:cubicBezTo>
                    <a:pt x="4218199" y="4123618"/>
                    <a:pt x="4238179" y="4126478"/>
                    <a:pt x="4254829" y="4140777"/>
                  </a:cubicBezTo>
                  <a:cubicBezTo>
                    <a:pt x="4274808" y="4155076"/>
                    <a:pt x="4278138" y="4049261"/>
                    <a:pt x="4298117" y="4060701"/>
                  </a:cubicBezTo>
                  <a:cubicBezTo>
                    <a:pt x="4328086" y="4077860"/>
                    <a:pt x="4321426" y="4060701"/>
                    <a:pt x="4351395" y="4075000"/>
                  </a:cubicBezTo>
                  <a:cubicBezTo>
                    <a:pt x="4374705" y="4083580"/>
                    <a:pt x="4364715" y="4052122"/>
                    <a:pt x="4391354" y="4057841"/>
                  </a:cubicBezTo>
                  <a:cubicBezTo>
                    <a:pt x="4394684" y="4057841"/>
                    <a:pt x="4434643" y="4080720"/>
                    <a:pt x="4434643" y="4077860"/>
                  </a:cubicBezTo>
                  <a:cubicBezTo>
                    <a:pt x="4451292" y="4069281"/>
                    <a:pt x="4467942" y="3983484"/>
                    <a:pt x="4484592" y="3986344"/>
                  </a:cubicBezTo>
                  <a:cubicBezTo>
                    <a:pt x="4517891" y="3994924"/>
                    <a:pt x="4547860" y="3989204"/>
                    <a:pt x="4577829" y="3977764"/>
                  </a:cubicBezTo>
                  <a:cubicBezTo>
                    <a:pt x="4594479" y="3972045"/>
                    <a:pt x="4621118" y="3952026"/>
                    <a:pt x="4634438" y="3960605"/>
                  </a:cubicBezTo>
                  <a:cubicBezTo>
                    <a:pt x="4657747" y="3974905"/>
                    <a:pt x="4681056" y="3980625"/>
                    <a:pt x="4707695" y="3983484"/>
                  </a:cubicBezTo>
                  <a:cubicBezTo>
                    <a:pt x="4711025" y="3983484"/>
                    <a:pt x="4714355" y="3986344"/>
                    <a:pt x="4717685" y="3989204"/>
                  </a:cubicBezTo>
                  <a:cubicBezTo>
                    <a:pt x="4727675" y="4000644"/>
                    <a:pt x="4774293" y="3969185"/>
                    <a:pt x="4784283" y="3980625"/>
                  </a:cubicBezTo>
                  <a:cubicBezTo>
                    <a:pt x="4797603" y="3997784"/>
                    <a:pt x="4810922" y="4014943"/>
                    <a:pt x="4824242" y="4029242"/>
                  </a:cubicBezTo>
                  <a:cubicBezTo>
                    <a:pt x="4830902" y="4034962"/>
                    <a:pt x="4840891" y="4037822"/>
                    <a:pt x="4844222" y="4043542"/>
                  </a:cubicBezTo>
                  <a:cubicBezTo>
                    <a:pt x="4847552" y="4057841"/>
                    <a:pt x="4854211" y="4063561"/>
                    <a:pt x="4870861" y="4063561"/>
                  </a:cubicBezTo>
                  <a:cubicBezTo>
                    <a:pt x="4880851" y="4063561"/>
                    <a:pt x="4890840" y="4066421"/>
                    <a:pt x="4897500" y="4072140"/>
                  </a:cubicBezTo>
                  <a:cubicBezTo>
                    <a:pt x="4914150" y="4080720"/>
                    <a:pt x="4927469" y="4089299"/>
                    <a:pt x="4940789" y="4097879"/>
                  </a:cubicBezTo>
                  <a:cubicBezTo>
                    <a:pt x="4957438" y="4106459"/>
                    <a:pt x="4974088" y="4115039"/>
                    <a:pt x="4980748" y="4129338"/>
                  </a:cubicBezTo>
                  <a:cubicBezTo>
                    <a:pt x="4984077" y="4135058"/>
                    <a:pt x="4987407" y="4137918"/>
                    <a:pt x="4990737" y="4140777"/>
                  </a:cubicBezTo>
                  <a:cubicBezTo>
                    <a:pt x="5004057" y="4152217"/>
                    <a:pt x="5017377" y="4160796"/>
                    <a:pt x="5030696" y="4172236"/>
                  </a:cubicBezTo>
                  <a:cubicBezTo>
                    <a:pt x="5050675" y="4186535"/>
                    <a:pt x="5067325" y="4203694"/>
                    <a:pt x="5087304" y="4217994"/>
                  </a:cubicBezTo>
                  <a:cubicBezTo>
                    <a:pt x="5093964" y="4220854"/>
                    <a:pt x="5100624" y="4226574"/>
                    <a:pt x="5107284" y="4229434"/>
                  </a:cubicBezTo>
                  <a:cubicBezTo>
                    <a:pt x="5120604" y="4235153"/>
                    <a:pt x="5133923" y="4240873"/>
                    <a:pt x="5143913" y="4249452"/>
                  </a:cubicBezTo>
                  <a:cubicBezTo>
                    <a:pt x="5153903" y="4258032"/>
                    <a:pt x="5200521" y="4206554"/>
                    <a:pt x="5207181" y="4217994"/>
                  </a:cubicBezTo>
                  <a:cubicBezTo>
                    <a:pt x="5207181" y="4220854"/>
                    <a:pt x="5210511" y="4220854"/>
                    <a:pt x="5213841" y="4220854"/>
                  </a:cubicBezTo>
                  <a:cubicBezTo>
                    <a:pt x="5233820" y="4235153"/>
                    <a:pt x="5253800" y="4229434"/>
                    <a:pt x="5273779" y="4223714"/>
                  </a:cubicBezTo>
                  <a:cubicBezTo>
                    <a:pt x="5280439" y="4220854"/>
                    <a:pt x="5287099" y="4217994"/>
                    <a:pt x="5290428" y="4220854"/>
                  </a:cubicBezTo>
                  <a:cubicBezTo>
                    <a:pt x="5313738" y="4229434"/>
                    <a:pt x="5330388" y="4249452"/>
                    <a:pt x="5360357" y="4252313"/>
                  </a:cubicBezTo>
                  <a:cubicBezTo>
                    <a:pt x="5360357" y="4252313"/>
                    <a:pt x="5363687" y="4252313"/>
                    <a:pt x="5363687" y="4255172"/>
                  </a:cubicBezTo>
                  <a:cubicBezTo>
                    <a:pt x="5370346" y="4272332"/>
                    <a:pt x="5390325" y="4272332"/>
                    <a:pt x="5406975" y="4275191"/>
                  </a:cubicBezTo>
                  <a:cubicBezTo>
                    <a:pt x="5416965" y="4275191"/>
                    <a:pt x="5426955" y="4278051"/>
                    <a:pt x="5433615" y="4280911"/>
                  </a:cubicBezTo>
                  <a:cubicBezTo>
                    <a:pt x="5453594" y="4289491"/>
                    <a:pt x="5473573" y="4300930"/>
                    <a:pt x="5496883" y="4306650"/>
                  </a:cubicBezTo>
                  <a:cubicBezTo>
                    <a:pt x="5526852" y="4315230"/>
                    <a:pt x="5556821" y="4320949"/>
                    <a:pt x="5580131" y="4335249"/>
                  </a:cubicBezTo>
                  <a:cubicBezTo>
                    <a:pt x="5583460" y="4335249"/>
                    <a:pt x="5586790" y="4335249"/>
                    <a:pt x="5586790" y="4338109"/>
                  </a:cubicBezTo>
                  <a:cubicBezTo>
                    <a:pt x="5596780" y="4343829"/>
                    <a:pt x="5613430" y="4346688"/>
                    <a:pt x="5620089" y="4355268"/>
                  </a:cubicBezTo>
                  <a:cubicBezTo>
                    <a:pt x="5630079" y="4372427"/>
                    <a:pt x="5656718" y="4369567"/>
                    <a:pt x="5670038" y="4383866"/>
                  </a:cubicBezTo>
                  <a:lnTo>
                    <a:pt x="5673368" y="4383866"/>
                  </a:lnTo>
                  <a:cubicBezTo>
                    <a:pt x="5686688" y="4383866"/>
                    <a:pt x="5700007" y="4386727"/>
                    <a:pt x="5716656" y="4386727"/>
                  </a:cubicBezTo>
                  <a:cubicBezTo>
                    <a:pt x="5723316" y="4383866"/>
                    <a:pt x="5733306" y="4378147"/>
                    <a:pt x="5739966" y="4378147"/>
                  </a:cubicBezTo>
                  <a:cubicBezTo>
                    <a:pt x="5769935" y="4386727"/>
                    <a:pt x="5799904" y="4386727"/>
                    <a:pt x="5819884" y="4363847"/>
                  </a:cubicBezTo>
                  <a:cubicBezTo>
                    <a:pt x="5823213" y="4360988"/>
                    <a:pt x="5829873" y="4360988"/>
                    <a:pt x="5836533" y="4360988"/>
                  </a:cubicBezTo>
                  <a:lnTo>
                    <a:pt x="5863173" y="4360988"/>
                  </a:lnTo>
                  <a:cubicBezTo>
                    <a:pt x="5893141" y="4355268"/>
                    <a:pt x="5919781" y="4349548"/>
                    <a:pt x="5949750" y="4346688"/>
                  </a:cubicBezTo>
                  <a:cubicBezTo>
                    <a:pt x="5963070" y="4343829"/>
                    <a:pt x="5979719" y="4349548"/>
                    <a:pt x="5993039" y="4352408"/>
                  </a:cubicBezTo>
                  <a:cubicBezTo>
                    <a:pt x="6006358" y="4355268"/>
                    <a:pt x="6019678" y="4355268"/>
                    <a:pt x="6032997" y="4355268"/>
                  </a:cubicBezTo>
                  <a:cubicBezTo>
                    <a:pt x="6049647" y="4355268"/>
                    <a:pt x="6062967" y="4349548"/>
                    <a:pt x="6079616" y="4349548"/>
                  </a:cubicBezTo>
                  <a:cubicBezTo>
                    <a:pt x="6092936" y="4346688"/>
                    <a:pt x="6109585" y="4346688"/>
                    <a:pt x="6122905" y="4343829"/>
                  </a:cubicBezTo>
                  <a:cubicBezTo>
                    <a:pt x="6152874" y="4338109"/>
                    <a:pt x="6179513" y="4332389"/>
                    <a:pt x="6209482" y="4329529"/>
                  </a:cubicBezTo>
                  <a:cubicBezTo>
                    <a:pt x="6229462" y="4232293"/>
                    <a:pt x="6226132" y="4117898"/>
                    <a:pt x="6226132" y="4000644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2575302" y="2855479"/>
            <a:ext cx="378698" cy="622488"/>
            <a:chOff x="0" y="0"/>
            <a:chExt cx="83116" cy="13662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3116" cy="136623"/>
            </a:xfrm>
            <a:custGeom>
              <a:avLst/>
              <a:gdLst/>
              <a:ahLst/>
              <a:cxnLst/>
              <a:rect r="r" b="b" t="t" l="l"/>
              <a:pathLst>
                <a:path h="136623" w="83116">
                  <a:moveTo>
                    <a:pt x="41558" y="0"/>
                  </a:moveTo>
                  <a:lnTo>
                    <a:pt x="41558" y="0"/>
                  </a:lnTo>
                  <a:cubicBezTo>
                    <a:pt x="64510" y="0"/>
                    <a:pt x="83116" y="18606"/>
                    <a:pt x="83116" y="41558"/>
                  </a:cubicBezTo>
                  <a:lnTo>
                    <a:pt x="83116" y="95065"/>
                  </a:lnTo>
                  <a:cubicBezTo>
                    <a:pt x="83116" y="106087"/>
                    <a:pt x="78738" y="116657"/>
                    <a:pt x="70944" y="124451"/>
                  </a:cubicBezTo>
                  <a:cubicBezTo>
                    <a:pt x="63150" y="132244"/>
                    <a:pt x="52580" y="136623"/>
                    <a:pt x="41558" y="136623"/>
                  </a:cubicBezTo>
                  <a:lnTo>
                    <a:pt x="41558" y="136623"/>
                  </a:lnTo>
                  <a:cubicBezTo>
                    <a:pt x="30536" y="136623"/>
                    <a:pt x="19966" y="132244"/>
                    <a:pt x="12172" y="124451"/>
                  </a:cubicBezTo>
                  <a:cubicBezTo>
                    <a:pt x="4378" y="116657"/>
                    <a:pt x="0" y="106087"/>
                    <a:pt x="0" y="95065"/>
                  </a:cubicBezTo>
                  <a:lnTo>
                    <a:pt x="0" y="41558"/>
                  </a:lnTo>
                  <a:cubicBezTo>
                    <a:pt x="0" y="30536"/>
                    <a:pt x="4378" y="19966"/>
                    <a:pt x="12172" y="12172"/>
                  </a:cubicBezTo>
                  <a:cubicBezTo>
                    <a:pt x="19966" y="4378"/>
                    <a:pt x="30536" y="0"/>
                    <a:pt x="41558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3116" cy="184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14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937704" y="3454558"/>
            <a:ext cx="753362" cy="955494"/>
            <a:chOff x="0" y="0"/>
            <a:chExt cx="640854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40854" cy="812800"/>
            </a:xfrm>
            <a:custGeom>
              <a:avLst/>
              <a:gdLst/>
              <a:ahLst/>
              <a:cxnLst/>
              <a:rect r="r" b="b" t="t" l="l"/>
              <a:pathLst>
                <a:path h="812800" w="640854">
                  <a:moveTo>
                    <a:pt x="0" y="0"/>
                  </a:moveTo>
                  <a:lnTo>
                    <a:pt x="640854" y="0"/>
                  </a:lnTo>
                  <a:lnTo>
                    <a:pt x="64085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6468703" y="5479469"/>
            <a:ext cx="740783" cy="939540"/>
            <a:chOff x="0" y="0"/>
            <a:chExt cx="640854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0854" cy="812800"/>
            </a:xfrm>
            <a:custGeom>
              <a:avLst/>
              <a:gdLst/>
              <a:ahLst/>
              <a:cxnLst/>
              <a:rect r="r" b="b" t="t" l="l"/>
              <a:pathLst>
                <a:path h="812800" w="640854">
                  <a:moveTo>
                    <a:pt x="0" y="0"/>
                  </a:moveTo>
                  <a:lnTo>
                    <a:pt x="640854" y="0"/>
                  </a:lnTo>
                  <a:lnTo>
                    <a:pt x="64085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AutoShape 11" id="11"/>
          <p:cNvSpPr/>
          <p:nvPr/>
        </p:nvSpPr>
        <p:spPr>
          <a:xfrm>
            <a:off x="6163745" y="2442290"/>
            <a:ext cx="158189" cy="4682974"/>
          </a:xfrm>
          <a:prstGeom prst="line">
            <a:avLst/>
          </a:prstGeom>
          <a:ln cap="flat" w="28575">
            <a:solidFill>
              <a:srgbClr val="2E2E2E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true" flipV="true" rot="-2775677">
            <a:off x="6205607" y="2333297"/>
            <a:ext cx="217987" cy="217987"/>
          </a:xfrm>
          <a:custGeom>
            <a:avLst/>
            <a:gdLst/>
            <a:ahLst/>
            <a:cxnLst/>
            <a:rect r="r" b="b" t="t" l="l"/>
            <a:pathLst>
              <a:path h="217987" w="217987">
                <a:moveTo>
                  <a:pt x="217987" y="217987"/>
                </a:moveTo>
                <a:lnTo>
                  <a:pt x="0" y="217987"/>
                </a:lnTo>
                <a:lnTo>
                  <a:pt x="0" y="0"/>
                </a:lnTo>
                <a:lnTo>
                  <a:pt x="217987" y="0"/>
                </a:lnTo>
                <a:lnTo>
                  <a:pt x="217987" y="2179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490486" y="1182521"/>
            <a:ext cx="1776055" cy="41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7"/>
              </a:lnSpc>
              <a:spcBef>
                <a:spcPct val="0"/>
              </a:spcBef>
            </a:pPr>
            <a:r>
              <a:rPr lang="en-US" sz="2362">
                <a:solidFill>
                  <a:srgbClr val="33206C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WELCOME!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27589" y="1686456"/>
            <a:ext cx="4885620" cy="698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2"/>
              </a:lnSpc>
            </a:pPr>
            <a:r>
              <a:rPr lang="en-US" sz="644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Welcome to CosmoCrunch — where breakfast blasts off!</a:t>
            </a:r>
          </a:p>
          <a:p>
            <a:pPr algn="ctr">
              <a:lnSpc>
                <a:spcPts val="902"/>
              </a:lnSpc>
            </a:pPr>
            <a:r>
              <a:rPr lang="en-US" sz="644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Get ready to explore a galaxy of flavor with cereals crafted for cosmic mornings. Whether you're a starry-eyed kid or a full-grown astronaut, our space-inspired bites are here to fuel your next mission. Buckle up—your taste buds are about to go interstellar.</a:t>
            </a:r>
          </a:p>
          <a:p>
            <a:pPr algn="ctr">
              <a:lnSpc>
                <a:spcPts val="902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-205614">
            <a:off x="3720695" y="2794642"/>
            <a:ext cx="2820464" cy="438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71"/>
              </a:lnSpc>
              <a:spcBef>
                <a:spcPct val="0"/>
              </a:spcBef>
            </a:pPr>
            <a:r>
              <a:rPr lang="en-US" sz="2122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GET TO KNOW US</a:t>
            </a:r>
          </a:p>
        </p:txBody>
      </p:sp>
      <p:sp>
        <p:nvSpPr>
          <p:cNvPr name="TextBox 16" id="16"/>
          <p:cNvSpPr txBox="true"/>
          <p:nvPr/>
        </p:nvSpPr>
        <p:spPr>
          <a:xfrm rot="169511">
            <a:off x="6714055" y="4890545"/>
            <a:ext cx="2379711" cy="430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0"/>
              </a:lnSpc>
              <a:spcBef>
                <a:spcPct val="0"/>
              </a:spcBef>
            </a:pPr>
            <a:r>
              <a:rPr lang="en-US" sz="2085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OUR PRODUCTS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791424" y="3379491"/>
            <a:ext cx="2045255" cy="1106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6"/>
              </a:lnSpc>
              <a:spcBef>
                <a:spcPct val="0"/>
              </a:spcBef>
            </a:pPr>
            <a:r>
              <a:rPr lang="en-US" sz="719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At CosmoCrunch, we believe breakfast should be an adventure. Born from a love of space and snacks, we're on a mission to make mornings more fun, flavorful, and just a little bit cosmic. Join us as we orbit beyond the ordinary—one crunchy bite at a time.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477901" y="5460419"/>
            <a:ext cx="2009815" cy="838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9"/>
              </a:lnSpc>
              <a:spcBef>
                <a:spcPct val="0"/>
              </a:spcBef>
            </a:pPr>
            <a:r>
              <a:rPr lang="en-US" sz="706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our cereals are crafted to delight space explorers of all ages. Each blend is packed with stellar flavor and a sprinkle of imagination—because breakfast should be anything but boring.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675DBA">
                <a:alpha val="100000"/>
              </a:srgbClr>
            </a:gs>
            <a:gs pos="100000">
              <a:srgbClr val="8880D4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002" y="-1272787"/>
            <a:ext cx="11378615" cy="9624229"/>
            <a:chOff x="0" y="0"/>
            <a:chExt cx="6321081" cy="53464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2540" y="-2540"/>
              <a:ext cx="6323621" cy="5335518"/>
            </a:xfrm>
            <a:custGeom>
              <a:avLst/>
              <a:gdLst/>
              <a:ahLst/>
              <a:cxnLst/>
              <a:rect r="r" b="b" t="t" l="l"/>
              <a:pathLst>
                <a:path h="5335518" w="6323621">
                  <a:moveTo>
                    <a:pt x="6320240" y="4721213"/>
                  </a:moveTo>
                  <a:cubicBezTo>
                    <a:pt x="6316860" y="3387969"/>
                    <a:pt x="6276297" y="1585557"/>
                    <a:pt x="6276297" y="255688"/>
                  </a:cubicBezTo>
                  <a:cubicBezTo>
                    <a:pt x="6276297" y="235436"/>
                    <a:pt x="6279677" y="215184"/>
                    <a:pt x="6279677" y="198308"/>
                  </a:cubicBezTo>
                  <a:cubicBezTo>
                    <a:pt x="6276297" y="194932"/>
                    <a:pt x="6272917" y="194932"/>
                    <a:pt x="6269536" y="191557"/>
                  </a:cubicBezTo>
                  <a:cubicBezTo>
                    <a:pt x="6269536" y="191557"/>
                    <a:pt x="6266156" y="194932"/>
                    <a:pt x="6266156" y="198308"/>
                  </a:cubicBezTo>
                  <a:cubicBezTo>
                    <a:pt x="6259395" y="215184"/>
                    <a:pt x="6245875" y="215184"/>
                    <a:pt x="6232353" y="215184"/>
                  </a:cubicBezTo>
                  <a:cubicBezTo>
                    <a:pt x="6215452" y="211809"/>
                    <a:pt x="6198551" y="194932"/>
                    <a:pt x="6178270" y="201683"/>
                  </a:cubicBezTo>
                  <a:cubicBezTo>
                    <a:pt x="6171509" y="205058"/>
                    <a:pt x="6157988" y="198308"/>
                    <a:pt x="6154608" y="191557"/>
                  </a:cubicBezTo>
                  <a:cubicBezTo>
                    <a:pt x="6144467" y="178056"/>
                    <a:pt x="6130946" y="178056"/>
                    <a:pt x="6117425" y="184806"/>
                  </a:cubicBezTo>
                  <a:cubicBezTo>
                    <a:pt x="6110664" y="188182"/>
                    <a:pt x="6103904" y="184806"/>
                    <a:pt x="6097143" y="184806"/>
                  </a:cubicBezTo>
                  <a:cubicBezTo>
                    <a:pt x="6087003" y="184806"/>
                    <a:pt x="6073481" y="181431"/>
                    <a:pt x="6063341" y="178056"/>
                  </a:cubicBezTo>
                  <a:cubicBezTo>
                    <a:pt x="6059961" y="178056"/>
                    <a:pt x="6053200" y="174680"/>
                    <a:pt x="6049820" y="174680"/>
                  </a:cubicBezTo>
                  <a:cubicBezTo>
                    <a:pt x="6039679" y="171305"/>
                    <a:pt x="6029538" y="161179"/>
                    <a:pt x="6019398" y="174680"/>
                  </a:cubicBezTo>
                  <a:cubicBezTo>
                    <a:pt x="6019398" y="174680"/>
                    <a:pt x="6012637" y="174680"/>
                    <a:pt x="6009257" y="171305"/>
                  </a:cubicBezTo>
                  <a:cubicBezTo>
                    <a:pt x="6005876" y="164555"/>
                    <a:pt x="6002496" y="154429"/>
                    <a:pt x="5999116" y="147678"/>
                  </a:cubicBezTo>
                  <a:cubicBezTo>
                    <a:pt x="5992355" y="137552"/>
                    <a:pt x="5992355" y="120676"/>
                    <a:pt x="5982215" y="113925"/>
                  </a:cubicBezTo>
                  <a:cubicBezTo>
                    <a:pt x="5975454" y="110550"/>
                    <a:pt x="5972074" y="107174"/>
                    <a:pt x="5968694" y="100424"/>
                  </a:cubicBezTo>
                  <a:cubicBezTo>
                    <a:pt x="5968694" y="97048"/>
                    <a:pt x="5961933" y="93673"/>
                    <a:pt x="5961933" y="90298"/>
                  </a:cubicBezTo>
                  <a:lnTo>
                    <a:pt x="5951792" y="80172"/>
                  </a:lnTo>
                  <a:cubicBezTo>
                    <a:pt x="5948412" y="73421"/>
                    <a:pt x="5945032" y="63295"/>
                    <a:pt x="5938271" y="59920"/>
                  </a:cubicBezTo>
                  <a:cubicBezTo>
                    <a:pt x="5924750" y="49794"/>
                    <a:pt x="5921370" y="36293"/>
                    <a:pt x="5928130" y="19417"/>
                  </a:cubicBezTo>
                  <a:cubicBezTo>
                    <a:pt x="5917990" y="16041"/>
                    <a:pt x="5911229" y="9291"/>
                    <a:pt x="5901088" y="9291"/>
                  </a:cubicBezTo>
                  <a:cubicBezTo>
                    <a:pt x="5860525" y="12666"/>
                    <a:pt x="5816582" y="19417"/>
                    <a:pt x="5776019" y="22792"/>
                  </a:cubicBezTo>
                  <a:cubicBezTo>
                    <a:pt x="5769258" y="22792"/>
                    <a:pt x="5759117" y="26167"/>
                    <a:pt x="5755737" y="29542"/>
                  </a:cubicBezTo>
                  <a:cubicBezTo>
                    <a:pt x="5728695" y="46419"/>
                    <a:pt x="5701653" y="32918"/>
                    <a:pt x="5674611" y="29542"/>
                  </a:cubicBezTo>
                  <a:cubicBezTo>
                    <a:pt x="5654330" y="29542"/>
                    <a:pt x="5634048" y="19417"/>
                    <a:pt x="5613766" y="16041"/>
                  </a:cubicBezTo>
                  <a:cubicBezTo>
                    <a:pt x="5590104" y="12666"/>
                    <a:pt x="5569823" y="16041"/>
                    <a:pt x="5546162" y="12666"/>
                  </a:cubicBezTo>
                  <a:cubicBezTo>
                    <a:pt x="5542781" y="12666"/>
                    <a:pt x="5539400" y="9291"/>
                    <a:pt x="5536020" y="5915"/>
                  </a:cubicBezTo>
                  <a:cubicBezTo>
                    <a:pt x="5529260" y="0"/>
                    <a:pt x="5515739" y="1270"/>
                    <a:pt x="5508978" y="2540"/>
                  </a:cubicBezTo>
                  <a:cubicBezTo>
                    <a:pt x="5498837" y="9291"/>
                    <a:pt x="5495458" y="19417"/>
                    <a:pt x="5488697" y="29542"/>
                  </a:cubicBezTo>
                  <a:cubicBezTo>
                    <a:pt x="5471795" y="32918"/>
                    <a:pt x="5448134" y="36293"/>
                    <a:pt x="5431233" y="46419"/>
                  </a:cubicBezTo>
                  <a:cubicBezTo>
                    <a:pt x="5417712" y="53170"/>
                    <a:pt x="5410951" y="56545"/>
                    <a:pt x="5400810" y="49794"/>
                  </a:cubicBezTo>
                  <a:lnTo>
                    <a:pt x="5397430" y="53170"/>
                  </a:lnTo>
                  <a:cubicBezTo>
                    <a:pt x="5404190" y="59920"/>
                    <a:pt x="5407571" y="70046"/>
                    <a:pt x="5414331" y="76797"/>
                  </a:cubicBezTo>
                  <a:cubicBezTo>
                    <a:pt x="5404190" y="80172"/>
                    <a:pt x="5390670" y="86923"/>
                    <a:pt x="5383909" y="83547"/>
                  </a:cubicBezTo>
                  <a:cubicBezTo>
                    <a:pt x="5367008" y="80172"/>
                    <a:pt x="5360247" y="86923"/>
                    <a:pt x="5346726" y="93673"/>
                  </a:cubicBezTo>
                  <a:cubicBezTo>
                    <a:pt x="5333205" y="103799"/>
                    <a:pt x="5316304" y="110550"/>
                    <a:pt x="5302783" y="117300"/>
                  </a:cubicBezTo>
                  <a:cubicBezTo>
                    <a:pt x="5299403" y="117300"/>
                    <a:pt x="5296022" y="117300"/>
                    <a:pt x="5292642" y="113925"/>
                  </a:cubicBezTo>
                  <a:cubicBezTo>
                    <a:pt x="5289262" y="113925"/>
                    <a:pt x="5285881" y="110550"/>
                    <a:pt x="5285881" y="110550"/>
                  </a:cubicBezTo>
                  <a:cubicBezTo>
                    <a:pt x="5268980" y="117300"/>
                    <a:pt x="5252079" y="124051"/>
                    <a:pt x="5235178" y="117300"/>
                  </a:cubicBezTo>
                  <a:cubicBezTo>
                    <a:pt x="5231798" y="117300"/>
                    <a:pt x="5231798" y="120676"/>
                    <a:pt x="5228417" y="120676"/>
                  </a:cubicBezTo>
                  <a:cubicBezTo>
                    <a:pt x="5208136" y="127426"/>
                    <a:pt x="5194615" y="151053"/>
                    <a:pt x="5167572" y="151053"/>
                  </a:cubicBezTo>
                  <a:cubicBezTo>
                    <a:pt x="5147291" y="151053"/>
                    <a:pt x="5127009" y="167930"/>
                    <a:pt x="5106728" y="167930"/>
                  </a:cubicBezTo>
                  <a:cubicBezTo>
                    <a:pt x="5083066" y="171305"/>
                    <a:pt x="5062785" y="178056"/>
                    <a:pt x="5042503" y="188182"/>
                  </a:cubicBezTo>
                  <a:cubicBezTo>
                    <a:pt x="5035742" y="191557"/>
                    <a:pt x="5028982" y="191557"/>
                    <a:pt x="5025602" y="191557"/>
                  </a:cubicBezTo>
                  <a:cubicBezTo>
                    <a:pt x="5008700" y="184806"/>
                    <a:pt x="4998559" y="194932"/>
                    <a:pt x="4991799" y="205058"/>
                  </a:cubicBezTo>
                  <a:cubicBezTo>
                    <a:pt x="4974898" y="228685"/>
                    <a:pt x="4947856" y="235436"/>
                    <a:pt x="4924194" y="242186"/>
                  </a:cubicBezTo>
                  <a:cubicBezTo>
                    <a:pt x="4893772" y="248937"/>
                    <a:pt x="4863349" y="252312"/>
                    <a:pt x="4832927" y="255688"/>
                  </a:cubicBezTo>
                  <a:cubicBezTo>
                    <a:pt x="4829547" y="255688"/>
                    <a:pt x="4826167" y="265814"/>
                    <a:pt x="4819406" y="269189"/>
                  </a:cubicBezTo>
                  <a:cubicBezTo>
                    <a:pt x="4816026" y="269189"/>
                    <a:pt x="4812645" y="265814"/>
                    <a:pt x="4812645" y="265814"/>
                  </a:cubicBezTo>
                  <a:cubicBezTo>
                    <a:pt x="4795744" y="286065"/>
                    <a:pt x="4785604" y="316443"/>
                    <a:pt x="4751801" y="313068"/>
                  </a:cubicBezTo>
                  <a:lnTo>
                    <a:pt x="4748421" y="313068"/>
                  </a:lnTo>
                  <a:cubicBezTo>
                    <a:pt x="4721378" y="329944"/>
                    <a:pt x="4694336" y="323194"/>
                    <a:pt x="4670675" y="316443"/>
                  </a:cubicBezTo>
                  <a:cubicBezTo>
                    <a:pt x="4663914" y="316443"/>
                    <a:pt x="4653774" y="309692"/>
                    <a:pt x="4650394" y="302942"/>
                  </a:cubicBezTo>
                  <a:cubicBezTo>
                    <a:pt x="4640253" y="282690"/>
                    <a:pt x="4613211" y="275939"/>
                    <a:pt x="4592929" y="282690"/>
                  </a:cubicBezTo>
                  <a:cubicBezTo>
                    <a:pt x="4576028" y="289441"/>
                    <a:pt x="4559126" y="292816"/>
                    <a:pt x="4542225" y="299567"/>
                  </a:cubicBezTo>
                  <a:cubicBezTo>
                    <a:pt x="4515183" y="306317"/>
                    <a:pt x="4491521" y="309692"/>
                    <a:pt x="4464479" y="296191"/>
                  </a:cubicBezTo>
                  <a:cubicBezTo>
                    <a:pt x="4437437" y="282690"/>
                    <a:pt x="4417155" y="292816"/>
                    <a:pt x="4403635" y="323194"/>
                  </a:cubicBezTo>
                  <a:cubicBezTo>
                    <a:pt x="4393494" y="343446"/>
                    <a:pt x="4366452" y="346821"/>
                    <a:pt x="4349550" y="329944"/>
                  </a:cubicBezTo>
                  <a:cubicBezTo>
                    <a:pt x="4339409" y="319818"/>
                    <a:pt x="4332649" y="323194"/>
                    <a:pt x="4322508" y="329944"/>
                  </a:cubicBezTo>
                  <a:lnTo>
                    <a:pt x="4302227" y="350196"/>
                  </a:lnTo>
                  <a:cubicBezTo>
                    <a:pt x="4298846" y="353571"/>
                    <a:pt x="4292086" y="353571"/>
                    <a:pt x="4288706" y="353571"/>
                  </a:cubicBezTo>
                  <a:lnTo>
                    <a:pt x="4268424" y="353571"/>
                  </a:lnTo>
                  <a:cubicBezTo>
                    <a:pt x="4254903" y="353571"/>
                    <a:pt x="4241382" y="350196"/>
                    <a:pt x="4227861" y="346821"/>
                  </a:cubicBezTo>
                  <a:cubicBezTo>
                    <a:pt x="4210960" y="343446"/>
                    <a:pt x="4197439" y="333320"/>
                    <a:pt x="4180537" y="329944"/>
                  </a:cubicBezTo>
                  <a:cubicBezTo>
                    <a:pt x="4153496" y="326569"/>
                    <a:pt x="4146735" y="302942"/>
                    <a:pt x="4136594" y="286065"/>
                  </a:cubicBezTo>
                  <a:cubicBezTo>
                    <a:pt x="4129833" y="275939"/>
                    <a:pt x="4116313" y="262438"/>
                    <a:pt x="4102792" y="265814"/>
                  </a:cubicBezTo>
                  <a:cubicBezTo>
                    <a:pt x="4089270" y="272564"/>
                    <a:pt x="4075750" y="265814"/>
                    <a:pt x="4065609" y="262438"/>
                  </a:cubicBezTo>
                  <a:cubicBezTo>
                    <a:pt x="4062228" y="262438"/>
                    <a:pt x="4055468" y="259063"/>
                    <a:pt x="4052088" y="259063"/>
                  </a:cubicBezTo>
                  <a:cubicBezTo>
                    <a:pt x="4028426" y="252312"/>
                    <a:pt x="4011524" y="265814"/>
                    <a:pt x="3994623" y="282690"/>
                  </a:cubicBezTo>
                  <a:lnTo>
                    <a:pt x="3981103" y="296191"/>
                  </a:lnTo>
                  <a:cubicBezTo>
                    <a:pt x="3977722" y="299567"/>
                    <a:pt x="3977722" y="306317"/>
                    <a:pt x="3974342" y="309692"/>
                  </a:cubicBezTo>
                  <a:cubicBezTo>
                    <a:pt x="3954060" y="326569"/>
                    <a:pt x="3933779" y="319818"/>
                    <a:pt x="3910117" y="309692"/>
                  </a:cubicBezTo>
                  <a:cubicBezTo>
                    <a:pt x="3889835" y="299567"/>
                    <a:pt x="3866174" y="309692"/>
                    <a:pt x="3859413" y="329944"/>
                  </a:cubicBezTo>
                  <a:cubicBezTo>
                    <a:pt x="3856033" y="343446"/>
                    <a:pt x="3852653" y="353571"/>
                    <a:pt x="3835751" y="360322"/>
                  </a:cubicBezTo>
                  <a:cubicBezTo>
                    <a:pt x="3818850" y="370448"/>
                    <a:pt x="3798568" y="377199"/>
                    <a:pt x="3795188" y="400826"/>
                  </a:cubicBezTo>
                  <a:cubicBezTo>
                    <a:pt x="3795188" y="404201"/>
                    <a:pt x="3791808" y="407576"/>
                    <a:pt x="3788428" y="407576"/>
                  </a:cubicBezTo>
                  <a:cubicBezTo>
                    <a:pt x="3778287" y="410952"/>
                    <a:pt x="3771526" y="414327"/>
                    <a:pt x="3761386" y="417702"/>
                  </a:cubicBezTo>
                  <a:lnTo>
                    <a:pt x="3730963" y="417702"/>
                  </a:lnTo>
                  <a:cubicBezTo>
                    <a:pt x="3710682" y="414327"/>
                    <a:pt x="3690400" y="407576"/>
                    <a:pt x="3670118" y="404201"/>
                  </a:cubicBezTo>
                  <a:cubicBezTo>
                    <a:pt x="3646457" y="400826"/>
                    <a:pt x="3626175" y="414327"/>
                    <a:pt x="3602514" y="417702"/>
                  </a:cubicBezTo>
                  <a:lnTo>
                    <a:pt x="3599133" y="421077"/>
                  </a:lnTo>
                  <a:cubicBezTo>
                    <a:pt x="3592373" y="431203"/>
                    <a:pt x="3582232" y="427828"/>
                    <a:pt x="3575472" y="421077"/>
                  </a:cubicBezTo>
                  <a:cubicBezTo>
                    <a:pt x="3561951" y="407576"/>
                    <a:pt x="3538289" y="404201"/>
                    <a:pt x="3521387" y="410952"/>
                  </a:cubicBezTo>
                  <a:cubicBezTo>
                    <a:pt x="3501106" y="421077"/>
                    <a:pt x="3480824" y="427828"/>
                    <a:pt x="3460543" y="434579"/>
                  </a:cubicBezTo>
                  <a:cubicBezTo>
                    <a:pt x="3453782" y="434579"/>
                    <a:pt x="3447022" y="431203"/>
                    <a:pt x="3443642" y="431203"/>
                  </a:cubicBezTo>
                  <a:cubicBezTo>
                    <a:pt x="3436881" y="431203"/>
                    <a:pt x="3426740" y="427828"/>
                    <a:pt x="3423360" y="431203"/>
                  </a:cubicBezTo>
                  <a:cubicBezTo>
                    <a:pt x="3396318" y="451455"/>
                    <a:pt x="3369276" y="444705"/>
                    <a:pt x="3345614" y="431203"/>
                  </a:cubicBezTo>
                  <a:cubicBezTo>
                    <a:pt x="3332093" y="424453"/>
                    <a:pt x="3311811" y="417702"/>
                    <a:pt x="3305051" y="397450"/>
                  </a:cubicBezTo>
                  <a:cubicBezTo>
                    <a:pt x="3301670" y="383949"/>
                    <a:pt x="3288150" y="370448"/>
                    <a:pt x="3278009" y="360322"/>
                  </a:cubicBezTo>
                  <a:cubicBezTo>
                    <a:pt x="3261108" y="343446"/>
                    <a:pt x="3244206" y="319818"/>
                    <a:pt x="3213784" y="319818"/>
                  </a:cubicBezTo>
                  <a:cubicBezTo>
                    <a:pt x="3207023" y="319818"/>
                    <a:pt x="3200263" y="306317"/>
                    <a:pt x="3196883" y="309692"/>
                  </a:cubicBezTo>
                  <a:cubicBezTo>
                    <a:pt x="3183362" y="313068"/>
                    <a:pt x="3183362" y="306317"/>
                    <a:pt x="3176601" y="299567"/>
                  </a:cubicBezTo>
                  <a:cubicBezTo>
                    <a:pt x="3169841" y="292816"/>
                    <a:pt x="3159700" y="286065"/>
                    <a:pt x="3152939" y="275939"/>
                  </a:cubicBezTo>
                  <a:cubicBezTo>
                    <a:pt x="3142799" y="262438"/>
                    <a:pt x="3132658" y="245562"/>
                    <a:pt x="3122517" y="232061"/>
                  </a:cubicBezTo>
                  <a:cubicBezTo>
                    <a:pt x="3112376" y="218559"/>
                    <a:pt x="3105616" y="201683"/>
                    <a:pt x="3095475" y="188182"/>
                  </a:cubicBezTo>
                  <a:cubicBezTo>
                    <a:pt x="3092095" y="184806"/>
                    <a:pt x="3081954" y="181431"/>
                    <a:pt x="3078574" y="184806"/>
                  </a:cubicBezTo>
                  <a:lnTo>
                    <a:pt x="3038011" y="205058"/>
                  </a:lnTo>
                  <a:cubicBezTo>
                    <a:pt x="3031250" y="208433"/>
                    <a:pt x="3027870" y="215184"/>
                    <a:pt x="3024490" y="221935"/>
                  </a:cubicBezTo>
                  <a:lnTo>
                    <a:pt x="3021109" y="218559"/>
                  </a:lnTo>
                  <a:cubicBezTo>
                    <a:pt x="3024490" y="208433"/>
                    <a:pt x="3027870" y="198308"/>
                    <a:pt x="3031250" y="194932"/>
                  </a:cubicBezTo>
                  <a:lnTo>
                    <a:pt x="2990687" y="184806"/>
                  </a:lnTo>
                  <a:cubicBezTo>
                    <a:pt x="2980546" y="181431"/>
                    <a:pt x="2963645" y="181431"/>
                    <a:pt x="2956884" y="181431"/>
                  </a:cubicBezTo>
                  <a:lnTo>
                    <a:pt x="2902800" y="181431"/>
                  </a:lnTo>
                  <a:cubicBezTo>
                    <a:pt x="2882519" y="181431"/>
                    <a:pt x="2865618" y="178056"/>
                    <a:pt x="2845336" y="181431"/>
                  </a:cubicBezTo>
                  <a:cubicBezTo>
                    <a:pt x="2831815" y="184806"/>
                    <a:pt x="2821674" y="178056"/>
                    <a:pt x="2811533" y="171305"/>
                  </a:cubicBezTo>
                  <a:cubicBezTo>
                    <a:pt x="2784491" y="151053"/>
                    <a:pt x="2757449" y="127426"/>
                    <a:pt x="2720266" y="137552"/>
                  </a:cubicBezTo>
                  <a:cubicBezTo>
                    <a:pt x="2716886" y="137552"/>
                    <a:pt x="2710126" y="134177"/>
                    <a:pt x="2706745" y="130801"/>
                  </a:cubicBezTo>
                  <a:cubicBezTo>
                    <a:pt x="2696605" y="127426"/>
                    <a:pt x="2689844" y="120676"/>
                    <a:pt x="2676323" y="113925"/>
                  </a:cubicBezTo>
                  <a:cubicBezTo>
                    <a:pt x="2676323" y="124051"/>
                    <a:pt x="2676323" y="127426"/>
                    <a:pt x="2679704" y="134177"/>
                  </a:cubicBezTo>
                  <a:cubicBezTo>
                    <a:pt x="2672943" y="140927"/>
                    <a:pt x="2669563" y="137552"/>
                    <a:pt x="2666182" y="134177"/>
                  </a:cubicBezTo>
                  <a:cubicBezTo>
                    <a:pt x="2662802" y="137552"/>
                    <a:pt x="2659422" y="144303"/>
                    <a:pt x="2656042" y="144303"/>
                  </a:cubicBezTo>
                  <a:cubicBezTo>
                    <a:pt x="2639140" y="151053"/>
                    <a:pt x="2622239" y="154429"/>
                    <a:pt x="2605338" y="161179"/>
                  </a:cubicBezTo>
                  <a:cubicBezTo>
                    <a:pt x="2598577" y="164555"/>
                    <a:pt x="2591817" y="167930"/>
                    <a:pt x="2588436" y="171305"/>
                  </a:cubicBezTo>
                  <a:cubicBezTo>
                    <a:pt x="2574915" y="181431"/>
                    <a:pt x="2564775" y="198308"/>
                    <a:pt x="2541113" y="194932"/>
                  </a:cubicBezTo>
                  <a:cubicBezTo>
                    <a:pt x="2537733" y="194932"/>
                    <a:pt x="2530972" y="201683"/>
                    <a:pt x="2524211" y="201683"/>
                  </a:cubicBezTo>
                  <a:cubicBezTo>
                    <a:pt x="2517451" y="205058"/>
                    <a:pt x="2507310" y="205058"/>
                    <a:pt x="2500550" y="208433"/>
                  </a:cubicBezTo>
                  <a:lnTo>
                    <a:pt x="2493789" y="208433"/>
                  </a:lnTo>
                  <a:cubicBezTo>
                    <a:pt x="2473508" y="215184"/>
                    <a:pt x="2456606" y="221935"/>
                    <a:pt x="2436325" y="225310"/>
                  </a:cubicBezTo>
                  <a:lnTo>
                    <a:pt x="2422804" y="225310"/>
                  </a:lnTo>
                  <a:cubicBezTo>
                    <a:pt x="2405902" y="225310"/>
                    <a:pt x="2392382" y="221935"/>
                    <a:pt x="2375480" y="221935"/>
                  </a:cubicBezTo>
                  <a:cubicBezTo>
                    <a:pt x="2358579" y="221935"/>
                    <a:pt x="2341678" y="228685"/>
                    <a:pt x="2324777" y="228685"/>
                  </a:cubicBezTo>
                  <a:cubicBezTo>
                    <a:pt x="2304495" y="228685"/>
                    <a:pt x="2280833" y="228685"/>
                    <a:pt x="2263932" y="215184"/>
                  </a:cubicBezTo>
                  <a:cubicBezTo>
                    <a:pt x="2260552" y="211809"/>
                    <a:pt x="2250411" y="211809"/>
                    <a:pt x="2243650" y="215184"/>
                  </a:cubicBezTo>
                  <a:cubicBezTo>
                    <a:pt x="2219988" y="218559"/>
                    <a:pt x="2196327" y="221935"/>
                    <a:pt x="2176045" y="228685"/>
                  </a:cubicBezTo>
                  <a:cubicBezTo>
                    <a:pt x="2155763" y="235436"/>
                    <a:pt x="2145623" y="228685"/>
                    <a:pt x="2138862" y="211809"/>
                  </a:cubicBezTo>
                  <a:cubicBezTo>
                    <a:pt x="2135482" y="205058"/>
                    <a:pt x="2128721" y="198308"/>
                    <a:pt x="2121961" y="191557"/>
                  </a:cubicBezTo>
                  <a:cubicBezTo>
                    <a:pt x="2111820" y="184806"/>
                    <a:pt x="2101680" y="174680"/>
                    <a:pt x="2091539" y="174680"/>
                  </a:cubicBezTo>
                  <a:cubicBezTo>
                    <a:pt x="2067877" y="174680"/>
                    <a:pt x="2054356" y="161179"/>
                    <a:pt x="2037455" y="151053"/>
                  </a:cubicBezTo>
                  <a:cubicBezTo>
                    <a:pt x="2010412" y="134177"/>
                    <a:pt x="1986751" y="113925"/>
                    <a:pt x="1952948" y="117300"/>
                  </a:cubicBezTo>
                  <a:lnTo>
                    <a:pt x="1952948" y="100424"/>
                  </a:lnTo>
                  <a:cubicBezTo>
                    <a:pt x="1959709" y="100424"/>
                    <a:pt x="1966469" y="100424"/>
                    <a:pt x="1973230" y="97048"/>
                  </a:cubicBezTo>
                  <a:cubicBezTo>
                    <a:pt x="1963089" y="90298"/>
                    <a:pt x="1963089" y="80172"/>
                    <a:pt x="1956328" y="73421"/>
                  </a:cubicBezTo>
                  <a:cubicBezTo>
                    <a:pt x="1942807" y="63295"/>
                    <a:pt x="1929286" y="59920"/>
                    <a:pt x="1915765" y="53170"/>
                  </a:cubicBezTo>
                  <a:cubicBezTo>
                    <a:pt x="1905625" y="49794"/>
                    <a:pt x="1892104" y="49794"/>
                    <a:pt x="1898864" y="66671"/>
                  </a:cubicBezTo>
                  <a:cubicBezTo>
                    <a:pt x="1881963" y="70046"/>
                    <a:pt x="1868442" y="70046"/>
                    <a:pt x="1861681" y="76797"/>
                  </a:cubicBezTo>
                  <a:cubicBezTo>
                    <a:pt x="1848160" y="86923"/>
                    <a:pt x="1834639" y="80172"/>
                    <a:pt x="1824498" y="73421"/>
                  </a:cubicBezTo>
                  <a:cubicBezTo>
                    <a:pt x="1817738" y="70046"/>
                    <a:pt x="1810977" y="66671"/>
                    <a:pt x="1804217" y="70046"/>
                  </a:cubicBezTo>
                  <a:cubicBezTo>
                    <a:pt x="1763654" y="90298"/>
                    <a:pt x="1723091" y="80172"/>
                    <a:pt x="1682528" y="80172"/>
                  </a:cubicBezTo>
                  <a:cubicBezTo>
                    <a:pt x="1675767" y="80172"/>
                    <a:pt x="1669006" y="76797"/>
                    <a:pt x="1658866" y="76797"/>
                  </a:cubicBezTo>
                  <a:cubicBezTo>
                    <a:pt x="1645345" y="73421"/>
                    <a:pt x="1635204" y="66671"/>
                    <a:pt x="1621683" y="63295"/>
                  </a:cubicBezTo>
                  <a:cubicBezTo>
                    <a:pt x="1608162" y="59920"/>
                    <a:pt x="1591261" y="56545"/>
                    <a:pt x="1577740" y="53170"/>
                  </a:cubicBezTo>
                  <a:lnTo>
                    <a:pt x="1567599" y="53170"/>
                  </a:lnTo>
                  <a:cubicBezTo>
                    <a:pt x="1543937" y="53170"/>
                    <a:pt x="1520275" y="56545"/>
                    <a:pt x="1499994" y="56545"/>
                  </a:cubicBezTo>
                  <a:cubicBezTo>
                    <a:pt x="1483092" y="56545"/>
                    <a:pt x="1466191" y="49794"/>
                    <a:pt x="1445910" y="46419"/>
                  </a:cubicBezTo>
                  <a:cubicBezTo>
                    <a:pt x="1442529" y="19417"/>
                    <a:pt x="1415487" y="26167"/>
                    <a:pt x="1398586" y="12666"/>
                  </a:cubicBezTo>
                  <a:cubicBezTo>
                    <a:pt x="1395206" y="9291"/>
                    <a:pt x="1388445" y="12666"/>
                    <a:pt x="1385065" y="12666"/>
                  </a:cubicBezTo>
                  <a:cubicBezTo>
                    <a:pt x="1364783" y="9291"/>
                    <a:pt x="1351262" y="19417"/>
                    <a:pt x="1344502" y="36293"/>
                  </a:cubicBezTo>
                  <a:cubicBezTo>
                    <a:pt x="1334361" y="53170"/>
                    <a:pt x="1307319" y="59920"/>
                    <a:pt x="1317460" y="86923"/>
                  </a:cubicBezTo>
                  <a:cubicBezTo>
                    <a:pt x="1320840" y="90298"/>
                    <a:pt x="1327600" y="93673"/>
                    <a:pt x="1330981" y="100424"/>
                  </a:cubicBezTo>
                  <a:cubicBezTo>
                    <a:pt x="1330981" y="110550"/>
                    <a:pt x="1327600" y="117300"/>
                    <a:pt x="1317460" y="113925"/>
                  </a:cubicBezTo>
                  <a:cubicBezTo>
                    <a:pt x="1314080" y="113925"/>
                    <a:pt x="1310699" y="120676"/>
                    <a:pt x="1307319" y="124051"/>
                  </a:cubicBezTo>
                  <a:cubicBezTo>
                    <a:pt x="1303939" y="127426"/>
                    <a:pt x="1303939" y="134177"/>
                    <a:pt x="1300559" y="134177"/>
                  </a:cubicBezTo>
                  <a:cubicBezTo>
                    <a:pt x="1280277" y="140927"/>
                    <a:pt x="1266756" y="157804"/>
                    <a:pt x="1243094" y="154429"/>
                  </a:cubicBezTo>
                  <a:lnTo>
                    <a:pt x="1236334" y="154429"/>
                  </a:lnTo>
                  <a:cubicBezTo>
                    <a:pt x="1216052" y="171305"/>
                    <a:pt x="1195770" y="167930"/>
                    <a:pt x="1172109" y="164555"/>
                  </a:cubicBezTo>
                  <a:cubicBezTo>
                    <a:pt x="1161968" y="161179"/>
                    <a:pt x="1148447" y="164555"/>
                    <a:pt x="1134926" y="164555"/>
                  </a:cubicBezTo>
                  <a:cubicBezTo>
                    <a:pt x="1124785" y="164555"/>
                    <a:pt x="1114644" y="164555"/>
                    <a:pt x="1104504" y="157804"/>
                  </a:cubicBezTo>
                  <a:cubicBezTo>
                    <a:pt x="1090983" y="151053"/>
                    <a:pt x="1077462" y="140927"/>
                    <a:pt x="1063941" y="134177"/>
                  </a:cubicBezTo>
                  <a:cubicBezTo>
                    <a:pt x="1050419" y="127426"/>
                    <a:pt x="1033518" y="127426"/>
                    <a:pt x="1033518" y="103799"/>
                  </a:cubicBezTo>
                  <a:cubicBezTo>
                    <a:pt x="1033518" y="100424"/>
                    <a:pt x="1026758" y="97048"/>
                    <a:pt x="1026758" y="93673"/>
                  </a:cubicBezTo>
                  <a:cubicBezTo>
                    <a:pt x="1003096" y="113925"/>
                    <a:pt x="982814" y="130801"/>
                    <a:pt x="962533" y="147678"/>
                  </a:cubicBezTo>
                  <a:cubicBezTo>
                    <a:pt x="952392" y="157804"/>
                    <a:pt x="938871" y="171305"/>
                    <a:pt x="945631" y="188182"/>
                  </a:cubicBezTo>
                  <a:cubicBezTo>
                    <a:pt x="945631" y="191557"/>
                    <a:pt x="942251" y="194932"/>
                    <a:pt x="942251" y="198308"/>
                  </a:cubicBezTo>
                  <a:cubicBezTo>
                    <a:pt x="938871" y="205058"/>
                    <a:pt x="935491" y="211809"/>
                    <a:pt x="928730" y="215184"/>
                  </a:cubicBezTo>
                  <a:cubicBezTo>
                    <a:pt x="921970" y="225310"/>
                    <a:pt x="915209" y="235436"/>
                    <a:pt x="908449" y="248937"/>
                  </a:cubicBezTo>
                  <a:lnTo>
                    <a:pt x="888167" y="269189"/>
                  </a:lnTo>
                  <a:cubicBezTo>
                    <a:pt x="881407" y="279315"/>
                    <a:pt x="874646" y="289441"/>
                    <a:pt x="864505" y="296191"/>
                  </a:cubicBezTo>
                  <a:cubicBezTo>
                    <a:pt x="840843" y="316443"/>
                    <a:pt x="817182" y="336695"/>
                    <a:pt x="790140" y="356947"/>
                  </a:cubicBezTo>
                  <a:cubicBezTo>
                    <a:pt x="776619" y="370448"/>
                    <a:pt x="759717" y="380574"/>
                    <a:pt x="746196" y="394075"/>
                  </a:cubicBezTo>
                  <a:cubicBezTo>
                    <a:pt x="722535" y="414327"/>
                    <a:pt x="695493" y="431203"/>
                    <a:pt x="681971" y="461581"/>
                  </a:cubicBezTo>
                  <a:cubicBezTo>
                    <a:pt x="681971" y="464956"/>
                    <a:pt x="675211" y="468332"/>
                    <a:pt x="671831" y="471707"/>
                  </a:cubicBezTo>
                  <a:cubicBezTo>
                    <a:pt x="654929" y="485208"/>
                    <a:pt x="627887" y="485208"/>
                    <a:pt x="627887" y="512211"/>
                  </a:cubicBezTo>
                  <a:cubicBezTo>
                    <a:pt x="600845" y="512211"/>
                    <a:pt x="587324" y="532462"/>
                    <a:pt x="573803" y="549339"/>
                  </a:cubicBezTo>
                  <a:cubicBezTo>
                    <a:pt x="563662" y="562840"/>
                    <a:pt x="553522" y="579717"/>
                    <a:pt x="540001" y="589843"/>
                  </a:cubicBezTo>
                  <a:cubicBezTo>
                    <a:pt x="526480" y="596593"/>
                    <a:pt x="509578" y="593218"/>
                    <a:pt x="492677" y="593218"/>
                  </a:cubicBezTo>
                  <a:cubicBezTo>
                    <a:pt x="485917" y="593218"/>
                    <a:pt x="479156" y="593218"/>
                    <a:pt x="479156" y="596593"/>
                  </a:cubicBezTo>
                  <a:cubicBezTo>
                    <a:pt x="465635" y="610094"/>
                    <a:pt x="448734" y="620220"/>
                    <a:pt x="438593" y="637097"/>
                  </a:cubicBezTo>
                  <a:cubicBezTo>
                    <a:pt x="428452" y="653973"/>
                    <a:pt x="418311" y="664099"/>
                    <a:pt x="401410" y="667475"/>
                  </a:cubicBezTo>
                  <a:cubicBezTo>
                    <a:pt x="384509" y="670850"/>
                    <a:pt x="367608" y="687726"/>
                    <a:pt x="343946" y="677600"/>
                  </a:cubicBezTo>
                  <a:cubicBezTo>
                    <a:pt x="323664" y="670850"/>
                    <a:pt x="300002" y="677600"/>
                    <a:pt x="286481" y="664099"/>
                  </a:cubicBezTo>
                  <a:cubicBezTo>
                    <a:pt x="259439" y="667475"/>
                    <a:pt x="239158" y="674225"/>
                    <a:pt x="215496" y="677600"/>
                  </a:cubicBezTo>
                  <a:cubicBezTo>
                    <a:pt x="188454" y="684351"/>
                    <a:pt x="158032" y="680976"/>
                    <a:pt x="134370" y="701228"/>
                  </a:cubicBezTo>
                  <a:cubicBezTo>
                    <a:pt x="114088" y="718104"/>
                    <a:pt x="97187" y="734981"/>
                    <a:pt x="66765" y="731605"/>
                  </a:cubicBezTo>
                  <a:cubicBezTo>
                    <a:pt x="70145" y="751857"/>
                    <a:pt x="73525" y="768734"/>
                    <a:pt x="76905" y="788986"/>
                  </a:cubicBezTo>
                  <a:cubicBezTo>
                    <a:pt x="83666" y="842990"/>
                    <a:pt x="90426" y="896995"/>
                    <a:pt x="93807" y="951000"/>
                  </a:cubicBezTo>
                  <a:cubicBezTo>
                    <a:pt x="103947" y="1018506"/>
                    <a:pt x="107328" y="1082637"/>
                    <a:pt x="100567" y="1146768"/>
                  </a:cubicBezTo>
                  <a:cubicBezTo>
                    <a:pt x="93807" y="1237901"/>
                    <a:pt x="63384" y="4356680"/>
                    <a:pt x="32962" y="4441063"/>
                  </a:cubicBezTo>
                  <a:lnTo>
                    <a:pt x="2540" y="4511944"/>
                  </a:lnTo>
                  <a:cubicBezTo>
                    <a:pt x="0" y="4528821"/>
                    <a:pt x="5920" y="4538946"/>
                    <a:pt x="22821" y="4542322"/>
                  </a:cubicBezTo>
                  <a:cubicBezTo>
                    <a:pt x="43103" y="4545697"/>
                    <a:pt x="49863" y="4559198"/>
                    <a:pt x="56624" y="4576075"/>
                  </a:cubicBezTo>
                  <a:cubicBezTo>
                    <a:pt x="63384" y="4603077"/>
                    <a:pt x="53244" y="4630080"/>
                    <a:pt x="66765" y="4657082"/>
                  </a:cubicBezTo>
                  <a:cubicBezTo>
                    <a:pt x="73525" y="4670583"/>
                    <a:pt x="66765" y="4694211"/>
                    <a:pt x="63384" y="4714462"/>
                  </a:cubicBezTo>
                  <a:cubicBezTo>
                    <a:pt x="60004" y="4741464"/>
                    <a:pt x="66765" y="4768467"/>
                    <a:pt x="76905" y="4792094"/>
                  </a:cubicBezTo>
                  <a:cubicBezTo>
                    <a:pt x="100567" y="4832598"/>
                    <a:pt x="103947" y="4879852"/>
                    <a:pt x="103947" y="4923731"/>
                  </a:cubicBezTo>
                  <a:cubicBezTo>
                    <a:pt x="103947" y="4933857"/>
                    <a:pt x="107328" y="4943983"/>
                    <a:pt x="110708" y="4950734"/>
                  </a:cubicBezTo>
                  <a:cubicBezTo>
                    <a:pt x="117469" y="4957484"/>
                    <a:pt x="130990" y="4964234"/>
                    <a:pt x="144511" y="4967610"/>
                  </a:cubicBezTo>
                  <a:lnTo>
                    <a:pt x="225637" y="5008114"/>
                  </a:lnTo>
                  <a:cubicBezTo>
                    <a:pt x="262820" y="5028365"/>
                    <a:pt x="293242" y="5024990"/>
                    <a:pt x="327044" y="5001363"/>
                  </a:cubicBezTo>
                  <a:cubicBezTo>
                    <a:pt x="330425" y="4997988"/>
                    <a:pt x="340565" y="4994612"/>
                    <a:pt x="343946" y="4994612"/>
                  </a:cubicBezTo>
                  <a:cubicBezTo>
                    <a:pt x="367608" y="4997988"/>
                    <a:pt x="391269" y="4997988"/>
                    <a:pt x="411551" y="5018240"/>
                  </a:cubicBezTo>
                  <a:cubicBezTo>
                    <a:pt x="435213" y="5038491"/>
                    <a:pt x="469015" y="5051993"/>
                    <a:pt x="496057" y="5068869"/>
                  </a:cubicBezTo>
                  <a:cubicBezTo>
                    <a:pt x="512959" y="5078995"/>
                    <a:pt x="533240" y="5092496"/>
                    <a:pt x="543381" y="5105997"/>
                  </a:cubicBezTo>
                  <a:cubicBezTo>
                    <a:pt x="550141" y="5112748"/>
                    <a:pt x="556902" y="5119499"/>
                    <a:pt x="563662" y="5122874"/>
                  </a:cubicBezTo>
                  <a:cubicBezTo>
                    <a:pt x="600845" y="5136375"/>
                    <a:pt x="621127" y="5170128"/>
                    <a:pt x="644789" y="5197130"/>
                  </a:cubicBezTo>
                  <a:cubicBezTo>
                    <a:pt x="665070" y="5220758"/>
                    <a:pt x="692112" y="5234259"/>
                    <a:pt x="722535" y="5237634"/>
                  </a:cubicBezTo>
                  <a:cubicBezTo>
                    <a:pt x="756337" y="5244385"/>
                    <a:pt x="790140" y="5247760"/>
                    <a:pt x="823942" y="5254511"/>
                  </a:cubicBezTo>
                  <a:cubicBezTo>
                    <a:pt x="837463" y="5257886"/>
                    <a:pt x="854365" y="5261261"/>
                    <a:pt x="867886" y="5268012"/>
                  </a:cubicBezTo>
                  <a:cubicBezTo>
                    <a:pt x="884787" y="5274762"/>
                    <a:pt x="901688" y="5274762"/>
                    <a:pt x="915209" y="5284889"/>
                  </a:cubicBezTo>
                  <a:cubicBezTo>
                    <a:pt x="935491" y="5301765"/>
                    <a:pt x="955772" y="5311891"/>
                    <a:pt x="982814" y="5305140"/>
                  </a:cubicBezTo>
                  <a:cubicBezTo>
                    <a:pt x="992955" y="5301765"/>
                    <a:pt x="1006476" y="5308515"/>
                    <a:pt x="1016617" y="5311891"/>
                  </a:cubicBezTo>
                  <a:cubicBezTo>
                    <a:pt x="1019997" y="5311891"/>
                    <a:pt x="1023377" y="5315266"/>
                    <a:pt x="1026758" y="5315266"/>
                  </a:cubicBezTo>
                  <a:cubicBezTo>
                    <a:pt x="1063941" y="5318641"/>
                    <a:pt x="1097743" y="5311891"/>
                    <a:pt x="1131546" y="5305140"/>
                  </a:cubicBezTo>
                  <a:cubicBezTo>
                    <a:pt x="1145067" y="5301765"/>
                    <a:pt x="1158588" y="5298389"/>
                    <a:pt x="1172109" y="5291639"/>
                  </a:cubicBezTo>
                  <a:cubicBezTo>
                    <a:pt x="1209292" y="5274762"/>
                    <a:pt x="1246474" y="5257886"/>
                    <a:pt x="1280277" y="5237634"/>
                  </a:cubicBezTo>
                  <a:cubicBezTo>
                    <a:pt x="1303939" y="5224133"/>
                    <a:pt x="1327600" y="5210632"/>
                    <a:pt x="1354643" y="5224133"/>
                  </a:cubicBezTo>
                  <a:lnTo>
                    <a:pt x="1368164" y="5224133"/>
                  </a:lnTo>
                  <a:cubicBezTo>
                    <a:pt x="1391825" y="5224133"/>
                    <a:pt x="1415487" y="5220758"/>
                    <a:pt x="1435769" y="5217382"/>
                  </a:cubicBezTo>
                  <a:cubicBezTo>
                    <a:pt x="1439149" y="5217382"/>
                    <a:pt x="1445910" y="5217382"/>
                    <a:pt x="1445910" y="5214007"/>
                  </a:cubicBezTo>
                  <a:cubicBezTo>
                    <a:pt x="1456050" y="5200506"/>
                    <a:pt x="1472952" y="5200506"/>
                    <a:pt x="1489853" y="5197130"/>
                  </a:cubicBezTo>
                  <a:cubicBezTo>
                    <a:pt x="1516895" y="5193755"/>
                    <a:pt x="1543937" y="5193755"/>
                    <a:pt x="1564219" y="5176879"/>
                  </a:cubicBezTo>
                  <a:cubicBezTo>
                    <a:pt x="1584500" y="5163377"/>
                    <a:pt x="1604782" y="5160002"/>
                    <a:pt x="1628443" y="5156627"/>
                  </a:cubicBezTo>
                  <a:cubicBezTo>
                    <a:pt x="1631824" y="5156627"/>
                    <a:pt x="1638584" y="5153252"/>
                    <a:pt x="1641964" y="5153252"/>
                  </a:cubicBezTo>
                  <a:cubicBezTo>
                    <a:pt x="1658866" y="5149876"/>
                    <a:pt x="1675767" y="5139750"/>
                    <a:pt x="1689288" y="5143126"/>
                  </a:cubicBezTo>
                  <a:cubicBezTo>
                    <a:pt x="1719710" y="5149876"/>
                    <a:pt x="1733231" y="5139750"/>
                    <a:pt x="1753513" y="5112748"/>
                  </a:cubicBezTo>
                  <a:cubicBezTo>
                    <a:pt x="1756893" y="5105997"/>
                    <a:pt x="1767034" y="5102622"/>
                    <a:pt x="1773794" y="5099247"/>
                  </a:cubicBezTo>
                  <a:cubicBezTo>
                    <a:pt x="1790696" y="5095871"/>
                    <a:pt x="1807597" y="5099247"/>
                    <a:pt x="1824498" y="5095871"/>
                  </a:cubicBezTo>
                  <a:cubicBezTo>
                    <a:pt x="1834639" y="5095871"/>
                    <a:pt x="1844780" y="5085746"/>
                    <a:pt x="1851540" y="5085746"/>
                  </a:cubicBezTo>
                  <a:cubicBezTo>
                    <a:pt x="1878582" y="5089121"/>
                    <a:pt x="1909005" y="5078995"/>
                    <a:pt x="1932667" y="5095871"/>
                  </a:cubicBezTo>
                  <a:cubicBezTo>
                    <a:pt x="1936047" y="5099247"/>
                    <a:pt x="1942807" y="5099247"/>
                    <a:pt x="1949568" y="5099247"/>
                  </a:cubicBezTo>
                  <a:cubicBezTo>
                    <a:pt x="1993511" y="5102622"/>
                    <a:pt x="2030694" y="5116123"/>
                    <a:pt x="2061116" y="5143126"/>
                  </a:cubicBezTo>
                  <a:cubicBezTo>
                    <a:pt x="2071257" y="5153252"/>
                    <a:pt x="2084778" y="5160002"/>
                    <a:pt x="2094919" y="5166753"/>
                  </a:cubicBezTo>
                  <a:cubicBezTo>
                    <a:pt x="2105060" y="5173503"/>
                    <a:pt x="2118581" y="5173503"/>
                    <a:pt x="2128721" y="5176879"/>
                  </a:cubicBezTo>
                  <a:cubicBezTo>
                    <a:pt x="2138862" y="5180254"/>
                    <a:pt x="2145623" y="5183629"/>
                    <a:pt x="2155763" y="5183629"/>
                  </a:cubicBezTo>
                  <a:cubicBezTo>
                    <a:pt x="2172665" y="5183629"/>
                    <a:pt x="2186186" y="5190380"/>
                    <a:pt x="2196327" y="5203881"/>
                  </a:cubicBezTo>
                  <a:cubicBezTo>
                    <a:pt x="2199707" y="5207256"/>
                    <a:pt x="2203087" y="5210632"/>
                    <a:pt x="2206467" y="5217382"/>
                  </a:cubicBezTo>
                  <a:cubicBezTo>
                    <a:pt x="2203087" y="5227508"/>
                    <a:pt x="2223369" y="5254511"/>
                    <a:pt x="2236890" y="5254511"/>
                  </a:cubicBezTo>
                  <a:cubicBezTo>
                    <a:pt x="2260552" y="5254511"/>
                    <a:pt x="2284213" y="5261261"/>
                    <a:pt x="2304495" y="5278138"/>
                  </a:cubicBezTo>
                  <a:cubicBezTo>
                    <a:pt x="2307875" y="5281513"/>
                    <a:pt x="2314636" y="5281513"/>
                    <a:pt x="2321396" y="5278138"/>
                  </a:cubicBezTo>
                  <a:cubicBezTo>
                    <a:pt x="2331537" y="5274762"/>
                    <a:pt x="2338297" y="5274762"/>
                    <a:pt x="2345058" y="5284889"/>
                  </a:cubicBezTo>
                  <a:cubicBezTo>
                    <a:pt x="2348438" y="5288264"/>
                    <a:pt x="2361959" y="5288264"/>
                    <a:pt x="2368720" y="5288264"/>
                  </a:cubicBezTo>
                  <a:cubicBezTo>
                    <a:pt x="2385621" y="5288264"/>
                    <a:pt x="2405902" y="5284889"/>
                    <a:pt x="2422804" y="5288264"/>
                  </a:cubicBezTo>
                  <a:cubicBezTo>
                    <a:pt x="2453226" y="5291639"/>
                    <a:pt x="2480268" y="5295014"/>
                    <a:pt x="2510691" y="5301765"/>
                  </a:cubicBezTo>
                  <a:cubicBezTo>
                    <a:pt x="2517451" y="5301765"/>
                    <a:pt x="2524211" y="5305140"/>
                    <a:pt x="2527592" y="5308515"/>
                  </a:cubicBezTo>
                  <a:cubicBezTo>
                    <a:pt x="2534352" y="5325392"/>
                    <a:pt x="2551254" y="5325392"/>
                    <a:pt x="2561394" y="5328767"/>
                  </a:cubicBezTo>
                  <a:cubicBezTo>
                    <a:pt x="2571535" y="5332142"/>
                    <a:pt x="2585056" y="5335518"/>
                    <a:pt x="2591817" y="5335518"/>
                  </a:cubicBezTo>
                  <a:cubicBezTo>
                    <a:pt x="2595197" y="5332142"/>
                    <a:pt x="2601957" y="5328767"/>
                    <a:pt x="2608718" y="5322017"/>
                  </a:cubicBezTo>
                  <a:cubicBezTo>
                    <a:pt x="2595197" y="5322017"/>
                    <a:pt x="2588436" y="5325392"/>
                    <a:pt x="2581676" y="5325392"/>
                  </a:cubicBezTo>
                  <a:cubicBezTo>
                    <a:pt x="2595197" y="5308515"/>
                    <a:pt x="2608718" y="5305140"/>
                    <a:pt x="2625619" y="5315266"/>
                  </a:cubicBezTo>
                  <a:cubicBezTo>
                    <a:pt x="2645901" y="5332142"/>
                    <a:pt x="2662802" y="5332142"/>
                    <a:pt x="2686464" y="5315266"/>
                  </a:cubicBezTo>
                  <a:lnTo>
                    <a:pt x="2706745" y="5305140"/>
                  </a:lnTo>
                  <a:lnTo>
                    <a:pt x="2706745" y="5288264"/>
                  </a:lnTo>
                  <a:cubicBezTo>
                    <a:pt x="2716886" y="5291639"/>
                    <a:pt x="2727027" y="5298389"/>
                    <a:pt x="2733788" y="5298389"/>
                  </a:cubicBezTo>
                  <a:cubicBezTo>
                    <a:pt x="2754069" y="5288264"/>
                    <a:pt x="2774350" y="5278138"/>
                    <a:pt x="2791252" y="5264636"/>
                  </a:cubicBezTo>
                  <a:cubicBezTo>
                    <a:pt x="2811533" y="5251136"/>
                    <a:pt x="2828435" y="5234259"/>
                    <a:pt x="2845336" y="5220758"/>
                  </a:cubicBezTo>
                  <a:cubicBezTo>
                    <a:pt x="2848716" y="5220758"/>
                    <a:pt x="2848716" y="5217382"/>
                    <a:pt x="2852096" y="5217382"/>
                  </a:cubicBezTo>
                  <a:cubicBezTo>
                    <a:pt x="2875758" y="5210632"/>
                    <a:pt x="2896040" y="5207256"/>
                    <a:pt x="2919702" y="5200506"/>
                  </a:cubicBezTo>
                  <a:cubicBezTo>
                    <a:pt x="2933223" y="5197130"/>
                    <a:pt x="2943363" y="5190380"/>
                    <a:pt x="2956884" y="5187005"/>
                  </a:cubicBezTo>
                  <a:cubicBezTo>
                    <a:pt x="2967025" y="5183629"/>
                    <a:pt x="2973786" y="5183629"/>
                    <a:pt x="2983927" y="5180254"/>
                  </a:cubicBezTo>
                  <a:lnTo>
                    <a:pt x="3017729" y="5180254"/>
                  </a:lnTo>
                  <a:cubicBezTo>
                    <a:pt x="3024490" y="5180254"/>
                    <a:pt x="3034631" y="5180254"/>
                    <a:pt x="3041391" y="5176879"/>
                  </a:cubicBezTo>
                  <a:cubicBezTo>
                    <a:pt x="3044771" y="5170128"/>
                    <a:pt x="3051532" y="5160002"/>
                    <a:pt x="3054912" y="5160002"/>
                  </a:cubicBezTo>
                  <a:cubicBezTo>
                    <a:pt x="3065052" y="5160002"/>
                    <a:pt x="3071813" y="5166753"/>
                    <a:pt x="3081954" y="5170128"/>
                  </a:cubicBezTo>
                  <a:cubicBezTo>
                    <a:pt x="3085334" y="5170128"/>
                    <a:pt x="3085334" y="5173503"/>
                    <a:pt x="3085334" y="5176879"/>
                  </a:cubicBezTo>
                  <a:cubicBezTo>
                    <a:pt x="3098855" y="5190380"/>
                    <a:pt x="3108996" y="5207256"/>
                    <a:pt x="3122517" y="5220758"/>
                  </a:cubicBezTo>
                  <a:cubicBezTo>
                    <a:pt x="3139418" y="5237634"/>
                    <a:pt x="3156320" y="5237634"/>
                    <a:pt x="3166460" y="5227508"/>
                  </a:cubicBezTo>
                  <a:cubicBezTo>
                    <a:pt x="3183362" y="5214007"/>
                    <a:pt x="3196883" y="5203881"/>
                    <a:pt x="3220545" y="5210632"/>
                  </a:cubicBezTo>
                  <a:cubicBezTo>
                    <a:pt x="3223925" y="5210632"/>
                    <a:pt x="3230685" y="5214007"/>
                    <a:pt x="3234065" y="5210632"/>
                  </a:cubicBezTo>
                  <a:cubicBezTo>
                    <a:pt x="3250967" y="5203881"/>
                    <a:pt x="3271249" y="5197130"/>
                    <a:pt x="3288150" y="5187005"/>
                  </a:cubicBezTo>
                  <a:cubicBezTo>
                    <a:pt x="3298290" y="5183629"/>
                    <a:pt x="3311811" y="5183629"/>
                    <a:pt x="3315192" y="5176879"/>
                  </a:cubicBezTo>
                  <a:cubicBezTo>
                    <a:pt x="3325333" y="5156627"/>
                    <a:pt x="3342234" y="5146501"/>
                    <a:pt x="3359135" y="5133000"/>
                  </a:cubicBezTo>
                  <a:cubicBezTo>
                    <a:pt x="3369276" y="5122874"/>
                    <a:pt x="3379416" y="5109373"/>
                    <a:pt x="3389557" y="5105997"/>
                  </a:cubicBezTo>
                  <a:cubicBezTo>
                    <a:pt x="3413219" y="5099247"/>
                    <a:pt x="3430120" y="5078995"/>
                    <a:pt x="3450402" y="5065494"/>
                  </a:cubicBezTo>
                  <a:cubicBezTo>
                    <a:pt x="3467303" y="5055368"/>
                    <a:pt x="3477444" y="5035116"/>
                    <a:pt x="3494345" y="5031741"/>
                  </a:cubicBezTo>
                  <a:cubicBezTo>
                    <a:pt x="3521387" y="5024990"/>
                    <a:pt x="3541669" y="5008114"/>
                    <a:pt x="3565331" y="4991237"/>
                  </a:cubicBezTo>
                  <a:cubicBezTo>
                    <a:pt x="3578852" y="4981111"/>
                    <a:pt x="3595753" y="4974361"/>
                    <a:pt x="3612655" y="4977736"/>
                  </a:cubicBezTo>
                  <a:cubicBezTo>
                    <a:pt x="3622795" y="4981111"/>
                    <a:pt x="3636316" y="4977736"/>
                    <a:pt x="3643077" y="4974361"/>
                  </a:cubicBezTo>
                  <a:cubicBezTo>
                    <a:pt x="3656598" y="4967610"/>
                    <a:pt x="3670118" y="4957484"/>
                    <a:pt x="3683640" y="4950734"/>
                  </a:cubicBezTo>
                  <a:cubicBezTo>
                    <a:pt x="3693781" y="4943983"/>
                    <a:pt x="3703921" y="4937232"/>
                    <a:pt x="3714062" y="4937232"/>
                  </a:cubicBezTo>
                  <a:cubicBezTo>
                    <a:pt x="3747864" y="4933857"/>
                    <a:pt x="3774907" y="4927106"/>
                    <a:pt x="3791808" y="4893353"/>
                  </a:cubicBezTo>
                  <a:cubicBezTo>
                    <a:pt x="3798568" y="4879852"/>
                    <a:pt x="3832371" y="4862975"/>
                    <a:pt x="3845892" y="4869726"/>
                  </a:cubicBezTo>
                  <a:cubicBezTo>
                    <a:pt x="3869554" y="4879852"/>
                    <a:pt x="3886455" y="4873102"/>
                    <a:pt x="3899976" y="4852849"/>
                  </a:cubicBezTo>
                  <a:cubicBezTo>
                    <a:pt x="3910117" y="4842724"/>
                    <a:pt x="3923638" y="4846099"/>
                    <a:pt x="3933779" y="4852849"/>
                  </a:cubicBezTo>
                  <a:cubicBezTo>
                    <a:pt x="3940539" y="4859600"/>
                    <a:pt x="3947300" y="4862975"/>
                    <a:pt x="3954060" y="4862975"/>
                  </a:cubicBezTo>
                  <a:cubicBezTo>
                    <a:pt x="3977722" y="4866351"/>
                    <a:pt x="4004764" y="4862975"/>
                    <a:pt x="4028426" y="4866351"/>
                  </a:cubicBezTo>
                  <a:cubicBezTo>
                    <a:pt x="4048708" y="4869726"/>
                    <a:pt x="4068989" y="4862975"/>
                    <a:pt x="4082510" y="4849474"/>
                  </a:cubicBezTo>
                  <a:cubicBezTo>
                    <a:pt x="4096031" y="4835973"/>
                    <a:pt x="4106172" y="4835973"/>
                    <a:pt x="4126453" y="4842724"/>
                  </a:cubicBezTo>
                  <a:cubicBezTo>
                    <a:pt x="4143355" y="4849474"/>
                    <a:pt x="4156876" y="4866351"/>
                    <a:pt x="4180537" y="4862975"/>
                  </a:cubicBezTo>
                  <a:cubicBezTo>
                    <a:pt x="4200819" y="4859600"/>
                    <a:pt x="4224481" y="4869726"/>
                    <a:pt x="4248142" y="4859600"/>
                  </a:cubicBezTo>
                  <a:lnTo>
                    <a:pt x="4261664" y="4859600"/>
                  </a:lnTo>
                  <a:cubicBezTo>
                    <a:pt x="4281945" y="4866351"/>
                    <a:pt x="4302227" y="4869726"/>
                    <a:pt x="4319128" y="4886603"/>
                  </a:cubicBezTo>
                  <a:cubicBezTo>
                    <a:pt x="4339409" y="4903479"/>
                    <a:pt x="4342790" y="4778593"/>
                    <a:pt x="4363072" y="4792094"/>
                  </a:cubicBezTo>
                  <a:cubicBezTo>
                    <a:pt x="4393494" y="4812346"/>
                    <a:pt x="4386733" y="4792094"/>
                    <a:pt x="4417155" y="4808971"/>
                  </a:cubicBezTo>
                  <a:cubicBezTo>
                    <a:pt x="4440817" y="4819096"/>
                    <a:pt x="4430677" y="4781968"/>
                    <a:pt x="4457718" y="4788719"/>
                  </a:cubicBezTo>
                  <a:cubicBezTo>
                    <a:pt x="4461099" y="4788719"/>
                    <a:pt x="4501662" y="4815721"/>
                    <a:pt x="4501662" y="4812346"/>
                  </a:cubicBezTo>
                  <a:cubicBezTo>
                    <a:pt x="4518563" y="4802220"/>
                    <a:pt x="4535464" y="4700961"/>
                    <a:pt x="4552366" y="4704336"/>
                  </a:cubicBezTo>
                  <a:cubicBezTo>
                    <a:pt x="4586168" y="4714462"/>
                    <a:pt x="4616591" y="4707711"/>
                    <a:pt x="4647013" y="4694211"/>
                  </a:cubicBezTo>
                  <a:cubicBezTo>
                    <a:pt x="4663914" y="4687460"/>
                    <a:pt x="4690957" y="4663833"/>
                    <a:pt x="4704477" y="4673958"/>
                  </a:cubicBezTo>
                  <a:cubicBezTo>
                    <a:pt x="4728139" y="4690835"/>
                    <a:pt x="4751801" y="4697586"/>
                    <a:pt x="4778843" y="4700961"/>
                  </a:cubicBezTo>
                  <a:cubicBezTo>
                    <a:pt x="4782223" y="4700961"/>
                    <a:pt x="4785604" y="4704336"/>
                    <a:pt x="4788983" y="4707711"/>
                  </a:cubicBezTo>
                  <a:cubicBezTo>
                    <a:pt x="4799124" y="4721213"/>
                    <a:pt x="4846448" y="4684084"/>
                    <a:pt x="4856589" y="4697586"/>
                  </a:cubicBezTo>
                  <a:cubicBezTo>
                    <a:pt x="4870110" y="4717837"/>
                    <a:pt x="4883631" y="4738089"/>
                    <a:pt x="4897152" y="4754966"/>
                  </a:cubicBezTo>
                  <a:cubicBezTo>
                    <a:pt x="4903913" y="4761717"/>
                    <a:pt x="4914053" y="4765092"/>
                    <a:pt x="4917433" y="4771842"/>
                  </a:cubicBezTo>
                  <a:cubicBezTo>
                    <a:pt x="4920814" y="4788719"/>
                    <a:pt x="4927574" y="4795470"/>
                    <a:pt x="4944476" y="4795470"/>
                  </a:cubicBezTo>
                  <a:cubicBezTo>
                    <a:pt x="4954616" y="4795470"/>
                    <a:pt x="4964757" y="4798845"/>
                    <a:pt x="4971518" y="4805596"/>
                  </a:cubicBezTo>
                  <a:cubicBezTo>
                    <a:pt x="4988419" y="4815721"/>
                    <a:pt x="5001940" y="4825847"/>
                    <a:pt x="5015461" y="4835973"/>
                  </a:cubicBezTo>
                  <a:cubicBezTo>
                    <a:pt x="5032362" y="4846099"/>
                    <a:pt x="5049263" y="4856225"/>
                    <a:pt x="5056024" y="4873102"/>
                  </a:cubicBezTo>
                  <a:cubicBezTo>
                    <a:pt x="5059404" y="4879852"/>
                    <a:pt x="5062785" y="4883228"/>
                    <a:pt x="5066165" y="4886603"/>
                  </a:cubicBezTo>
                  <a:cubicBezTo>
                    <a:pt x="5079686" y="4900104"/>
                    <a:pt x="5093207" y="4910230"/>
                    <a:pt x="5106728" y="4923731"/>
                  </a:cubicBezTo>
                  <a:cubicBezTo>
                    <a:pt x="5127009" y="4940608"/>
                    <a:pt x="5143911" y="4960859"/>
                    <a:pt x="5164192" y="4977736"/>
                  </a:cubicBezTo>
                  <a:cubicBezTo>
                    <a:pt x="5170953" y="4981111"/>
                    <a:pt x="5177713" y="4987862"/>
                    <a:pt x="5184474" y="4991237"/>
                  </a:cubicBezTo>
                  <a:cubicBezTo>
                    <a:pt x="5197995" y="4997988"/>
                    <a:pt x="5211516" y="5004738"/>
                    <a:pt x="5221657" y="5014864"/>
                  </a:cubicBezTo>
                  <a:cubicBezTo>
                    <a:pt x="5231798" y="5024990"/>
                    <a:pt x="5279121" y="4964234"/>
                    <a:pt x="5285881" y="4977736"/>
                  </a:cubicBezTo>
                  <a:cubicBezTo>
                    <a:pt x="5285881" y="4981111"/>
                    <a:pt x="5289262" y="4981111"/>
                    <a:pt x="5292642" y="4981111"/>
                  </a:cubicBezTo>
                  <a:cubicBezTo>
                    <a:pt x="5312924" y="4997988"/>
                    <a:pt x="5333205" y="4991237"/>
                    <a:pt x="5353487" y="4984487"/>
                  </a:cubicBezTo>
                  <a:cubicBezTo>
                    <a:pt x="5360247" y="4981111"/>
                    <a:pt x="5367008" y="4977736"/>
                    <a:pt x="5370388" y="4981111"/>
                  </a:cubicBezTo>
                  <a:cubicBezTo>
                    <a:pt x="5394050" y="4991237"/>
                    <a:pt x="5410951" y="5014864"/>
                    <a:pt x="5441374" y="5018240"/>
                  </a:cubicBezTo>
                  <a:cubicBezTo>
                    <a:pt x="5441374" y="5018240"/>
                    <a:pt x="5444754" y="5018240"/>
                    <a:pt x="5444754" y="5021615"/>
                  </a:cubicBezTo>
                  <a:cubicBezTo>
                    <a:pt x="5451514" y="5041867"/>
                    <a:pt x="5471795" y="5041867"/>
                    <a:pt x="5488697" y="5045242"/>
                  </a:cubicBezTo>
                  <a:cubicBezTo>
                    <a:pt x="5498837" y="5045242"/>
                    <a:pt x="5508978" y="5048617"/>
                    <a:pt x="5515739" y="5051993"/>
                  </a:cubicBezTo>
                  <a:cubicBezTo>
                    <a:pt x="5536020" y="5062118"/>
                    <a:pt x="5556302" y="5075620"/>
                    <a:pt x="5579964" y="5082370"/>
                  </a:cubicBezTo>
                  <a:cubicBezTo>
                    <a:pt x="5610386" y="5092496"/>
                    <a:pt x="5640808" y="5099247"/>
                    <a:pt x="5664470" y="5116123"/>
                  </a:cubicBezTo>
                  <a:cubicBezTo>
                    <a:pt x="5667850" y="5116123"/>
                    <a:pt x="5671231" y="5116123"/>
                    <a:pt x="5671231" y="5119499"/>
                  </a:cubicBezTo>
                  <a:cubicBezTo>
                    <a:pt x="5681372" y="5126249"/>
                    <a:pt x="5698273" y="5129624"/>
                    <a:pt x="5705033" y="5139750"/>
                  </a:cubicBezTo>
                  <a:cubicBezTo>
                    <a:pt x="5715174" y="5160002"/>
                    <a:pt x="5742216" y="5156627"/>
                    <a:pt x="5755737" y="5173503"/>
                  </a:cubicBezTo>
                  <a:lnTo>
                    <a:pt x="5759117" y="5173503"/>
                  </a:lnTo>
                  <a:cubicBezTo>
                    <a:pt x="5772639" y="5173503"/>
                    <a:pt x="5786159" y="5176879"/>
                    <a:pt x="5803061" y="5176879"/>
                  </a:cubicBezTo>
                  <a:cubicBezTo>
                    <a:pt x="5809821" y="5173503"/>
                    <a:pt x="5819962" y="5166753"/>
                    <a:pt x="5826722" y="5166753"/>
                  </a:cubicBezTo>
                  <a:cubicBezTo>
                    <a:pt x="5857145" y="5176879"/>
                    <a:pt x="5887567" y="5176879"/>
                    <a:pt x="5907849" y="5149876"/>
                  </a:cubicBezTo>
                  <a:cubicBezTo>
                    <a:pt x="5911229" y="5146501"/>
                    <a:pt x="5917990" y="5146501"/>
                    <a:pt x="5924750" y="5146501"/>
                  </a:cubicBezTo>
                  <a:lnTo>
                    <a:pt x="5951792" y="5146501"/>
                  </a:lnTo>
                  <a:cubicBezTo>
                    <a:pt x="5982215" y="5139750"/>
                    <a:pt x="6009257" y="5133000"/>
                    <a:pt x="6039679" y="5129624"/>
                  </a:cubicBezTo>
                  <a:cubicBezTo>
                    <a:pt x="6053200" y="5126249"/>
                    <a:pt x="6070101" y="5133000"/>
                    <a:pt x="6083622" y="5136375"/>
                  </a:cubicBezTo>
                  <a:cubicBezTo>
                    <a:pt x="6097143" y="5139750"/>
                    <a:pt x="6110664" y="5139750"/>
                    <a:pt x="6124185" y="5139750"/>
                  </a:cubicBezTo>
                  <a:cubicBezTo>
                    <a:pt x="6141087" y="5139750"/>
                    <a:pt x="6154608" y="5133000"/>
                    <a:pt x="6171509" y="5133000"/>
                  </a:cubicBezTo>
                  <a:cubicBezTo>
                    <a:pt x="6185030" y="5129624"/>
                    <a:pt x="6201931" y="5129624"/>
                    <a:pt x="6215452" y="5126249"/>
                  </a:cubicBezTo>
                  <a:cubicBezTo>
                    <a:pt x="6245875" y="5119499"/>
                    <a:pt x="6272917" y="5112748"/>
                    <a:pt x="6303339" y="5109373"/>
                  </a:cubicBezTo>
                  <a:cubicBezTo>
                    <a:pt x="6323620" y="4994612"/>
                    <a:pt x="6320240" y="4859600"/>
                    <a:pt x="6320240" y="4721213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2575302" y="4008630"/>
            <a:ext cx="378698" cy="622488"/>
            <a:chOff x="0" y="0"/>
            <a:chExt cx="83116" cy="13662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3116" cy="136623"/>
            </a:xfrm>
            <a:custGeom>
              <a:avLst/>
              <a:gdLst/>
              <a:ahLst/>
              <a:cxnLst/>
              <a:rect r="r" b="b" t="t" l="l"/>
              <a:pathLst>
                <a:path h="136623" w="83116">
                  <a:moveTo>
                    <a:pt x="41558" y="0"/>
                  </a:moveTo>
                  <a:lnTo>
                    <a:pt x="41558" y="0"/>
                  </a:lnTo>
                  <a:cubicBezTo>
                    <a:pt x="64510" y="0"/>
                    <a:pt x="83116" y="18606"/>
                    <a:pt x="83116" y="41558"/>
                  </a:cubicBezTo>
                  <a:lnTo>
                    <a:pt x="83116" y="95065"/>
                  </a:lnTo>
                  <a:cubicBezTo>
                    <a:pt x="83116" y="106087"/>
                    <a:pt x="78738" y="116657"/>
                    <a:pt x="70944" y="124451"/>
                  </a:cubicBezTo>
                  <a:cubicBezTo>
                    <a:pt x="63150" y="132244"/>
                    <a:pt x="52580" y="136623"/>
                    <a:pt x="41558" y="136623"/>
                  </a:cubicBezTo>
                  <a:lnTo>
                    <a:pt x="41558" y="136623"/>
                  </a:lnTo>
                  <a:cubicBezTo>
                    <a:pt x="30536" y="136623"/>
                    <a:pt x="19966" y="132244"/>
                    <a:pt x="12172" y="124451"/>
                  </a:cubicBezTo>
                  <a:cubicBezTo>
                    <a:pt x="4378" y="116657"/>
                    <a:pt x="0" y="106087"/>
                    <a:pt x="0" y="95065"/>
                  </a:cubicBezTo>
                  <a:lnTo>
                    <a:pt x="0" y="41558"/>
                  </a:lnTo>
                  <a:cubicBezTo>
                    <a:pt x="0" y="30536"/>
                    <a:pt x="4378" y="19966"/>
                    <a:pt x="12172" y="12172"/>
                  </a:cubicBezTo>
                  <a:cubicBezTo>
                    <a:pt x="19966" y="4378"/>
                    <a:pt x="30536" y="0"/>
                    <a:pt x="41558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3116" cy="184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14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839744" y="1777782"/>
            <a:ext cx="3732783" cy="2696393"/>
            <a:chOff x="0" y="0"/>
            <a:chExt cx="2718334" cy="196360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18334" cy="1963601"/>
            </a:xfrm>
            <a:custGeom>
              <a:avLst/>
              <a:gdLst/>
              <a:ahLst/>
              <a:cxnLst/>
              <a:rect r="r" b="b" t="t" l="l"/>
              <a:pathLst>
                <a:path h="1963601" w="2718334">
                  <a:moveTo>
                    <a:pt x="33185" y="0"/>
                  </a:moveTo>
                  <a:lnTo>
                    <a:pt x="2685149" y="0"/>
                  </a:lnTo>
                  <a:cubicBezTo>
                    <a:pt x="2703477" y="0"/>
                    <a:pt x="2718334" y="14857"/>
                    <a:pt x="2718334" y="33185"/>
                  </a:cubicBezTo>
                  <a:lnTo>
                    <a:pt x="2718334" y="1930416"/>
                  </a:lnTo>
                  <a:cubicBezTo>
                    <a:pt x="2718334" y="1948744"/>
                    <a:pt x="2703477" y="1963601"/>
                    <a:pt x="2685149" y="1963601"/>
                  </a:cubicBezTo>
                  <a:lnTo>
                    <a:pt x="33185" y="1963601"/>
                  </a:lnTo>
                  <a:cubicBezTo>
                    <a:pt x="14857" y="1963601"/>
                    <a:pt x="0" y="1948744"/>
                    <a:pt x="0" y="1930416"/>
                  </a:cubicBezTo>
                  <a:lnTo>
                    <a:pt x="0" y="33185"/>
                  </a:lnTo>
                  <a:cubicBezTo>
                    <a:pt x="0" y="14857"/>
                    <a:pt x="14857" y="0"/>
                    <a:pt x="33185" y="0"/>
                  </a:cubicBez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dash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9159896" y="3835941"/>
            <a:ext cx="1159652" cy="373987"/>
            <a:chOff x="0" y="0"/>
            <a:chExt cx="474347" cy="15297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74347" cy="152977"/>
            </a:xfrm>
            <a:custGeom>
              <a:avLst/>
              <a:gdLst/>
              <a:ahLst/>
              <a:cxnLst/>
              <a:rect r="r" b="b" t="t" l="l"/>
              <a:pathLst>
                <a:path h="152977" w="474347">
                  <a:moveTo>
                    <a:pt x="76488" y="0"/>
                  </a:moveTo>
                  <a:lnTo>
                    <a:pt x="397858" y="0"/>
                  </a:lnTo>
                  <a:cubicBezTo>
                    <a:pt x="440102" y="0"/>
                    <a:pt x="474347" y="34245"/>
                    <a:pt x="474347" y="76488"/>
                  </a:cubicBezTo>
                  <a:lnTo>
                    <a:pt x="474347" y="76488"/>
                  </a:lnTo>
                  <a:cubicBezTo>
                    <a:pt x="474347" y="118732"/>
                    <a:pt x="440102" y="152977"/>
                    <a:pt x="397858" y="152977"/>
                  </a:cubicBezTo>
                  <a:lnTo>
                    <a:pt x="76488" y="152977"/>
                  </a:lnTo>
                  <a:cubicBezTo>
                    <a:pt x="34245" y="152977"/>
                    <a:pt x="0" y="118732"/>
                    <a:pt x="0" y="76488"/>
                  </a:cubicBezTo>
                  <a:lnTo>
                    <a:pt x="0" y="76488"/>
                  </a:lnTo>
                  <a:cubicBezTo>
                    <a:pt x="0" y="34245"/>
                    <a:pt x="34245" y="0"/>
                    <a:pt x="76488" y="0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74347" cy="1815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35"/>
                </a:lnSpc>
              </a:pPr>
              <a:r>
                <a:rPr lang="en-US" sz="1168">
                  <a:solidFill>
                    <a:srgbClr val="FFFFFF"/>
                  </a:solidFill>
                  <a:latin typeface="Major Mono Display"/>
                  <a:ea typeface="Major Mono Display"/>
                  <a:cs typeface="Major Mono Display"/>
                  <a:sym typeface="Major Mono Display"/>
                </a:rPr>
                <a:t>SEND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002073" y="2521311"/>
            <a:ext cx="3306463" cy="242064"/>
            <a:chOff x="0" y="0"/>
            <a:chExt cx="1352483" cy="9901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52483" cy="99014"/>
            </a:xfrm>
            <a:custGeom>
              <a:avLst/>
              <a:gdLst/>
              <a:ahLst/>
              <a:cxnLst/>
              <a:rect r="r" b="b" t="t" l="l"/>
              <a:pathLst>
                <a:path h="99014" w="1352483">
                  <a:moveTo>
                    <a:pt x="49507" y="0"/>
                  </a:moveTo>
                  <a:lnTo>
                    <a:pt x="1302976" y="0"/>
                  </a:lnTo>
                  <a:cubicBezTo>
                    <a:pt x="1316106" y="0"/>
                    <a:pt x="1328698" y="5216"/>
                    <a:pt x="1337983" y="14500"/>
                  </a:cubicBezTo>
                  <a:cubicBezTo>
                    <a:pt x="1347267" y="23785"/>
                    <a:pt x="1352483" y="36377"/>
                    <a:pt x="1352483" y="49507"/>
                  </a:cubicBezTo>
                  <a:lnTo>
                    <a:pt x="1352483" y="49507"/>
                  </a:lnTo>
                  <a:cubicBezTo>
                    <a:pt x="1352483" y="76849"/>
                    <a:pt x="1330318" y="99014"/>
                    <a:pt x="1302976" y="99014"/>
                  </a:cubicBezTo>
                  <a:lnTo>
                    <a:pt x="49507" y="99014"/>
                  </a:lnTo>
                  <a:cubicBezTo>
                    <a:pt x="36377" y="99014"/>
                    <a:pt x="23785" y="93798"/>
                    <a:pt x="14500" y="84514"/>
                  </a:cubicBezTo>
                  <a:cubicBezTo>
                    <a:pt x="5216" y="75230"/>
                    <a:pt x="0" y="62637"/>
                    <a:pt x="0" y="49507"/>
                  </a:cubicBezTo>
                  <a:lnTo>
                    <a:pt x="0" y="49507"/>
                  </a:lnTo>
                  <a:cubicBezTo>
                    <a:pt x="0" y="36377"/>
                    <a:pt x="5216" y="23785"/>
                    <a:pt x="14500" y="14500"/>
                  </a:cubicBezTo>
                  <a:cubicBezTo>
                    <a:pt x="23785" y="5216"/>
                    <a:pt x="36377" y="0"/>
                    <a:pt x="49507" y="0"/>
                  </a:cubicBezTo>
                  <a:close/>
                </a:path>
              </a:pathLst>
            </a:custGeom>
            <a:solidFill>
              <a:srgbClr val="BFBFB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1352483" cy="1275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5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002073" y="3210414"/>
            <a:ext cx="3306463" cy="242064"/>
            <a:chOff x="0" y="0"/>
            <a:chExt cx="1352483" cy="9901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52483" cy="99014"/>
            </a:xfrm>
            <a:custGeom>
              <a:avLst/>
              <a:gdLst/>
              <a:ahLst/>
              <a:cxnLst/>
              <a:rect r="r" b="b" t="t" l="l"/>
              <a:pathLst>
                <a:path h="99014" w="1352483">
                  <a:moveTo>
                    <a:pt x="49507" y="0"/>
                  </a:moveTo>
                  <a:lnTo>
                    <a:pt x="1302976" y="0"/>
                  </a:lnTo>
                  <a:cubicBezTo>
                    <a:pt x="1316106" y="0"/>
                    <a:pt x="1328698" y="5216"/>
                    <a:pt x="1337983" y="14500"/>
                  </a:cubicBezTo>
                  <a:cubicBezTo>
                    <a:pt x="1347267" y="23785"/>
                    <a:pt x="1352483" y="36377"/>
                    <a:pt x="1352483" y="49507"/>
                  </a:cubicBezTo>
                  <a:lnTo>
                    <a:pt x="1352483" y="49507"/>
                  </a:lnTo>
                  <a:cubicBezTo>
                    <a:pt x="1352483" y="76849"/>
                    <a:pt x="1330318" y="99014"/>
                    <a:pt x="1302976" y="99014"/>
                  </a:cubicBezTo>
                  <a:lnTo>
                    <a:pt x="49507" y="99014"/>
                  </a:lnTo>
                  <a:cubicBezTo>
                    <a:pt x="36377" y="99014"/>
                    <a:pt x="23785" y="93798"/>
                    <a:pt x="14500" y="84514"/>
                  </a:cubicBezTo>
                  <a:cubicBezTo>
                    <a:pt x="5216" y="75230"/>
                    <a:pt x="0" y="62637"/>
                    <a:pt x="0" y="49507"/>
                  </a:cubicBezTo>
                  <a:lnTo>
                    <a:pt x="0" y="49507"/>
                  </a:lnTo>
                  <a:cubicBezTo>
                    <a:pt x="0" y="36377"/>
                    <a:pt x="5216" y="23785"/>
                    <a:pt x="14500" y="14500"/>
                  </a:cubicBezTo>
                  <a:cubicBezTo>
                    <a:pt x="23785" y="5216"/>
                    <a:pt x="36377" y="0"/>
                    <a:pt x="49507" y="0"/>
                  </a:cubicBezTo>
                  <a:close/>
                </a:path>
              </a:pathLst>
            </a:custGeom>
            <a:solidFill>
              <a:srgbClr val="BFBFB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1352483" cy="1275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5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372052" y="911918"/>
            <a:ext cx="1619008" cy="375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4"/>
              </a:lnSpc>
              <a:spcBef>
                <a:spcPct val="0"/>
              </a:spcBef>
            </a:pPr>
            <a:r>
              <a:rPr lang="en-US" sz="2153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JOIN US!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39867" y="1749207"/>
            <a:ext cx="4076441" cy="2303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4"/>
              </a:lnSpc>
            </a:pPr>
            <a:r>
              <a:rPr lang="en-US" sz="1196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Whether you’re dreaming of launching a </a:t>
            </a:r>
            <a:r>
              <a:rPr lang="en-US" sz="1196" u="sng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career </a:t>
            </a:r>
            <a:r>
              <a:rPr lang="en-US" sz="1196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that’s out of this world or just want to stay in the loop with our latest galactic goodies, we’ve got a spot for you. </a:t>
            </a:r>
            <a:r>
              <a:rPr lang="en-US" sz="1196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Help us build the future of breakfast—apply to join the CosmoCrunch crew or simply subscribe for cosmic updates, exclusive offers, and sneak peeks from cereal space.</a:t>
            </a:r>
          </a:p>
          <a:p>
            <a:pPr algn="l">
              <a:lnSpc>
                <a:spcPts val="1674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6991060" y="1913509"/>
            <a:ext cx="3317475" cy="188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7"/>
              </a:lnSpc>
              <a:spcBef>
                <a:spcPct val="0"/>
              </a:spcBef>
            </a:pPr>
            <a:r>
              <a:rPr lang="en-US" sz="1126" u="sng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SUBSCRIBE TO OUR NEWSLETTER!: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002073" y="2316975"/>
            <a:ext cx="3306463" cy="171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2"/>
              </a:lnSpc>
              <a:spcBef>
                <a:spcPct val="0"/>
              </a:spcBef>
            </a:pPr>
            <a:r>
              <a:rPr lang="en-US" sz="930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name: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013086" y="2962633"/>
            <a:ext cx="3306463" cy="171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2"/>
              </a:lnSpc>
              <a:spcBef>
                <a:spcPct val="0"/>
              </a:spcBef>
            </a:pPr>
            <a:r>
              <a:rPr lang="en-US" sz="930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email-address: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912562" y="4534389"/>
            <a:ext cx="3587147" cy="455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6"/>
              </a:lnSpc>
              <a:spcBef>
                <a:spcPct val="0"/>
              </a:spcBef>
            </a:pPr>
            <a:r>
              <a:rPr lang="en-US" sz="668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By checking this box, you’re giving us permission to beam tasty updates, stellar deals, and other cereal-related transmissions straight to your inbox. No space spam—promise!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218260" y="6211744"/>
            <a:ext cx="6560225" cy="300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7"/>
              </a:lnSpc>
              <a:spcBef>
                <a:spcPct val="0"/>
              </a:spcBef>
            </a:pPr>
            <a:r>
              <a:rPr lang="en-US" sz="1662" u="sng">
                <a:solidFill>
                  <a:srgbClr val="33206C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YOU HAVE REACHED THE END OF THE EXPEDITION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098409" y="6564630"/>
            <a:ext cx="799925" cy="163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6"/>
              </a:lnSpc>
              <a:spcBef>
                <a:spcPct val="0"/>
              </a:spcBef>
            </a:pPr>
            <a:r>
              <a:rPr lang="en-US" sz="868" u="sng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Return up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84389" y="2283513"/>
            <a:ext cx="907964" cy="1044479"/>
            <a:chOff x="0" y="0"/>
            <a:chExt cx="706565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6565" cy="812800"/>
            </a:xfrm>
            <a:custGeom>
              <a:avLst/>
              <a:gdLst/>
              <a:ahLst/>
              <a:cxnLst/>
              <a:rect r="r" b="b" t="t" l="l"/>
              <a:pathLst>
                <a:path h="812800" w="706565">
                  <a:moveTo>
                    <a:pt x="0" y="0"/>
                  </a:moveTo>
                  <a:lnTo>
                    <a:pt x="706565" y="0"/>
                  </a:lnTo>
                  <a:lnTo>
                    <a:pt x="70656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7737691" y="2283513"/>
            <a:ext cx="907964" cy="1044479"/>
            <a:chOff x="0" y="0"/>
            <a:chExt cx="706565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06565" cy="812800"/>
            </a:xfrm>
            <a:custGeom>
              <a:avLst/>
              <a:gdLst/>
              <a:ahLst/>
              <a:cxnLst/>
              <a:rect r="r" b="b" t="t" l="l"/>
              <a:pathLst>
                <a:path h="812800" w="706565">
                  <a:moveTo>
                    <a:pt x="0" y="0"/>
                  </a:moveTo>
                  <a:lnTo>
                    <a:pt x="706565" y="0"/>
                  </a:lnTo>
                  <a:lnTo>
                    <a:pt x="70656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9292484" y="2283513"/>
            <a:ext cx="907964" cy="1044479"/>
            <a:chOff x="0" y="0"/>
            <a:chExt cx="706565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06565" cy="812800"/>
            </a:xfrm>
            <a:custGeom>
              <a:avLst/>
              <a:gdLst/>
              <a:ahLst/>
              <a:cxnLst/>
              <a:rect r="r" b="b" t="t" l="l"/>
              <a:pathLst>
                <a:path h="812800" w="706565">
                  <a:moveTo>
                    <a:pt x="0" y="0"/>
                  </a:moveTo>
                  <a:lnTo>
                    <a:pt x="706565" y="0"/>
                  </a:lnTo>
                  <a:lnTo>
                    <a:pt x="70656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6184389" y="4172215"/>
            <a:ext cx="907964" cy="1044479"/>
            <a:chOff x="0" y="0"/>
            <a:chExt cx="706565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6565" cy="812800"/>
            </a:xfrm>
            <a:custGeom>
              <a:avLst/>
              <a:gdLst/>
              <a:ahLst/>
              <a:cxnLst/>
              <a:rect r="r" b="b" t="t" l="l"/>
              <a:pathLst>
                <a:path h="812800" w="706565">
                  <a:moveTo>
                    <a:pt x="0" y="0"/>
                  </a:moveTo>
                  <a:lnTo>
                    <a:pt x="706565" y="0"/>
                  </a:lnTo>
                  <a:lnTo>
                    <a:pt x="70656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4629596" y="4171556"/>
            <a:ext cx="907964" cy="1044479"/>
            <a:chOff x="0" y="0"/>
            <a:chExt cx="706565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06565" cy="812800"/>
            </a:xfrm>
            <a:custGeom>
              <a:avLst/>
              <a:gdLst/>
              <a:ahLst/>
              <a:cxnLst/>
              <a:rect r="r" b="b" t="t" l="l"/>
              <a:pathLst>
                <a:path h="812800" w="706565">
                  <a:moveTo>
                    <a:pt x="0" y="0"/>
                  </a:moveTo>
                  <a:lnTo>
                    <a:pt x="706565" y="0"/>
                  </a:lnTo>
                  <a:lnTo>
                    <a:pt x="70656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7737691" y="4172215"/>
            <a:ext cx="907964" cy="1044479"/>
            <a:chOff x="0" y="0"/>
            <a:chExt cx="706565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06565" cy="812800"/>
            </a:xfrm>
            <a:custGeom>
              <a:avLst/>
              <a:gdLst/>
              <a:ahLst/>
              <a:cxnLst/>
              <a:rect r="r" b="b" t="t" l="l"/>
              <a:pathLst>
                <a:path h="812800" w="706565">
                  <a:moveTo>
                    <a:pt x="0" y="0"/>
                  </a:moveTo>
                  <a:lnTo>
                    <a:pt x="706565" y="0"/>
                  </a:lnTo>
                  <a:lnTo>
                    <a:pt x="70656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3074804" y="4172215"/>
            <a:ext cx="907964" cy="1044479"/>
            <a:chOff x="0" y="0"/>
            <a:chExt cx="706565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06565" cy="812800"/>
            </a:xfrm>
            <a:custGeom>
              <a:avLst/>
              <a:gdLst/>
              <a:ahLst/>
              <a:cxnLst/>
              <a:rect r="r" b="b" t="t" l="l"/>
              <a:pathLst>
                <a:path h="812800" w="706565">
                  <a:moveTo>
                    <a:pt x="0" y="0"/>
                  </a:moveTo>
                  <a:lnTo>
                    <a:pt x="706565" y="0"/>
                  </a:lnTo>
                  <a:lnTo>
                    <a:pt x="70656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9292484" y="4172215"/>
            <a:ext cx="907964" cy="1044479"/>
            <a:chOff x="0" y="0"/>
            <a:chExt cx="706565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06565" cy="812800"/>
            </a:xfrm>
            <a:custGeom>
              <a:avLst/>
              <a:gdLst/>
              <a:ahLst/>
              <a:cxnLst/>
              <a:rect r="r" b="b" t="t" l="l"/>
              <a:pathLst>
                <a:path h="812800" w="706565">
                  <a:moveTo>
                    <a:pt x="0" y="0"/>
                  </a:moveTo>
                  <a:lnTo>
                    <a:pt x="706565" y="0"/>
                  </a:lnTo>
                  <a:lnTo>
                    <a:pt x="70656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141365"/>
            <a:ext cx="13011150" cy="1173835"/>
            <a:chOff x="0" y="0"/>
            <a:chExt cx="7533136" cy="67962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533136" cy="679622"/>
            </a:xfrm>
            <a:custGeom>
              <a:avLst/>
              <a:gdLst/>
              <a:ahLst/>
              <a:cxnLst/>
              <a:rect r="r" b="b" t="t" l="l"/>
              <a:pathLst>
                <a:path h="679622" w="7533136">
                  <a:moveTo>
                    <a:pt x="0" y="0"/>
                  </a:moveTo>
                  <a:lnTo>
                    <a:pt x="7533136" y="0"/>
                  </a:lnTo>
                  <a:lnTo>
                    <a:pt x="7533136" y="679622"/>
                  </a:lnTo>
                  <a:lnTo>
                    <a:pt x="0" y="679622"/>
                  </a:lnTo>
                  <a:close/>
                </a:path>
              </a:pathLst>
            </a:custGeom>
            <a:solidFill>
              <a:srgbClr val="2E2E2E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20" id="20"/>
          <p:cNvGrpSpPr/>
          <p:nvPr/>
        </p:nvGrpSpPr>
        <p:grpSpPr>
          <a:xfrm rot="407131">
            <a:off x="2881569" y="3514201"/>
            <a:ext cx="287722" cy="287722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22" id="22"/>
          <p:cNvGrpSpPr/>
          <p:nvPr/>
        </p:nvGrpSpPr>
        <p:grpSpPr>
          <a:xfrm rot="0">
            <a:off x="7737691" y="1666130"/>
            <a:ext cx="2462756" cy="323461"/>
            <a:chOff x="0" y="0"/>
            <a:chExt cx="912132" cy="119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2132" cy="119800"/>
            </a:xfrm>
            <a:custGeom>
              <a:avLst/>
              <a:gdLst/>
              <a:ahLst/>
              <a:cxnLst/>
              <a:rect r="r" b="b" t="t" l="l"/>
              <a:pathLst>
                <a:path h="119800" w="912132">
                  <a:moveTo>
                    <a:pt x="59900" y="0"/>
                  </a:moveTo>
                  <a:lnTo>
                    <a:pt x="852232" y="0"/>
                  </a:lnTo>
                  <a:cubicBezTo>
                    <a:pt x="868118" y="0"/>
                    <a:pt x="883354" y="6311"/>
                    <a:pt x="894588" y="17544"/>
                  </a:cubicBezTo>
                  <a:cubicBezTo>
                    <a:pt x="905821" y="28778"/>
                    <a:pt x="912132" y="44014"/>
                    <a:pt x="912132" y="59900"/>
                  </a:cubicBezTo>
                  <a:lnTo>
                    <a:pt x="912132" y="59900"/>
                  </a:lnTo>
                  <a:cubicBezTo>
                    <a:pt x="912132" y="75787"/>
                    <a:pt x="905821" y="91023"/>
                    <a:pt x="894588" y="102256"/>
                  </a:cubicBezTo>
                  <a:cubicBezTo>
                    <a:pt x="883354" y="113490"/>
                    <a:pt x="868118" y="119800"/>
                    <a:pt x="852232" y="119800"/>
                  </a:cubicBezTo>
                  <a:lnTo>
                    <a:pt x="59900" y="119800"/>
                  </a:lnTo>
                  <a:cubicBezTo>
                    <a:pt x="44014" y="119800"/>
                    <a:pt x="28778" y="113490"/>
                    <a:pt x="17544" y="102256"/>
                  </a:cubicBezTo>
                  <a:cubicBezTo>
                    <a:pt x="6311" y="91023"/>
                    <a:pt x="0" y="75787"/>
                    <a:pt x="0" y="59900"/>
                  </a:cubicBezTo>
                  <a:lnTo>
                    <a:pt x="0" y="59900"/>
                  </a:lnTo>
                  <a:cubicBezTo>
                    <a:pt x="0" y="44014"/>
                    <a:pt x="6311" y="28778"/>
                    <a:pt x="17544" y="17544"/>
                  </a:cubicBezTo>
                  <a:cubicBezTo>
                    <a:pt x="28778" y="6311"/>
                    <a:pt x="44014" y="0"/>
                    <a:pt x="59900" y="0"/>
                  </a:cubicBezTo>
                  <a:close/>
                </a:path>
              </a:pathLst>
            </a:custGeom>
            <a:solidFill>
              <a:srgbClr val="E0E0E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912132" cy="148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1775"/>
                </a:lnSpc>
              </a:pPr>
              <a:r>
                <a:rPr lang="en-US" sz="1268">
                  <a:solidFill>
                    <a:srgbClr val="FFFFFF"/>
                  </a:solidFill>
                  <a:latin typeface="Major Mono Display"/>
                  <a:ea typeface="Major Mono Display"/>
                  <a:cs typeface="Major Mono Display"/>
                  <a:sym typeface="Major Mono Display"/>
                </a:rPr>
                <a:t> search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-796940">
            <a:off x="2840988" y="2591940"/>
            <a:ext cx="2648780" cy="724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1"/>
              </a:lnSpc>
              <a:spcBef>
                <a:spcPct val="0"/>
              </a:spcBef>
            </a:pPr>
            <a:r>
              <a:rPr lang="en-US" sz="3422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Products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184389" y="3407073"/>
            <a:ext cx="907964" cy="203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7"/>
              </a:lnSpc>
              <a:spcBef>
                <a:spcPct val="0"/>
              </a:spcBef>
            </a:pPr>
            <a:r>
              <a:rPr lang="en-US" sz="1148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Item #1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737691" y="3407073"/>
            <a:ext cx="907964" cy="203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7"/>
              </a:lnSpc>
              <a:spcBef>
                <a:spcPct val="0"/>
              </a:spcBef>
            </a:pPr>
            <a:r>
              <a:rPr lang="en-US" sz="1148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Item #2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292484" y="3407073"/>
            <a:ext cx="907964" cy="203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7"/>
              </a:lnSpc>
              <a:spcBef>
                <a:spcPct val="0"/>
              </a:spcBef>
            </a:pPr>
            <a:r>
              <a:rPr lang="en-US" sz="1148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Item #3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074804" y="5291612"/>
            <a:ext cx="907964" cy="203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7"/>
              </a:lnSpc>
              <a:spcBef>
                <a:spcPct val="0"/>
              </a:spcBef>
            </a:pPr>
            <a:r>
              <a:rPr lang="en-US" sz="1148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Item #1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629596" y="5290953"/>
            <a:ext cx="907964" cy="203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7"/>
              </a:lnSpc>
              <a:spcBef>
                <a:spcPct val="0"/>
              </a:spcBef>
            </a:pPr>
            <a:r>
              <a:rPr lang="en-US" sz="1148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Item #2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184389" y="5291612"/>
            <a:ext cx="907964" cy="203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7"/>
              </a:lnSpc>
              <a:spcBef>
                <a:spcPct val="0"/>
              </a:spcBef>
            </a:pPr>
            <a:r>
              <a:rPr lang="en-US" sz="1148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Item #3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737691" y="5291612"/>
            <a:ext cx="907964" cy="203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7"/>
              </a:lnSpc>
              <a:spcBef>
                <a:spcPct val="0"/>
              </a:spcBef>
            </a:pPr>
            <a:r>
              <a:rPr lang="en-US" sz="1148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Item #2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292484" y="5291612"/>
            <a:ext cx="907964" cy="203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7"/>
              </a:lnSpc>
              <a:spcBef>
                <a:spcPct val="0"/>
              </a:spcBef>
            </a:pPr>
            <a:r>
              <a:rPr lang="en-US" sz="1148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Item #3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88338" y="363981"/>
            <a:ext cx="1636275" cy="180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4"/>
              </a:lnSpc>
            </a:pPr>
            <a:r>
              <a:rPr lang="en-US" sz="1124">
                <a:solidFill>
                  <a:srgbClr val="80808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Home &gt; </a:t>
            </a:r>
            <a:r>
              <a:rPr lang="en-US" sz="1124" u="sng">
                <a:solidFill>
                  <a:srgbClr val="80808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Products</a:t>
            </a:r>
          </a:p>
        </p:txBody>
      </p:sp>
      <p:grpSp>
        <p:nvGrpSpPr>
          <p:cNvPr name="Group 35" id="35"/>
          <p:cNvGrpSpPr/>
          <p:nvPr/>
        </p:nvGrpSpPr>
        <p:grpSpPr>
          <a:xfrm rot="-707636">
            <a:off x="1688302" y="797386"/>
            <a:ext cx="2578541" cy="1051365"/>
            <a:chOff x="0" y="0"/>
            <a:chExt cx="4532220" cy="1847952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-31369" y="-209296"/>
              <a:ext cx="4563589" cy="2243303"/>
            </a:xfrm>
            <a:custGeom>
              <a:avLst/>
              <a:gdLst/>
              <a:ahLst/>
              <a:cxnLst/>
              <a:rect r="r" b="b" t="t" l="l"/>
              <a:pathLst>
                <a:path h="2243303" w="4563589">
                  <a:moveTo>
                    <a:pt x="4563589" y="1480624"/>
                  </a:moveTo>
                  <a:cubicBezTo>
                    <a:pt x="4537655" y="1538007"/>
                    <a:pt x="4373617" y="1517252"/>
                    <a:pt x="4304429" y="1700564"/>
                  </a:cubicBezTo>
                  <a:cubicBezTo>
                    <a:pt x="4197247" y="1668471"/>
                    <a:pt x="4104119" y="1675971"/>
                    <a:pt x="3984151" y="1642309"/>
                  </a:cubicBezTo>
                  <a:cubicBezTo>
                    <a:pt x="3917683" y="1743820"/>
                    <a:pt x="3909885" y="1584577"/>
                    <a:pt x="3667410" y="1811145"/>
                  </a:cubicBezTo>
                  <a:cubicBezTo>
                    <a:pt x="3652539" y="1754808"/>
                    <a:pt x="3467735" y="1881784"/>
                    <a:pt x="3293994" y="1992539"/>
                  </a:cubicBezTo>
                  <a:cubicBezTo>
                    <a:pt x="2969273" y="1813935"/>
                    <a:pt x="2763342" y="1925039"/>
                    <a:pt x="2510348" y="1825447"/>
                  </a:cubicBezTo>
                  <a:cubicBezTo>
                    <a:pt x="2214009" y="1916493"/>
                    <a:pt x="2431276" y="1959574"/>
                    <a:pt x="1864261" y="1916667"/>
                  </a:cubicBezTo>
                  <a:cubicBezTo>
                    <a:pt x="1794982" y="1824575"/>
                    <a:pt x="1786549" y="2089633"/>
                    <a:pt x="1557041" y="1964806"/>
                  </a:cubicBezTo>
                  <a:cubicBezTo>
                    <a:pt x="1476337" y="2012074"/>
                    <a:pt x="1367522" y="2076933"/>
                    <a:pt x="1317739" y="1998643"/>
                  </a:cubicBezTo>
                  <a:cubicBezTo>
                    <a:pt x="1252904" y="1909865"/>
                    <a:pt x="1267322" y="2054457"/>
                    <a:pt x="1184532" y="2050271"/>
                  </a:cubicBezTo>
                  <a:cubicBezTo>
                    <a:pt x="1133026" y="2057629"/>
                    <a:pt x="1071183" y="1875854"/>
                    <a:pt x="1034005" y="1979458"/>
                  </a:cubicBezTo>
                  <a:cubicBezTo>
                    <a:pt x="916304" y="2103349"/>
                    <a:pt x="936707" y="2000911"/>
                    <a:pt x="766321" y="2049050"/>
                  </a:cubicBezTo>
                  <a:cubicBezTo>
                    <a:pt x="498274" y="2095602"/>
                    <a:pt x="379576" y="1807831"/>
                    <a:pt x="92487" y="1908121"/>
                  </a:cubicBezTo>
                  <a:cubicBezTo>
                    <a:pt x="9017" y="1797715"/>
                    <a:pt x="35722" y="2243303"/>
                    <a:pt x="36175" y="540514"/>
                  </a:cubicBezTo>
                  <a:cubicBezTo>
                    <a:pt x="0" y="0"/>
                    <a:pt x="82603" y="387725"/>
                    <a:pt x="648076" y="243656"/>
                  </a:cubicBezTo>
                  <a:cubicBezTo>
                    <a:pt x="985583" y="264761"/>
                    <a:pt x="939699" y="594933"/>
                    <a:pt x="1926739" y="489236"/>
                  </a:cubicBezTo>
                  <a:cubicBezTo>
                    <a:pt x="2055321" y="470922"/>
                    <a:pt x="2005901" y="631560"/>
                    <a:pt x="2486771" y="643944"/>
                  </a:cubicBezTo>
                  <a:cubicBezTo>
                    <a:pt x="2618074" y="658595"/>
                    <a:pt x="2748833" y="803187"/>
                    <a:pt x="2930463" y="819757"/>
                  </a:cubicBezTo>
                  <a:cubicBezTo>
                    <a:pt x="3088335" y="1010569"/>
                    <a:pt x="3113543" y="954756"/>
                    <a:pt x="3324281" y="1049988"/>
                  </a:cubicBezTo>
                  <a:cubicBezTo>
                    <a:pt x="3741767" y="1202952"/>
                    <a:pt x="4002559" y="983360"/>
                    <a:pt x="4563589" y="1480624"/>
                  </a:cubicBezTo>
                  <a:close/>
                </a:path>
              </a:pathLst>
            </a:custGeom>
            <a:solidFill>
              <a:srgbClr val="2C2050"/>
            </a:soli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37" id="37"/>
          <p:cNvSpPr txBox="true"/>
          <p:nvPr/>
        </p:nvSpPr>
        <p:spPr>
          <a:xfrm rot="-286902">
            <a:off x="1998972" y="1236639"/>
            <a:ext cx="1578394" cy="322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0"/>
              </a:lnSpc>
            </a:pPr>
            <a:r>
              <a:rPr lang="en-US" sz="1828">
                <a:solidFill>
                  <a:srgbClr val="E0E0E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main menu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0">
            <a:off x="2618490" y="1049730"/>
            <a:ext cx="622038" cy="610156"/>
          </a:xfrm>
          <a:custGeom>
            <a:avLst/>
            <a:gdLst/>
            <a:ahLst/>
            <a:cxnLst/>
            <a:rect r="r" b="b" t="t" l="l"/>
            <a:pathLst>
              <a:path h="610156" w="622038">
                <a:moveTo>
                  <a:pt x="0" y="0"/>
                </a:moveTo>
                <a:lnTo>
                  <a:pt x="622039" y="0"/>
                </a:lnTo>
                <a:lnTo>
                  <a:pt x="622039" y="610156"/>
                </a:lnTo>
                <a:lnTo>
                  <a:pt x="0" y="6101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715648" y="1049730"/>
            <a:ext cx="774605" cy="759809"/>
          </a:xfrm>
          <a:custGeom>
            <a:avLst/>
            <a:gdLst/>
            <a:ahLst/>
            <a:cxnLst/>
            <a:rect r="r" b="b" t="t" l="l"/>
            <a:pathLst>
              <a:path h="759809" w="774605">
                <a:moveTo>
                  <a:pt x="0" y="0"/>
                </a:moveTo>
                <a:lnTo>
                  <a:pt x="774605" y="0"/>
                </a:lnTo>
                <a:lnTo>
                  <a:pt x="774605" y="759808"/>
                </a:lnTo>
                <a:lnTo>
                  <a:pt x="0" y="7598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3364476" y="1020758"/>
            <a:ext cx="647051" cy="634690"/>
          </a:xfrm>
          <a:custGeom>
            <a:avLst/>
            <a:gdLst/>
            <a:ahLst/>
            <a:cxnLst/>
            <a:rect r="r" b="b" t="t" l="l"/>
            <a:pathLst>
              <a:path h="634690" w="647051">
                <a:moveTo>
                  <a:pt x="0" y="0"/>
                </a:moveTo>
                <a:lnTo>
                  <a:pt x="647051" y="0"/>
                </a:lnTo>
                <a:lnTo>
                  <a:pt x="647051" y="634691"/>
                </a:lnTo>
                <a:lnTo>
                  <a:pt x="0" y="6346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70105" y="1975551"/>
            <a:ext cx="1002780" cy="1153552"/>
            <a:chOff x="0" y="0"/>
            <a:chExt cx="706565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6565" cy="812800"/>
            </a:xfrm>
            <a:custGeom>
              <a:avLst/>
              <a:gdLst/>
              <a:ahLst/>
              <a:cxnLst/>
              <a:rect r="r" b="b" t="t" l="l"/>
              <a:pathLst>
                <a:path h="812800" w="706565">
                  <a:moveTo>
                    <a:pt x="0" y="0"/>
                  </a:moveTo>
                  <a:lnTo>
                    <a:pt x="706565" y="0"/>
                  </a:lnTo>
                  <a:lnTo>
                    <a:pt x="70656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7785615" y="1975551"/>
            <a:ext cx="1002780" cy="1153552"/>
            <a:chOff x="0" y="0"/>
            <a:chExt cx="706565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06565" cy="812800"/>
            </a:xfrm>
            <a:custGeom>
              <a:avLst/>
              <a:gdLst/>
              <a:ahLst/>
              <a:cxnLst/>
              <a:rect r="r" b="b" t="t" l="l"/>
              <a:pathLst>
                <a:path h="812800" w="706565">
                  <a:moveTo>
                    <a:pt x="0" y="0"/>
                  </a:moveTo>
                  <a:lnTo>
                    <a:pt x="706565" y="0"/>
                  </a:lnTo>
                  <a:lnTo>
                    <a:pt x="70656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9502770" y="1975551"/>
            <a:ext cx="1002780" cy="1153552"/>
            <a:chOff x="0" y="0"/>
            <a:chExt cx="706565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06565" cy="812800"/>
            </a:xfrm>
            <a:custGeom>
              <a:avLst/>
              <a:gdLst/>
              <a:ahLst/>
              <a:cxnLst/>
              <a:rect r="r" b="b" t="t" l="l"/>
              <a:pathLst>
                <a:path h="812800" w="706565">
                  <a:moveTo>
                    <a:pt x="0" y="0"/>
                  </a:moveTo>
                  <a:lnTo>
                    <a:pt x="706565" y="0"/>
                  </a:lnTo>
                  <a:lnTo>
                    <a:pt x="70656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6070105" y="4061484"/>
            <a:ext cx="1002780" cy="1153552"/>
            <a:chOff x="0" y="0"/>
            <a:chExt cx="706565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6565" cy="812800"/>
            </a:xfrm>
            <a:custGeom>
              <a:avLst/>
              <a:gdLst/>
              <a:ahLst/>
              <a:cxnLst/>
              <a:rect r="r" b="b" t="t" l="l"/>
              <a:pathLst>
                <a:path h="812800" w="706565">
                  <a:moveTo>
                    <a:pt x="0" y="0"/>
                  </a:moveTo>
                  <a:lnTo>
                    <a:pt x="706565" y="0"/>
                  </a:lnTo>
                  <a:lnTo>
                    <a:pt x="70656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4352949" y="4060757"/>
            <a:ext cx="1002780" cy="1153552"/>
            <a:chOff x="0" y="0"/>
            <a:chExt cx="706565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06565" cy="812800"/>
            </a:xfrm>
            <a:custGeom>
              <a:avLst/>
              <a:gdLst/>
              <a:ahLst/>
              <a:cxnLst/>
              <a:rect r="r" b="b" t="t" l="l"/>
              <a:pathLst>
                <a:path h="812800" w="706565">
                  <a:moveTo>
                    <a:pt x="0" y="0"/>
                  </a:moveTo>
                  <a:lnTo>
                    <a:pt x="706565" y="0"/>
                  </a:lnTo>
                  <a:lnTo>
                    <a:pt x="70656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7785615" y="4061484"/>
            <a:ext cx="1002780" cy="1153552"/>
            <a:chOff x="0" y="0"/>
            <a:chExt cx="706565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06565" cy="812800"/>
            </a:xfrm>
            <a:custGeom>
              <a:avLst/>
              <a:gdLst/>
              <a:ahLst/>
              <a:cxnLst/>
              <a:rect r="r" b="b" t="t" l="l"/>
              <a:pathLst>
                <a:path h="812800" w="706565">
                  <a:moveTo>
                    <a:pt x="0" y="0"/>
                  </a:moveTo>
                  <a:lnTo>
                    <a:pt x="706565" y="0"/>
                  </a:lnTo>
                  <a:lnTo>
                    <a:pt x="70656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2635794" y="4061484"/>
            <a:ext cx="1002780" cy="1153552"/>
            <a:chOff x="0" y="0"/>
            <a:chExt cx="706565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06565" cy="812800"/>
            </a:xfrm>
            <a:custGeom>
              <a:avLst/>
              <a:gdLst/>
              <a:ahLst/>
              <a:cxnLst/>
              <a:rect r="r" b="b" t="t" l="l"/>
              <a:pathLst>
                <a:path h="812800" w="706565">
                  <a:moveTo>
                    <a:pt x="0" y="0"/>
                  </a:moveTo>
                  <a:lnTo>
                    <a:pt x="706565" y="0"/>
                  </a:lnTo>
                  <a:lnTo>
                    <a:pt x="70656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9502770" y="4061484"/>
            <a:ext cx="1002780" cy="1153552"/>
            <a:chOff x="0" y="0"/>
            <a:chExt cx="706565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06565" cy="812800"/>
            </a:xfrm>
            <a:custGeom>
              <a:avLst/>
              <a:gdLst/>
              <a:ahLst/>
              <a:cxnLst/>
              <a:rect r="r" b="b" t="t" l="l"/>
              <a:pathLst>
                <a:path h="812800" w="706565">
                  <a:moveTo>
                    <a:pt x="0" y="0"/>
                  </a:moveTo>
                  <a:lnTo>
                    <a:pt x="706565" y="0"/>
                  </a:lnTo>
                  <a:lnTo>
                    <a:pt x="70656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8" id="18"/>
          <p:cNvGrpSpPr/>
          <p:nvPr/>
        </p:nvGrpSpPr>
        <p:grpSpPr>
          <a:xfrm rot="407131">
            <a:off x="2422381" y="3334756"/>
            <a:ext cx="317768" cy="317768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20" id="20"/>
          <p:cNvSpPr txBox="true"/>
          <p:nvPr/>
        </p:nvSpPr>
        <p:spPr>
          <a:xfrm rot="-796940">
            <a:off x="2378476" y="2324037"/>
            <a:ext cx="2925385" cy="792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91"/>
              </a:lnSpc>
              <a:spcBef>
                <a:spcPct val="0"/>
              </a:spcBef>
            </a:pPr>
            <a:r>
              <a:rPr lang="en-US" sz="3779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Products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635794" y="5300761"/>
            <a:ext cx="1002780" cy="221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5"/>
              </a:lnSpc>
              <a:spcBef>
                <a:spcPct val="0"/>
              </a:spcBef>
            </a:pPr>
            <a:r>
              <a:rPr lang="en-US" sz="1268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Item #1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88338" y="363981"/>
            <a:ext cx="1636275" cy="180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4"/>
              </a:lnSpc>
            </a:pPr>
            <a:r>
              <a:rPr lang="en-US" sz="1124">
                <a:solidFill>
                  <a:srgbClr val="80808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Home &gt; </a:t>
            </a:r>
            <a:r>
              <a:rPr lang="en-US" sz="1124" u="sng">
                <a:solidFill>
                  <a:srgbClr val="80808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Products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0" y="0"/>
            <a:ext cx="4087384" cy="7315200"/>
            <a:chOff x="0" y="0"/>
            <a:chExt cx="905193" cy="162002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05193" cy="1620027"/>
            </a:xfrm>
            <a:custGeom>
              <a:avLst/>
              <a:gdLst/>
              <a:ahLst/>
              <a:cxnLst/>
              <a:rect r="r" b="b" t="t" l="l"/>
              <a:pathLst>
                <a:path h="1620027" w="905193">
                  <a:moveTo>
                    <a:pt x="0" y="0"/>
                  </a:moveTo>
                  <a:lnTo>
                    <a:pt x="905193" y="0"/>
                  </a:lnTo>
                  <a:lnTo>
                    <a:pt x="905193" y="1620027"/>
                  </a:lnTo>
                  <a:lnTo>
                    <a:pt x="0" y="1620027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100000"/>
                  </a:srgbClr>
                </a:gs>
                <a:gs pos="100000">
                  <a:srgbClr val="1F1F1F">
                    <a:alpha val="100000"/>
                  </a:srgbClr>
                </a:gs>
              </a:gsLst>
              <a:lin ang="5400000"/>
            </a:gradFill>
            <a:ln w="12700">
              <a:solidFill>
                <a:srgbClr val="000000"/>
              </a:solidFill>
            </a:ln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0" y="12584"/>
            <a:ext cx="4087384" cy="7315200"/>
          </a:xfrm>
          <a:custGeom>
            <a:avLst/>
            <a:gdLst/>
            <a:ahLst/>
            <a:cxnLst/>
            <a:rect r="r" b="b" t="t" l="l"/>
            <a:pathLst>
              <a:path h="7315200" w="4087384">
                <a:moveTo>
                  <a:pt x="0" y="0"/>
                </a:moveTo>
                <a:lnTo>
                  <a:pt x="4087384" y="0"/>
                </a:lnTo>
                <a:lnTo>
                  <a:pt x="4087384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</a:blip>
            <a:stretch>
              <a:fillRect l="-12" t="-16059" r="-10770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-1379477">
            <a:off x="443019" y="644719"/>
            <a:ext cx="3599747" cy="1467748"/>
            <a:chOff x="0" y="0"/>
            <a:chExt cx="4532220" cy="184795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-31369" y="-209296"/>
              <a:ext cx="4563589" cy="2243303"/>
            </a:xfrm>
            <a:custGeom>
              <a:avLst/>
              <a:gdLst/>
              <a:ahLst/>
              <a:cxnLst/>
              <a:rect r="r" b="b" t="t" l="l"/>
              <a:pathLst>
                <a:path h="2243303" w="4563589">
                  <a:moveTo>
                    <a:pt x="4563589" y="1480624"/>
                  </a:moveTo>
                  <a:cubicBezTo>
                    <a:pt x="4537655" y="1538007"/>
                    <a:pt x="4373617" y="1517252"/>
                    <a:pt x="4304429" y="1700564"/>
                  </a:cubicBezTo>
                  <a:cubicBezTo>
                    <a:pt x="4197247" y="1668471"/>
                    <a:pt x="4104119" y="1675971"/>
                    <a:pt x="3984151" y="1642309"/>
                  </a:cubicBezTo>
                  <a:cubicBezTo>
                    <a:pt x="3917683" y="1743820"/>
                    <a:pt x="3909885" y="1584577"/>
                    <a:pt x="3667410" y="1811145"/>
                  </a:cubicBezTo>
                  <a:cubicBezTo>
                    <a:pt x="3652539" y="1754808"/>
                    <a:pt x="3467735" y="1881784"/>
                    <a:pt x="3293994" y="1992539"/>
                  </a:cubicBezTo>
                  <a:cubicBezTo>
                    <a:pt x="2969273" y="1813935"/>
                    <a:pt x="2763342" y="1925039"/>
                    <a:pt x="2510348" y="1825447"/>
                  </a:cubicBezTo>
                  <a:cubicBezTo>
                    <a:pt x="2214009" y="1916493"/>
                    <a:pt x="2431276" y="1959574"/>
                    <a:pt x="1864261" y="1916667"/>
                  </a:cubicBezTo>
                  <a:cubicBezTo>
                    <a:pt x="1794982" y="1824575"/>
                    <a:pt x="1786549" y="2089633"/>
                    <a:pt x="1557041" y="1964806"/>
                  </a:cubicBezTo>
                  <a:cubicBezTo>
                    <a:pt x="1476337" y="2012074"/>
                    <a:pt x="1367522" y="2076933"/>
                    <a:pt x="1317739" y="1998643"/>
                  </a:cubicBezTo>
                  <a:cubicBezTo>
                    <a:pt x="1252904" y="1909865"/>
                    <a:pt x="1267322" y="2054457"/>
                    <a:pt x="1184532" y="2050271"/>
                  </a:cubicBezTo>
                  <a:cubicBezTo>
                    <a:pt x="1133026" y="2057629"/>
                    <a:pt x="1071183" y="1875854"/>
                    <a:pt x="1034005" y="1979458"/>
                  </a:cubicBezTo>
                  <a:cubicBezTo>
                    <a:pt x="916304" y="2103349"/>
                    <a:pt x="936707" y="2000911"/>
                    <a:pt x="766321" y="2049050"/>
                  </a:cubicBezTo>
                  <a:cubicBezTo>
                    <a:pt x="498274" y="2095602"/>
                    <a:pt x="379576" y="1807831"/>
                    <a:pt x="92487" y="1908121"/>
                  </a:cubicBezTo>
                  <a:cubicBezTo>
                    <a:pt x="9017" y="1797715"/>
                    <a:pt x="35722" y="2243303"/>
                    <a:pt x="36175" y="540514"/>
                  </a:cubicBezTo>
                  <a:cubicBezTo>
                    <a:pt x="0" y="0"/>
                    <a:pt x="82603" y="387725"/>
                    <a:pt x="648076" y="243656"/>
                  </a:cubicBezTo>
                  <a:cubicBezTo>
                    <a:pt x="985583" y="264761"/>
                    <a:pt x="939699" y="594933"/>
                    <a:pt x="1926739" y="489236"/>
                  </a:cubicBezTo>
                  <a:cubicBezTo>
                    <a:pt x="2055321" y="470922"/>
                    <a:pt x="2005901" y="631560"/>
                    <a:pt x="2486771" y="643944"/>
                  </a:cubicBezTo>
                  <a:cubicBezTo>
                    <a:pt x="2618074" y="658595"/>
                    <a:pt x="2748833" y="803187"/>
                    <a:pt x="2930463" y="819757"/>
                  </a:cubicBezTo>
                  <a:cubicBezTo>
                    <a:pt x="3088335" y="1010569"/>
                    <a:pt x="3113543" y="954756"/>
                    <a:pt x="3324281" y="1049988"/>
                  </a:cubicBezTo>
                  <a:cubicBezTo>
                    <a:pt x="3741767" y="1202952"/>
                    <a:pt x="4002559" y="983360"/>
                    <a:pt x="4563589" y="1480624"/>
                  </a:cubicBezTo>
                  <a:close/>
                </a:path>
              </a:pathLst>
            </a:custGeom>
            <a:solidFill>
              <a:srgbClr val="2C2050"/>
            </a:solidFill>
            <a:ln cap="sq" w="12700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28" id="28"/>
          <p:cNvSpPr/>
          <p:nvPr/>
        </p:nvSpPr>
        <p:spPr>
          <a:xfrm flipH="false" flipV="false" rot="5130231">
            <a:off x="612788" y="1297899"/>
            <a:ext cx="1151101" cy="1129112"/>
          </a:xfrm>
          <a:custGeom>
            <a:avLst/>
            <a:gdLst/>
            <a:ahLst/>
            <a:cxnLst/>
            <a:rect r="r" b="b" t="t" l="l"/>
            <a:pathLst>
              <a:path h="1129112" w="1151101">
                <a:moveTo>
                  <a:pt x="0" y="0"/>
                </a:moveTo>
                <a:lnTo>
                  <a:pt x="1151101" y="0"/>
                </a:lnTo>
                <a:lnTo>
                  <a:pt x="1151101" y="1129112"/>
                </a:lnTo>
                <a:lnTo>
                  <a:pt x="0" y="11291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49378" y="1020758"/>
            <a:ext cx="946757" cy="928672"/>
          </a:xfrm>
          <a:custGeom>
            <a:avLst/>
            <a:gdLst/>
            <a:ahLst/>
            <a:cxnLst/>
            <a:rect r="r" b="b" t="t" l="l"/>
            <a:pathLst>
              <a:path h="928672" w="946757">
                <a:moveTo>
                  <a:pt x="0" y="0"/>
                </a:moveTo>
                <a:lnTo>
                  <a:pt x="946757" y="0"/>
                </a:lnTo>
                <a:lnTo>
                  <a:pt x="946757" y="928672"/>
                </a:lnTo>
                <a:lnTo>
                  <a:pt x="0" y="928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-734829">
            <a:off x="216619" y="936750"/>
            <a:ext cx="2366514" cy="863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1"/>
              </a:lnSpc>
            </a:pPr>
            <a:r>
              <a:rPr lang="en-US" sz="4479">
                <a:solidFill>
                  <a:srgbClr val="CB4E45"/>
                </a:solidFill>
                <a:latin typeface="Rig Solid Bold Halftone"/>
                <a:ea typeface="Rig Solid Bold Halftone"/>
                <a:cs typeface="Rig Solid Bold Halftone"/>
                <a:sym typeface="Rig Solid Bold Halftone"/>
              </a:rPr>
              <a:t>Cosmo</a:t>
            </a:r>
          </a:p>
          <a:p>
            <a:pPr algn="ctr">
              <a:lnSpc>
                <a:spcPts val="6271"/>
              </a:lnSpc>
              <a:spcBef>
                <a:spcPct val="0"/>
              </a:spcBef>
            </a:pP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2635794" y="1020758"/>
            <a:ext cx="690421" cy="677232"/>
          </a:xfrm>
          <a:custGeom>
            <a:avLst/>
            <a:gdLst/>
            <a:ahLst/>
            <a:cxnLst/>
            <a:rect r="r" b="b" t="t" l="l"/>
            <a:pathLst>
              <a:path h="677232" w="690421">
                <a:moveTo>
                  <a:pt x="0" y="0"/>
                </a:moveTo>
                <a:lnTo>
                  <a:pt x="690421" y="0"/>
                </a:lnTo>
                <a:lnTo>
                  <a:pt x="690421" y="677233"/>
                </a:lnTo>
                <a:lnTo>
                  <a:pt x="0" y="677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3323784" y="862506"/>
            <a:ext cx="396061" cy="388496"/>
          </a:xfrm>
          <a:custGeom>
            <a:avLst/>
            <a:gdLst/>
            <a:ahLst/>
            <a:cxnLst/>
            <a:rect r="r" b="b" t="t" l="l"/>
            <a:pathLst>
              <a:path h="388496" w="396061">
                <a:moveTo>
                  <a:pt x="0" y="0"/>
                </a:moveTo>
                <a:lnTo>
                  <a:pt x="396062" y="0"/>
                </a:lnTo>
                <a:lnTo>
                  <a:pt x="396062" y="388496"/>
                </a:lnTo>
                <a:lnTo>
                  <a:pt x="0" y="388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823961" y="5433536"/>
            <a:ext cx="253658" cy="253658"/>
          </a:xfrm>
          <a:custGeom>
            <a:avLst/>
            <a:gdLst/>
            <a:ahLst/>
            <a:cxnLst/>
            <a:rect r="r" b="b" t="t" l="l"/>
            <a:pathLst>
              <a:path h="253658" w="253658">
                <a:moveTo>
                  <a:pt x="0" y="0"/>
                </a:moveTo>
                <a:lnTo>
                  <a:pt x="253659" y="0"/>
                </a:lnTo>
                <a:lnTo>
                  <a:pt x="253659" y="253658"/>
                </a:lnTo>
                <a:lnTo>
                  <a:pt x="0" y="2536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2132450" y="5433536"/>
            <a:ext cx="253658" cy="253658"/>
          </a:xfrm>
          <a:custGeom>
            <a:avLst/>
            <a:gdLst/>
            <a:ahLst/>
            <a:cxnLst/>
            <a:rect r="r" b="b" t="t" l="l"/>
            <a:pathLst>
              <a:path h="253658" w="253658">
                <a:moveTo>
                  <a:pt x="0" y="0"/>
                </a:moveTo>
                <a:lnTo>
                  <a:pt x="253658" y="0"/>
                </a:lnTo>
                <a:lnTo>
                  <a:pt x="253658" y="253658"/>
                </a:lnTo>
                <a:lnTo>
                  <a:pt x="0" y="2536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2438660" y="5427940"/>
            <a:ext cx="257475" cy="257475"/>
          </a:xfrm>
          <a:custGeom>
            <a:avLst/>
            <a:gdLst/>
            <a:ahLst/>
            <a:cxnLst/>
            <a:rect r="r" b="b" t="t" l="l"/>
            <a:pathLst>
              <a:path h="257475" w="257475">
                <a:moveTo>
                  <a:pt x="0" y="0"/>
                </a:moveTo>
                <a:lnTo>
                  <a:pt x="257475" y="0"/>
                </a:lnTo>
                <a:lnTo>
                  <a:pt x="257475" y="257475"/>
                </a:lnTo>
                <a:lnTo>
                  <a:pt x="0" y="2574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227583" y="3010951"/>
            <a:ext cx="2278696" cy="306145"/>
            <a:chOff x="0" y="0"/>
            <a:chExt cx="843962" cy="113387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43962" cy="113387"/>
            </a:xfrm>
            <a:custGeom>
              <a:avLst/>
              <a:gdLst/>
              <a:ahLst/>
              <a:cxnLst/>
              <a:rect r="r" b="b" t="t" l="l"/>
              <a:pathLst>
                <a:path h="113387" w="843962">
                  <a:moveTo>
                    <a:pt x="0" y="0"/>
                  </a:moveTo>
                  <a:lnTo>
                    <a:pt x="843962" y="0"/>
                  </a:lnTo>
                  <a:lnTo>
                    <a:pt x="843962" y="113387"/>
                  </a:lnTo>
                  <a:lnTo>
                    <a:pt x="0" y="113387"/>
                  </a:lnTo>
                  <a:close/>
                </a:path>
              </a:pathLst>
            </a:custGeom>
            <a:solidFill>
              <a:srgbClr val="2C205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28575"/>
              <a:ext cx="843962" cy="141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5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4352949" y="5300033"/>
            <a:ext cx="1002780" cy="221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5"/>
              </a:lnSpc>
              <a:spcBef>
                <a:spcPct val="0"/>
              </a:spcBef>
            </a:pPr>
            <a:r>
              <a:rPr lang="en-US" sz="1268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Item #2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070105" y="3219425"/>
            <a:ext cx="1002780" cy="221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5"/>
              </a:lnSpc>
              <a:spcBef>
                <a:spcPct val="0"/>
              </a:spcBef>
            </a:pPr>
            <a:r>
              <a:rPr lang="en-US" sz="1268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Item #1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785615" y="3219425"/>
            <a:ext cx="1002780" cy="221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5"/>
              </a:lnSpc>
              <a:spcBef>
                <a:spcPct val="0"/>
              </a:spcBef>
            </a:pPr>
            <a:r>
              <a:rPr lang="en-US" sz="1268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Item #2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502770" y="3219425"/>
            <a:ext cx="1002780" cy="221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5"/>
              </a:lnSpc>
              <a:spcBef>
                <a:spcPct val="0"/>
              </a:spcBef>
            </a:pPr>
            <a:r>
              <a:rPr lang="en-US" sz="1268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Item #3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6070105" y="5300761"/>
            <a:ext cx="1002780" cy="221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5"/>
              </a:lnSpc>
              <a:spcBef>
                <a:spcPct val="0"/>
              </a:spcBef>
            </a:pPr>
            <a:r>
              <a:rPr lang="en-US" sz="1268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Item #3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7785615" y="5300761"/>
            <a:ext cx="1002780" cy="221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5"/>
              </a:lnSpc>
              <a:spcBef>
                <a:spcPct val="0"/>
              </a:spcBef>
            </a:pPr>
            <a:r>
              <a:rPr lang="en-US" sz="1268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Item #2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9502770" y="5300761"/>
            <a:ext cx="1002780" cy="221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5"/>
              </a:lnSpc>
              <a:spcBef>
                <a:spcPct val="0"/>
              </a:spcBef>
            </a:pPr>
            <a:r>
              <a:rPr lang="en-US" sz="1268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Item #3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267363" y="2975572"/>
            <a:ext cx="2199136" cy="1306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8"/>
              </a:lnSpc>
            </a:pPr>
            <a:r>
              <a:rPr lang="en-US" sz="1877">
                <a:solidFill>
                  <a:srgbClr val="FFFFFF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our products </a:t>
            </a:r>
          </a:p>
          <a:p>
            <a:pPr algn="l">
              <a:lnSpc>
                <a:spcPts val="2628"/>
              </a:lnSpc>
            </a:pPr>
            <a:r>
              <a:rPr lang="en-US" sz="1877">
                <a:solidFill>
                  <a:srgbClr val="FFFFFF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career</a:t>
            </a:r>
          </a:p>
          <a:p>
            <a:pPr algn="l">
              <a:lnSpc>
                <a:spcPts val="2628"/>
              </a:lnSpc>
            </a:pPr>
            <a:r>
              <a:rPr lang="en-US" sz="1877">
                <a:solidFill>
                  <a:srgbClr val="FFFFFF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newspaper</a:t>
            </a:r>
          </a:p>
          <a:p>
            <a:pPr algn="l">
              <a:lnSpc>
                <a:spcPts val="2628"/>
              </a:lnSpc>
              <a:spcBef>
                <a:spcPct val="0"/>
              </a:spcBef>
            </a:pPr>
            <a:r>
              <a:rPr lang="en-US" sz="1877">
                <a:solidFill>
                  <a:srgbClr val="FFFFFF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our story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307143" y="5215036"/>
            <a:ext cx="1235887" cy="174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6"/>
              </a:lnSpc>
              <a:spcBef>
                <a:spcPct val="0"/>
              </a:spcBef>
            </a:pPr>
            <a:r>
              <a:rPr lang="en-US" sz="997">
                <a:solidFill>
                  <a:srgbClr val="BFBFBF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DIG DEEPER 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846876" y="5215036"/>
            <a:ext cx="1235887" cy="174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6"/>
              </a:lnSpc>
              <a:spcBef>
                <a:spcPct val="0"/>
              </a:spcBef>
            </a:pPr>
            <a:r>
              <a:rPr lang="en-US" sz="997">
                <a:solidFill>
                  <a:srgbClr val="BFBFBF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BE SOCIAL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307143" y="5454558"/>
            <a:ext cx="994972" cy="148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6"/>
              </a:lnSpc>
              <a:spcBef>
                <a:spcPct val="0"/>
              </a:spcBef>
            </a:pPr>
            <a:r>
              <a:rPr lang="en-US" sz="833">
                <a:solidFill>
                  <a:srgbClr val="80808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..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307143" y="5707727"/>
            <a:ext cx="994972" cy="148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6"/>
              </a:lnSpc>
              <a:spcBef>
                <a:spcPct val="0"/>
              </a:spcBef>
            </a:pPr>
            <a:r>
              <a:rPr lang="en-US" sz="833">
                <a:solidFill>
                  <a:srgbClr val="80808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..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307143" y="5983285"/>
            <a:ext cx="994972" cy="148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6"/>
              </a:lnSpc>
              <a:spcBef>
                <a:spcPct val="0"/>
              </a:spcBef>
            </a:pPr>
            <a:r>
              <a:rPr lang="en-US" sz="833">
                <a:solidFill>
                  <a:srgbClr val="80808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..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307143" y="6236454"/>
            <a:ext cx="994972" cy="148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6"/>
              </a:lnSpc>
              <a:spcBef>
                <a:spcPct val="0"/>
              </a:spcBef>
            </a:pPr>
            <a:r>
              <a:rPr lang="en-US" sz="833">
                <a:solidFill>
                  <a:srgbClr val="80808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..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3719846" y="3493640"/>
            <a:ext cx="260152" cy="482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5"/>
              </a:lnSpc>
              <a:spcBef>
                <a:spcPct val="0"/>
              </a:spcBef>
            </a:pPr>
            <a:r>
              <a:rPr lang="en-US" sz="2768">
                <a:solidFill>
                  <a:srgbClr val="FFFFFF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+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23580" y="32731"/>
            <a:ext cx="183562" cy="35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4"/>
              </a:lnSpc>
              <a:spcBef>
                <a:spcPct val="0"/>
              </a:spcBef>
            </a:pPr>
            <a:r>
              <a:rPr lang="en-US" sz="1953">
                <a:solidFill>
                  <a:srgbClr val="FFFFFF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x</a:t>
            </a:r>
          </a:p>
        </p:txBody>
      </p:sp>
      <p:sp>
        <p:nvSpPr>
          <p:cNvPr name="TextBox 55" id="55"/>
          <p:cNvSpPr txBox="true"/>
          <p:nvPr/>
        </p:nvSpPr>
        <p:spPr>
          <a:xfrm rot="-700036">
            <a:off x="317913" y="1423352"/>
            <a:ext cx="2462470" cy="868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1"/>
              </a:lnSpc>
              <a:spcBef>
                <a:spcPct val="0"/>
              </a:spcBef>
            </a:pPr>
            <a:r>
              <a:rPr lang="en-US" sz="4479">
                <a:solidFill>
                  <a:srgbClr val="FBCB73"/>
                </a:solidFill>
                <a:latin typeface="Rig Solid Bold Halftone"/>
                <a:ea typeface="Rig Solid Bold Halftone"/>
                <a:cs typeface="Rig Solid Bold Halftone"/>
                <a:sym typeface="Rig Solid Bold Halftone"/>
              </a:rPr>
              <a:t>CRUNCH</a:t>
            </a:r>
          </a:p>
        </p:txBody>
      </p:sp>
      <p:sp>
        <p:nvSpPr>
          <p:cNvPr name="TextBox 56" id="56"/>
          <p:cNvSpPr txBox="true"/>
          <p:nvPr/>
        </p:nvSpPr>
        <p:spPr>
          <a:xfrm rot="-1629118">
            <a:off x="2001260" y="1873806"/>
            <a:ext cx="1507473" cy="235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5"/>
              </a:lnSpc>
            </a:pPr>
            <a:r>
              <a:rPr lang="en-US" sz="1182" spc="74">
                <a:solidFill>
                  <a:srgbClr val="FBCB73"/>
                </a:solidFill>
                <a:latin typeface="Schoolbell"/>
                <a:ea typeface="Schoolbell"/>
                <a:cs typeface="Schoolbell"/>
                <a:sym typeface="Schoolbell"/>
              </a:rPr>
              <a:t>Come Taste The Stars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2541221" y="2936558"/>
            <a:ext cx="213241" cy="390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75"/>
              </a:lnSpc>
              <a:spcBef>
                <a:spcPct val="0"/>
              </a:spcBef>
            </a:pPr>
            <a:r>
              <a:rPr lang="en-US" sz="2268">
                <a:solidFill>
                  <a:srgbClr val="FFBD59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&lt;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662626">
            <a:off x="7145709" y="2759337"/>
            <a:ext cx="3068298" cy="1948587"/>
            <a:chOff x="0" y="0"/>
            <a:chExt cx="4849459" cy="30797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2700" y="-2540"/>
              <a:ext cx="4865969" cy="3083560"/>
            </a:xfrm>
            <a:custGeom>
              <a:avLst/>
              <a:gdLst/>
              <a:ahLst/>
              <a:cxnLst/>
              <a:rect r="r" b="b" t="t" l="l"/>
              <a:pathLst>
                <a:path h="3083560" w="4865969">
                  <a:moveTo>
                    <a:pt x="4844556" y="1511300"/>
                  </a:moveTo>
                  <a:cubicBezTo>
                    <a:pt x="4848957" y="1508760"/>
                    <a:pt x="4853358" y="1507490"/>
                    <a:pt x="4856291" y="1503680"/>
                  </a:cubicBezTo>
                  <a:cubicBezTo>
                    <a:pt x="4859225" y="1501140"/>
                    <a:pt x="4864698" y="1497330"/>
                    <a:pt x="4864698" y="1493520"/>
                  </a:cubicBezTo>
                  <a:cubicBezTo>
                    <a:pt x="4864698" y="1490980"/>
                    <a:pt x="4859225" y="1487170"/>
                    <a:pt x="4856291" y="1484630"/>
                  </a:cubicBezTo>
                  <a:lnTo>
                    <a:pt x="4843089" y="1473200"/>
                  </a:lnTo>
                  <a:cubicBezTo>
                    <a:pt x="4846023" y="1470660"/>
                    <a:pt x="4851891" y="1469390"/>
                    <a:pt x="4851891" y="1465580"/>
                  </a:cubicBezTo>
                  <a:cubicBezTo>
                    <a:pt x="4854825" y="1455420"/>
                    <a:pt x="4859225" y="1445260"/>
                    <a:pt x="4859225" y="1435100"/>
                  </a:cubicBezTo>
                  <a:cubicBezTo>
                    <a:pt x="4859225" y="1430020"/>
                    <a:pt x="4848957" y="1426210"/>
                    <a:pt x="4843089" y="1419860"/>
                  </a:cubicBezTo>
                  <a:cubicBezTo>
                    <a:pt x="4848957" y="1419860"/>
                    <a:pt x="4851891" y="1419860"/>
                    <a:pt x="4856291" y="1418590"/>
                  </a:cubicBezTo>
                  <a:lnTo>
                    <a:pt x="4856291" y="1414780"/>
                  </a:lnTo>
                  <a:lnTo>
                    <a:pt x="4843089" y="1414780"/>
                  </a:lnTo>
                  <a:cubicBezTo>
                    <a:pt x="4834288" y="1409700"/>
                    <a:pt x="4825487" y="1399540"/>
                    <a:pt x="4822553" y="1400810"/>
                  </a:cubicBezTo>
                  <a:cubicBezTo>
                    <a:pt x="4806417" y="1408430"/>
                    <a:pt x="4806417" y="1398270"/>
                    <a:pt x="4803484" y="1390650"/>
                  </a:cubicBezTo>
                  <a:cubicBezTo>
                    <a:pt x="4797616" y="1391920"/>
                    <a:pt x="4791749" y="1393190"/>
                    <a:pt x="4787348" y="1391920"/>
                  </a:cubicBezTo>
                  <a:cubicBezTo>
                    <a:pt x="4777080" y="1390650"/>
                    <a:pt x="4766813" y="1386840"/>
                    <a:pt x="4756544" y="1386840"/>
                  </a:cubicBezTo>
                  <a:cubicBezTo>
                    <a:pt x="4743343" y="1385570"/>
                    <a:pt x="4728674" y="1385570"/>
                    <a:pt x="4714005" y="1384300"/>
                  </a:cubicBezTo>
                  <a:cubicBezTo>
                    <a:pt x="4692002" y="1381760"/>
                    <a:pt x="4669999" y="1379220"/>
                    <a:pt x="4647996" y="1376680"/>
                  </a:cubicBezTo>
                  <a:cubicBezTo>
                    <a:pt x="4646529" y="1376680"/>
                    <a:pt x="4643595" y="1379220"/>
                    <a:pt x="4642129" y="1379220"/>
                  </a:cubicBezTo>
                  <a:cubicBezTo>
                    <a:pt x="4630394" y="1377950"/>
                    <a:pt x="4618659" y="1376680"/>
                    <a:pt x="4608391" y="1374140"/>
                  </a:cubicBezTo>
                  <a:cubicBezTo>
                    <a:pt x="4605457" y="1372870"/>
                    <a:pt x="4603990" y="1366520"/>
                    <a:pt x="4603990" y="1363980"/>
                  </a:cubicBezTo>
                  <a:cubicBezTo>
                    <a:pt x="4620126" y="1353820"/>
                    <a:pt x="4636261" y="1343660"/>
                    <a:pt x="4646529" y="1337310"/>
                  </a:cubicBezTo>
                  <a:cubicBezTo>
                    <a:pt x="4658264" y="1336040"/>
                    <a:pt x="4665599" y="1334770"/>
                    <a:pt x="4675867" y="1334770"/>
                  </a:cubicBezTo>
                  <a:cubicBezTo>
                    <a:pt x="4667066" y="1324610"/>
                    <a:pt x="4661198" y="1319530"/>
                    <a:pt x="4653864" y="1311910"/>
                  </a:cubicBezTo>
                  <a:cubicBezTo>
                    <a:pt x="4649463" y="1313180"/>
                    <a:pt x="4645062" y="1314450"/>
                    <a:pt x="4637728" y="1316990"/>
                  </a:cubicBezTo>
                  <a:cubicBezTo>
                    <a:pt x="4637728" y="1310640"/>
                    <a:pt x="4637728" y="1304290"/>
                    <a:pt x="4639195" y="1304290"/>
                  </a:cubicBezTo>
                  <a:cubicBezTo>
                    <a:pt x="4645062" y="1303020"/>
                    <a:pt x="4653864" y="1301750"/>
                    <a:pt x="4658264" y="1304290"/>
                  </a:cubicBezTo>
                  <a:cubicBezTo>
                    <a:pt x="4664132" y="1308100"/>
                    <a:pt x="4667066" y="1314450"/>
                    <a:pt x="4672933" y="1322070"/>
                  </a:cubicBezTo>
                  <a:cubicBezTo>
                    <a:pt x="4675867" y="1322070"/>
                    <a:pt x="4681734" y="1323340"/>
                    <a:pt x="4687601" y="1323340"/>
                  </a:cubicBezTo>
                  <a:cubicBezTo>
                    <a:pt x="4686135" y="1306830"/>
                    <a:pt x="4686135" y="1306830"/>
                    <a:pt x="4669999" y="1282700"/>
                  </a:cubicBezTo>
                  <a:cubicBezTo>
                    <a:pt x="4690535" y="1282700"/>
                    <a:pt x="4696402" y="1277620"/>
                    <a:pt x="4692002" y="1259840"/>
                  </a:cubicBezTo>
                  <a:cubicBezTo>
                    <a:pt x="4705204" y="1258570"/>
                    <a:pt x="4719873" y="1257300"/>
                    <a:pt x="4733074" y="1257300"/>
                  </a:cubicBezTo>
                  <a:cubicBezTo>
                    <a:pt x="4731607" y="1254760"/>
                    <a:pt x="4728674" y="1249680"/>
                    <a:pt x="4727207" y="1245870"/>
                  </a:cubicBezTo>
                  <a:cubicBezTo>
                    <a:pt x="4733074" y="1247140"/>
                    <a:pt x="4737475" y="1248410"/>
                    <a:pt x="4740409" y="1249680"/>
                  </a:cubicBezTo>
                  <a:cubicBezTo>
                    <a:pt x="4741876" y="1243330"/>
                    <a:pt x="4741876" y="1236980"/>
                    <a:pt x="4743343" y="1231900"/>
                  </a:cubicBezTo>
                  <a:cubicBezTo>
                    <a:pt x="4744810" y="1225550"/>
                    <a:pt x="4746276" y="1217930"/>
                    <a:pt x="4747743" y="1211580"/>
                  </a:cubicBezTo>
                  <a:cubicBezTo>
                    <a:pt x="4747743" y="1209040"/>
                    <a:pt x="4746276" y="1205230"/>
                    <a:pt x="4747743" y="1201420"/>
                  </a:cubicBezTo>
                  <a:cubicBezTo>
                    <a:pt x="4752144" y="1191260"/>
                    <a:pt x="4753610" y="1176020"/>
                    <a:pt x="4749210" y="1168400"/>
                  </a:cubicBezTo>
                  <a:cubicBezTo>
                    <a:pt x="4752144" y="1165860"/>
                    <a:pt x="4753610" y="1162050"/>
                    <a:pt x="4753610" y="1159510"/>
                  </a:cubicBezTo>
                  <a:cubicBezTo>
                    <a:pt x="4753610" y="1149350"/>
                    <a:pt x="4753610" y="1137920"/>
                    <a:pt x="4752144" y="1127760"/>
                  </a:cubicBezTo>
                  <a:cubicBezTo>
                    <a:pt x="4750677" y="1117600"/>
                    <a:pt x="4749210" y="1108710"/>
                    <a:pt x="4747743" y="1098550"/>
                  </a:cubicBezTo>
                  <a:cubicBezTo>
                    <a:pt x="4746276" y="1096010"/>
                    <a:pt x="4746276" y="1093470"/>
                    <a:pt x="4747743" y="1089660"/>
                  </a:cubicBezTo>
                  <a:cubicBezTo>
                    <a:pt x="4752144" y="1079500"/>
                    <a:pt x="4755077" y="1069340"/>
                    <a:pt x="4746276" y="1059180"/>
                  </a:cubicBezTo>
                  <a:cubicBezTo>
                    <a:pt x="4743343" y="1056640"/>
                    <a:pt x="4744810" y="1050290"/>
                    <a:pt x="4746276" y="1046480"/>
                  </a:cubicBezTo>
                  <a:cubicBezTo>
                    <a:pt x="4750677" y="1032510"/>
                    <a:pt x="4741876" y="1021080"/>
                    <a:pt x="4725740" y="1018540"/>
                  </a:cubicBezTo>
                  <a:lnTo>
                    <a:pt x="4719873" y="1018540"/>
                  </a:lnTo>
                  <a:cubicBezTo>
                    <a:pt x="4721340" y="1014730"/>
                    <a:pt x="4722807" y="1013460"/>
                    <a:pt x="4724273" y="1010920"/>
                  </a:cubicBezTo>
                  <a:cubicBezTo>
                    <a:pt x="4719873" y="1009650"/>
                    <a:pt x="4715472" y="1009650"/>
                    <a:pt x="4712538" y="1007110"/>
                  </a:cubicBezTo>
                  <a:cubicBezTo>
                    <a:pt x="4709604" y="1005840"/>
                    <a:pt x="4708138" y="1002030"/>
                    <a:pt x="4705204" y="1000760"/>
                  </a:cubicBezTo>
                  <a:cubicBezTo>
                    <a:pt x="4693469" y="995680"/>
                    <a:pt x="4680267" y="990600"/>
                    <a:pt x="4667066" y="985520"/>
                  </a:cubicBezTo>
                  <a:cubicBezTo>
                    <a:pt x="4662665" y="984250"/>
                    <a:pt x="4656798" y="984250"/>
                    <a:pt x="4652397" y="984250"/>
                  </a:cubicBezTo>
                  <a:cubicBezTo>
                    <a:pt x="4649463" y="985520"/>
                    <a:pt x="4647996" y="980440"/>
                    <a:pt x="4645062" y="980440"/>
                  </a:cubicBezTo>
                  <a:cubicBezTo>
                    <a:pt x="4624526" y="976630"/>
                    <a:pt x="4603990" y="974090"/>
                    <a:pt x="4583454" y="969010"/>
                  </a:cubicBezTo>
                  <a:cubicBezTo>
                    <a:pt x="4567319" y="963930"/>
                    <a:pt x="4548249" y="974090"/>
                    <a:pt x="4532114" y="963930"/>
                  </a:cubicBezTo>
                  <a:cubicBezTo>
                    <a:pt x="4530647" y="962660"/>
                    <a:pt x="4527713" y="965200"/>
                    <a:pt x="4526246" y="965200"/>
                  </a:cubicBezTo>
                  <a:cubicBezTo>
                    <a:pt x="4513044" y="962660"/>
                    <a:pt x="4501310" y="969010"/>
                    <a:pt x="4488108" y="965200"/>
                  </a:cubicBezTo>
                  <a:cubicBezTo>
                    <a:pt x="4474906" y="961390"/>
                    <a:pt x="4460237" y="960120"/>
                    <a:pt x="4454370" y="948690"/>
                  </a:cubicBezTo>
                  <a:cubicBezTo>
                    <a:pt x="4448502" y="937260"/>
                    <a:pt x="4444102" y="925830"/>
                    <a:pt x="4444102" y="914400"/>
                  </a:cubicBezTo>
                  <a:cubicBezTo>
                    <a:pt x="4445569" y="900430"/>
                    <a:pt x="4452903" y="885190"/>
                    <a:pt x="4425033" y="887730"/>
                  </a:cubicBezTo>
                  <a:cubicBezTo>
                    <a:pt x="4426500" y="885190"/>
                    <a:pt x="4426500" y="882650"/>
                    <a:pt x="4427967" y="881380"/>
                  </a:cubicBezTo>
                  <a:cubicBezTo>
                    <a:pt x="4342888" y="873760"/>
                    <a:pt x="4257810" y="867410"/>
                    <a:pt x="4174198" y="859790"/>
                  </a:cubicBezTo>
                  <a:cubicBezTo>
                    <a:pt x="4171265" y="850900"/>
                    <a:pt x="4168331" y="840740"/>
                    <a:pt x="4165397" y="826770"/>
                  </a:cubicBezTo>
                  <a:cubicBezTo>
                    <a:pt x="4181533" y="842010"/>
                    <a:pt x="4196201" y="850900"/>
                    <a:pt x="4216738" y="849630"/>
                  </a:cubicBezTo>
                  <a:cubicBezTo>
                    <a:pt x="4218204" y="839470"/>
                    <a:pt x="4216738" y="831850"/>
                    <a:pt x="4205003" y="825500"/>
                  </a:cubicBezTo>
                  <a:cubicBezTo>
                    <a:pt x="4203536" y="824230"/>
                    <a:pt x="4202069" y="819150"/>
                    <a:pt x="4203536" y="816610"/>
                  </a:cubicBezTo>
                  <a:cubicBezTo>
                    <a:pt x="4209404" y="803910"/>
                    <a:pt x="4215271" y="792480"/>
                    <a:pt x="4219671" y="781050"/>
                  </a:cubicBezTo>
                  <a:cubicBezTo>
                    <a:pt x="4225539" y="784860"/>
                    <a:pt x="4229939" y="787400"/>
                    <a:pt x="4235807" y="789940"/>
                  </a:cubicBezTo>
                  <a:lnTo>
                    <a:pt x="4238741" y="787400"/>
                  </a:lnTo>
                  <a:lnTo>
                    <a:pt x="4221138" y="764540"/>
                  </a:lnTo>
                  <a:cubicBezTo>
                    <a:pt x="4232873" y="767080"/>
                    <a:pt x="4243141" y="768350"/>
                    <a:pt x="4256343" y="770890"/>
                  </a:cubicBezTo>
                  <a:cubicBezTo>
                    <a:pt x="4251942" y="763270"/>
                    <a:pt x="4247542" y="758190"/>
                    <a:pt x="4247542" y="758190"/>
                  </a:cubicBezTo>
                  <a:cubicBezTo>
                    <a:pt x="4254876" y="753110"/>
                    <a:pt x="4262210" y="748030"/>
                    <a:pt x="4272478" y="741680"/>
                  </a:cubicBezTo>
                  <a:cubicBezTo>
                    <a:pt x="4272478" y="740410"/>
                    <a:pt x="4273945" y="732790"/>
                    <a:pt x="4278346" y="731520"/>
                  </a:cubicBezTo>
                  <a:cubicBezTo>
                    <a:pt x="4287147" y="727710"/>
                    <a:pt x="4290081" y="734060"/>
                    <a:pt x="4293015" y="740410"/>
                  </a:cubicBezTo>
                  <a:cubicBezTo>
                    <a:pt x="4294482" y="744220"/>
                    <a:pt x="4303283" y="745490"/>
                    <a:pt x="4309150" y="746760"/>
                  </a:cubicBezTo>
                  <a:cubicBezTo>
                    <a:pt x="4315018" y="748030"/>
                    <a:pt x="4322352" y="748030"/>
                    <a:pt x="4329686" y="746760"/>
                  </a:cubicBezTo>
                  <a:cubicBezTo>
                    <a:pt x="4341421" y="746760"/>
                    <a:pt x="4353156" y="745490"/>
                    <a:pt x="4369292" y="744220"/>
                  </a:cubicBezTo>
                  <a:cubicBezTo>
                    <a:pt x="4357557" y="741680"/>
                    <a:pt x="4348756" y="739140"/>
                    <a:pt x="4341421" y="737870"/>
                  </a:cubicBezTo>
                  <a:cubicBezTo>
                    <a:pt x="4341421" y="736600"/>
                    <a:pt x="4341421" y="735330"/>
                    <a:pt x="4339954" y="734060"/>
                  </a:cubicBezTo>
                  <a:cubicBezTo>
                    <a:pt x="4351689" y="731520"/>
                    <a:pt x="4363424" y="728980"/>
                    <a:pt x="4373692" y="726440"/>
                  </a:cubicBezTo>
                  <a:cubicBezTo>
                    <a:pt x="4385427" y="728980"/>
                    <a:pt x="4395695" y="732790"/>
                    <a:pt x="4404496" y="735330"/>
                  </a:cubicBezTo>
                  <a:cubicBezTo>
                    <a:pt x="4407430" y="758190"/>
                    <a:pt x="4425033" y="739140"/>
                    <a:pt x="4435301" y="741680"/>
                  </a:cubicBezTo>
                  <a:cubicBezTo>
                    <a:pt x="4432367" y="736600"/>
                    <a:pt x="4427967" y="731520"/>
                    <a:pt x="4423566" y="725170"/>
                  </a:cubicBezTo>
                  <a:cubicBezTo>
                    <a:pt x="4442635" y="727710"/>
                    <a:pt x="4461704" y="727710"/>
                    <a:pt x="4474906" y="740410"/>
                  </a:cubicBezTo>
                  <a:cubicBezTo>
                    <a:pt x="4476373" y="741680"/>
                    <a:pt x="4482240" y="740410"/>
                    <a:pt x="4485174" y="739140"/>
                  </a:cubicBezTo>
                  <a:cubicBezTo>
                    <a:pt x="4489574" y="740410"/>
                    <a:pt x="4496909" y="742950"/>
                    <a:pt x="4499843" y="741680"/>
                  </a:cubicBezTo>
                  <a:cubicBezTo>
                    <a:pt x="4504243" y="737870"/>
                    <a:pt x="4504243" y="731520"/>
                    <a:pt x="4508644" y="723900"/>
                  </a:cubicBezTo>
                  <a:cubicBezTo>
                    <a:pt x="4518912" y="739140"/>
                    <a:pt x="4529180" y="730250"/>
                    <a:pt x="4539448" y="723900"/>
                  </a:cubicBezTo>
                  <a:cubicBezTo>
                    <a:pt x="4537981" y="727710"/>
                    <a:pt x="4537981" y="730250"/>
                    <a:pt x="4537981" y="730250"/>
                  </a:cubicBezTo>
                  <a:cubicBezTo>
                    <a:pt x="4546783" y="734060"/>
                    <a:pt x="4554117" y="736600"/>
                    <a:pt x="4564385" y="740410"/>
                  </a:cubicBezTo>
                  <a:cubicBezTo>
                    <a:pt x="4571719" y="737870"/>
                    <a:pt x="4580520" y="728980"/>
                    <a:pt x="4593722" y="737870"/>
                  </a:cubicBezTo>
                  <a:cubicBezTo>
                    <a:pt x="4595189" y="739140"/>
                    <a:pt x="4601056" y="736600"/>
                    <a:pt x="4605457" y="736600"/>
                  </a:cubicBezTo>
                  <a:cubicBezTo>
                    <a:pt x="4609858" y="735330"/>
                    <a:pt x="4612792" y="735330"/>
                    <a:pt x="4614258" y="734060"/>
                  </a:cubicBezTo>
                  <a:cubicBezTo>
                    <a:pt x="4617192" y="725170"/>
                    <a:pt x="4618659" y="717550"/>
                    <a:pt x="4623059" y="709930"/>
                  </a:cubicBezTo>
                  <a:cubicBezTo>
                    <a:pt x="4627460" y="702310"/>
                    <a:pt x="4625993" y="694690"/>
                    <a:pt x="4617192" y="692150"/>
                  </a:cubicBezTo>
                  <a:cubicBezTo>
                    <a:pt x="4614258" y="690880"/>
                    <a:pt x="4611325" y="690880"/>
                    <a:pt x="4609858" y="689610"/>
                  </a:cubicBezTo>
                  <a:cubicBezTo>
                    <a:pt x="4623059" y="678180"/>
                    <a:pt x="4634795" y="670560"/>
                    <a:pt x="4653864" y="675640"/>
                  </a:cubicBezTo>
                  <a:cubicBezTo>
                    <a:pt x="4658264" y="676910"/>
                    <a:pt x="4664132" y="671830"/>
                    <a:pt x="4671466" y="668020"/>
                  </a:cubicBezTo>
                  <a:cubicBezTo>
                    <a:pt x="4667066" y="664210"/>
                    <a:pt x="4664132" y="662940"/>
                    <a:pt x="4661198" y="661670"/>
                  </a:cubicBezTo>
                  <a:cubicBezTo>
                    <a:pt x="4672933" y="640080"/>
                    <a:pt x="4692002" y="654050"/>
                    <a:pt x="4709604" y="654050"/>
                  </a:cubicBezTo>
                  <a:cubicBezTo>
                    <a:pt x="4703737" y="650240"/>
                    <a:pt x="4700803" y="646430"/>
                    <a:pt x="4697869" y="645160"/>
                  </a:cubicBezTo>
                  <a:cubicBezTo>
                    <a:pt x="4706671" y="641350"/>
                    <a:pt x="4715472" y="638810"/>
                    <a:pt x="4722807" y="635000"/>
                  </a:cubicBezTo>
                  <a:cubicBezTo>
                    <a:pt x="4724273" y="629920"/>
                    <a:pt x="4722807" y="624840"/>
                    <a:pt x="4724273" y="622300"/>
                  </a:cubicBezTo>
                  <a:cubicBezTo>
                    <a:pt x="4731607" y="612140"/>
                    <a:pt x="4727207" y="604520"/>
                    <a:pt x="4715472" y="599440"/>
                  </a:cubicBezTo>
                  <a:cubicBezTo>
                    <a:pt x="4711071" y="596900"/>
                    <a:pt x="4706671" y="591820"/>
                    <a:pt x="4703737" y="588010"/>
                  </a:cubicBezTo>
                  <a:cubicBezTo>
                    <a:pt x="4708138" y="588010"/>
                    <a:pt x="4714005" y="586740"/>
                    <a:pt x="4719873" y="586740"/>
                  </a:cubicBezTo>
                  <a:lnTo>
                    <a:pt x="4719873" y="571500"/>
                  </a:lnTo>
                  <a:cubicBezTo>
                    <a:pt x="4722807" y="571500"/>
                    <a:pt x="4725740" y="571500"/>
                    <a:pt x="4728674" y="572770"/>
                  </a:cubicBezTo>
                  <a:cubicBezTo>
                    <a:pt x="4730141" y="557530"/>
                    <a:pt x="4731607" y="542290"/>
                    <a:pt x="4734541" y="525780"/>
                  </a:cubicBezTo>
                  <a:cubicBezTo>
                    <a:pt x="4718406" y="518160"/>
                    <a:pt x="4727207" y="509270"/>
                    <a:pt x="4736008" y="497840"/>
                  </a:cubicBezTo>
                  <a:cubicBezTo>
                    <a:pt x="4736008" y="497840"/>
                    <a:pt x="4733074" y="496570"/>
                    <a:pt x="4730141" y="496570"/>
                  </a:cubicBezTo>
                  <a:cubicBezTo>
                    <a:pt x="4731607" y="491490"/>
                    <a:pt x="4734541" y="486410"/>
                    <a:pt x="4736008" y="481330"/>
                  </a:cubicBezTo>
                  <a:cubicBezTo>
                    <a:pt x="4738942" y="471170"/>
                    <a:pt x="4734541" y="469900"/>
                    <a:pt x="4721340" y="474980"/>
                  </a:cubicBezTo>
                  <a:cubicBezTo>
                    <a:pt x="4719873" y="472440"/>
                    <a:pt x="4718406" y="468630"/>
                    <a:pt x="4715472" y="466090"/>
                  </a:cubicBezTo>
                  <a:cubicBezTo>
                    <a:pt x="4714005" y="467360"/>
                    <a:pt x="4714005" y="468630"/>
                    <a:pt x="4712538" y="469900"/>
                  </a:cubicBezTo>
                  <a:cubicBezTo>
                    <a:pt x="4706671" y="468630"/>
                    <a:pt x="4702270" y="466090"/>
                    <a:pt x="4696402" y="464820"/>
                  </a:cubicBezTo>
                  <a:cubicBezTo>
                    <a:pt x="4667066" y="454660"/>
                    <a:pt x="4636261" y="457200"/>
                    <a:pt x="4606924" y="455930"/>
                  </a:cubicBezTo>
                  <a:cubicBezTo>
                    <a:pt x="4602523" y="455930"/>
                    <a:pt x="4596656" y="459740"/>
                    <a:pt x="4592255" y="459740"/>
                  </a:cubicBezTo>
                  <a:cubicBezTo>
                    <a:pt x="4574653" y="458470"/>
                    <a:pt x="4558517" y="453390"/>
                    <a:pt x="4542382" y="452120"/>
                  </a:cubicBezTo>
                  <a:cubicBezTo>
                    <a:pt x="4520379" y="450850"/>
                    <a:pt x="4498376" y="450850"/>
                    <a:pt x="4476373" y="450850"/>
                  </a:cubicBezTo>
                  <a:cubicBezTo>
                    <a:pt x="4460237" y="450850"/>
                    <a:pt x="4457304" y="443230"/>
                    <a:pt x="4458770" y="433070"/>
                  </a:cubicBezTo>
                  <a:cubicBezTo>
                    <a:pt x="4464638" y="429260"/>
                    <a:pt x="4470505" y="421640"/>
                    <a:pt x="4470505" y="420370"/>
                  </a:cubicBezTo>
                  <a:cubicBezTo>
                    <a:pt x="4451436" y="407670"/>
                    <a:pt x="4469038" y="398780"/>
                    <a:pt x="4473439" y="388620"/>
                  </a:cubicBezTo>
                  <a:cubicBezTo>
                    <a:pt x="4471972" y="363220"/>
                    <a:pt x="4470505" y="337820"/>
                    <a:pt x="4469038" y="311150"/>
                  </a:cubicBezTo>
                  <a:cubicBezTo>
                    <a:pt x="4471972" y="309880"/>
                    <a:pt x="4477840" y="308610"/>
                    <a:pt x="4482240" y="307340"/>
                  </a:cubicBezTo>
                  <a:cubicBezTo>
                    <a:pt x="4480774" y="303530"/>
                    <a:pt x="4477840" y="299720"/>
                    <a:pt x="4477840" y="295910"/>
                  </a:cubicBezTo>
                  <a:cubicBezTo>
                    <a:pt x="4482240" y="280670"/>
                    <a:pt x="4483707" y="265430"/>
                    <a:pt x="4464638" y="254000"/>
                  </a:cubicBezTo>
                  <a:cubicBezTo>
                    <a:pt x="4473439" y="248920"/>
                    <a:pt x="4480774" y="245110"/>
                    <a:pt x="4489574" y="240030"/>
                  </a:cubicBezTo>
                  <a:cubicBezTo>
                    <a:pt x="4488108" y="238760"/>
                    <a:pt x="4486641" y="236220"/>
                    <a:pt x="4486641" y="234950"/>
                  </a:cubicBezTo>
                  <a:cubicBezTo>
                    <a:pt x="4486641" y="233680"/>
                    <a:pt x="4485174" y="233680"/>
                    <a:pt x="4483707" y="233680"/>
                  </a:cubicBezTo>
                  <a:cubicBezTo>
                    <a:pt x="4469038" y="233680"/>
                    <a:pt x="4463171" y="231140"/>
                    <a:pt x="4461704" y="218440"/>
                  </a:cubicBezTo>
                  <a:cubicBezTo>
                    <a:pt x="4461704" y="215900"/>
                    <a:pt x="4461704" y="212090"/>
                    <a:pt x="4464638" y="209550"/>
                  </a:cubicBezTo>
                  <a:cubicBezTo>
                    <a:pt x="4470505" y="205740"/>
                    <a:pt x="4476373" y="201930"/>
                    <a:pt x="4483707" y="199390"/>
                  </a:cubicBezTo>
                  <a:cubicBezTo>
                    <a:pt x="4486641" y="198120"/>
                    <a:pt x="4492508" y="199390"/>
                    <a:pt x="4495442" y="200660"/>
                  </a:cubicBezTo>
                  <a:cubicBezTo>
                    <a:pt x="4511577" y="208280"/>
                    <a:pt x="4513044" y="208280"/>
                    <a:pt x="4515978" y="191770"/>
                  </a:cubicBezTo>
                  <a:cubicBezTo>
                    <a:pt x="4518912" y="193040"/>
                    <a:pt x="4521846" y="194310"/>
                    <a:pt x="4526246" y="195580"/>
                  </a:cubicBezTo>
                  <a:cubicBezTo>
                    <a:pt x="4524780" y="190500"/>
                    <a:pt x="4524780" y="186690"/>
                    <a:pt x="4521846" y="182880"/>
                  </a:cubicBezTo>
                  <a:cubicBezTo>
                    <a:pt x="4521846" y="181610"/>
                    <a:pt x="4518912" y="180340"/>
                    <a:pt x="4515978" y="179070"/>
                  </a:cubicBezTo>
                  <a:cubicBezTo>
                    <a:pt x="4518912" y="177800"/>
                    <a:pt x="4521846" y="175260"/>
                    <a:pt x="4524780" y="176530"/>
                  </a:cubicBezTo>
                  <a:cubicBezTo>
                    <a:pt x="4539448" y="180340"/>
                    <a:pt x="4548249" y="171450"/>
                    <a:pt x="4558517" y="166370"/>
                  </a:cubicBezTo>
                  <a:cubicBezTo>
                    <a:pt x="4549716" y="156210"/>
                    <a:pt x="4540915" y="147320"/>
                    <a:pt x="4533580" y="137160"/>
                  </a:cubicBezTo>
                  <a:cubicBezTo>
                    <a:pt x="4545316" y="132080"/>
                    <a:pt x="4554117" y="129540"/>
                    <a:pt x="4562918" y="125730"/>
                  </a:cubicBezTo>
                  <a:cubicBezTo>
                    <a:pt x="4543849" y="97790"/>
                    <a:pt x="4543849" y="97790"/>
                    <a:pt x="4557051" y="86360"/>
                  </a:cubicBezTo>
                  <a:cubicBezTo>
                    <a:pt x="4557051" y="85090"/>
                    <a:pt x="4555584" y="83820"/>
                    <a:pt x="4555584" y="82550"/>
                  </a:cubicBezTo>
                  <a:cubicBezTo>
                    <a:pt x="4551183" y="83820"/>
                    <a:pt x="4545316" y="85090"/>
                    <a:pt x="4540915" y="87630"/>
                  </a:cubicBezTo>
                  <a:lnTo>
                    <a:pt x="4539448" y="86360"/>
                  </a:lnTo>
                  <a:cubicBezTo>
                    <a:pt x="4545316" y="81280"/>
                    <a:pt x="4551183" y="77470"/>
                    <a:pt x="4557051" y="72390"/>
                  </a:cubicBezTo>
                  <a:cubicBezTo>
                    <a:pt x="4557051" y="68580"/>
                    <a:pt x="4559984" y="59690"/>
                    <a:pt x="4557051" y="57150"/>
                  </a:cubicBezTo>
                  <a:cubicBezTo>
                    <a:pt x="4545316" y="48260"/>
                    <a:pt x="4558517" y="39370"/>
                    <a:pt x="4555584" y="30480"/>
                  </a:cubicBezTo>
                  <a:cubicBezTo>
                    <a:pt x="4554117" y="27940"/>
                    <a:pt x="4555584" y="21590"/>
                    <a:pt x="4554117" y="21590"/>
                  </a:cubicBezTo>
                  <a:cubicBezTo>
                    <a:pt x="4545316" y="17780"/>
                    <a:pt x="4535047" y="11430"/>
                    <a:pt x="4524780" y="11430"/>
                  </a:cubicBezTo>
                  <a:cubicBezTo>
                    <a:pt x="4501310" y="10160"/>
                    <a:pt x="4477840" y="12700"/>
                    <a:pt x="4454370" y="12700"/>
                  </a:cubicBezTo>
                  <a:lnTo>
                    <a:pt x="4379559" y="12700"/>
                  </a:lnTo>
                  <a:cubicBezTo>
                    <a:pt x="4361957" y="12700"/>
                    <a:pt x="4347289" y="8890"/>
                    <a:pt x="4329686" y="5080"/>
                  </a:cubicBezTo>
                  <a:cubicBezTo>
                    <a:pt x="4309150" y="0"/>
                    <a:pt x="4287147" y="3810"/>
                    <a:pt x="4265144" y="5080"/>
                  </a:cubicBezTo>
                  <a:cubicBezTo>
                    <a:pt x="4218204" y="6350"/>
                    <a:pt x="4171265" y="6350"/>
                    <a:pt x="4124325" y="7620"/>
                  </a:cubicBezTo>
                  <a:cubicBezTo>
                    <a:pt x="4102322" y="7620"/>
                    <a:pt x="4078852" y="10160"/>
                    <a:pt x="4056849" y="11430"/>
                  </a:cubicBezTo>
                  <a:cubicBezTo>
                    <a:pt x="4028978" y="12700"/>
                    <a:pt x="4001108" y="11430"/>
                    <a:pt x="3973238" y="12700"/>
                  </a:cubicBezTo>
                  <a:cubicBezTo>
                    <a:pt x="3943901" y="13970"/>
                    <a:pt x="3914563" y="16510"/>
                    <a:pt x="3885226" y="17780"/>
                  </a:cubicBezTo>
                  <a:cubicBezTo>
                    <a:pt x="3850021" y="19050"/>
                    <a:pt x="3814816" y="19050"/>
                    <a:pt x="3779612" y="20320"/>
                  </a:cubicBezTo>
                  <a:lnTo>
                    <a:pt x="3669597" y="24130"/>
                  </a:lnTo>
                  <a:cubicBezTo>
                    <a:pt x="3635859" y="25400"/>
                    <a:pt x="3603587" y="25400"/>
                    <a:pt x="3569850" y="25400"/>
                  </a:cubicBezTo>
                  <a:cubicBezTo>
                    <a:pt x="3544913" y="25400"/>
                    <a:pt x="3518510" y="26670"/>
                    <a:pt x="3493572" y="27940"/>
                  </a:cubicBezTo>
                  <a:lnTo>
                    <a:pt x="3418763" y="31750"/>
                  </a:lnTo>
                  <a:cubicBezTo>
                    <a:pt x="3401160" y="33020"/>
                    <a:pt x="3383558" y="33020"/>
                    <a:pt x="3364488" y="34290"/>
                  </a:cubicBezTo>
                  <a:cubicBezTo>
                    <a:pt x="3335151" y="35560"/>
                    <a:pt x="3305814" y="35560"/>
                    <a:pt x="3276477" y="36830"/>
                  </a:cubicBezTo>
                  <a:cubicBezTo>
                    <a:pt x="3242739" y="38100"/>
                    <a:pt x="3210468" y="40640"/>
                    <a:pt x="3178197" y="41910"/>
                  </a:cubicBezTo>
                  <a:cubicBezTo>
                    <a:pt x="3144459" y="44450"/>
                    <a:pt x="3112188" y="46990"/>
                    <a:pt x="3078450" y="49530"/>
                  </a:cubicBezTo>
                  <a:cubicBezTo>
                    <a:pt x="3065248" y="50800"/>
                    <a:pt x="3052046" y="50800"/>
                    <a:pt x="3037377" y="52070"/>
                  </a:cubicBezTo>
                  <a:lnTo>
                    <a:pt x="2994838" y="52070"/>
                  </a:lnTo>
                  <a:cubicBezTo>
                    <a:pt x="2946432" y="54610"/>
                    <a:pt x="2899492" y="58420"/>
                    <a:pt x="2851085" y="60960"/>
                  </a:cubicBezTo>
                  <a:cubicBezTo>
                    <a:pt x="2821748" y="62230"/>
                    <a:pt x="2790944" y="63500"/>
                    <a:pt x="2761607" y="66040"/>
                  </a:cubicBezTo>
                  <a:cubicBezTo>
                    <a:pt x="2744004" y="67310"/>
                    <a:pt x="2724935" y="69850"/>
                    <a:pt x="2707333" y="71120"/>
                  </a:cubicBezTo>
                  <a:lnTo>
                    <a:pt x="2588516" y="78740"/>
                  </a:lnTo>
                  <a:cubicBezTo>
                    <a:pt x="2563580" y="80010"/>
                    <a:pt x="2540110" y="85090"/>
                    <a:pt x="2516640" y="86360"/>
                  </a:cubicBezTo>
                  <a:cubicBezTo>
                    <a:pt x="2479968" y="88900"/>
                    <a:pt x="2441830" y="90170"/>
                    <a:pt x="2405158" y="92710"/>
                  </a:cubicBezTo>
                  <a:cubicBezTo>
                    <a:pt x="2396357" y="92710"/>
                    <a:pt x="2386089" y="93980"/>
                    <a:pt x="2377288" y="93980"/>
                  </a:cubicBezTo>
                  <a:cubicBezTo>
                    <a:pt x="2345017" y="96520"/>
                    <a:pt x="2314212" y="99060"/>
                    <a:pt x="2281942" y="101600"/>
                  </a:cubicBezTo>
                  <a:cubicBezTo>
                    <a:pt x="2264339" y="102870"/>
                    <a:pt x="2245270" y="105410"/>
                    <a:pt x="2227668" y="106680"/>
                  </a:cubicBezTo>
                  <a:cubicBezTo>
                    <a:pt x="2205665" y="107950"/>
                    <a:pt x="2183661" y="109220"/>
                    <a:pt x="2163125" y="110490"/>
                  </a:cubicBezTo>
                  <a:cubicBezTo>
                    <a:pt x="2122053" y="114300"/>
                    <a:pt x="2079514" y="118110"/>
                    <a:pt x="2038442" y="121920"/>
                  </a:cubicBezTo>
                  <a:cubicBezTo>
                    <a:pt x="2031107" y="123190"/>
                    <a:pt x="2025240" y="127000"/>
                    <a:pt x="2017906" y="127000"/>
                  </a:cubicBezTo>
                  <a:cubicBezTo>
                    <a:pt x="1984168" y="129540"/>
                    <a:pt x="1950430" y="129540"/>
                    <a:pt x="1918159" y="133350"/>
                  </a:cubicBezTo>
                  <a:cubicBezTo>
                    <a:pt x="1900556" y="135890"/>
                    <a:pt x="1881487" y="129540"/>
                    <a:pt x="1865352" y="142240"/>
                  </a:cubicBezTo>
                  <a:cubicBezTo>
                    <a:pt x="1859484" y="146050"/>
                    <a:pt x="1843349" y="139700"/>
                    <a:pt x="1833081" y="140970"/>
                  </a:cubicBezTo>
                  <a:cubicBezTo>
                    <a:pt x="1792008" y="144780"/>
                    <a:pt x="1750936" y="149860"/>
                    <a:pt x="1711331" y="153670"/>
                  </a:cubicBezTo>
                  <a:cubicBezTo>
                    <a:pt x="1679060" y="157480"/>
                    <a:pt x="1648255" y="160020"/>
                    <a:pt x="1615984" y="163830"/>
                  </a:cubicBezTo>
                  <a:cubicBezTo>
                    <a:pt x="1604249" y="165100"/>
                    <a:pt x="1592515" y="168910"/>
                    <a:pt x="1582246" y="170180"/>
                  </a:cubicBezTo>
                  <a:cubicBezTo>
                    <a:pt x="1552909" y="172720"/>
                    <a:pt x="1523572" y="175260"/>
                    <a:pt x="1495701" y="177800"/>
                  </a:cubicBezTo>
                  <a:cubicBezTo>
                    <a:pt x="1495701" y="182880"/>
                    <a:pt x="1495701" y="185420"/>
                    <a:pt x="1494234" y="187960"/>
                  </a:cubicBezTo>
                  <a:cubicBezTo>
                    <a:pt x="1491301" y="185420"/>
                    <a:pt x="1488367" y="181610"/>
                    <a:pt x="1485433" y="176530"/>
                  </a:cubicBezTo>
                  <a:cubicBezTo>
                    <a:pt x="1479566" y="190500"/>
                    <a:pt x="1467831" y="181610"/>
                    <a:pt x="1459030" y="182880"/>
                  </a:cubicBezTo>
                  <a:cubicBezTo>
                    <a:pt x="1442894" y="185420"/>
                    <a:pt x="1425292" y="189230"/>
                    <a:pt x="1409156" y="190500"/>
                  </a:cubicBezTo>
                  <a:cubicBezTo>
                    <a:pt x="1379819" y="194310"/>
                    <a:pt x="1350482" y="196850"/>
                    <a:pt x="1321144" y="199390"/>
                  </a:cubicBezTo>
                  <a:cubicBezTo>
                    <a:pt x="1296208" y="201930"/>
                    <a:pt x="1271271" y="207010"/>
                    <a:pt x="1246334" y="210820"/>
                  </a:cubicBezTo>
                  <a:cubicBezTo>
                    <a:pt x="1203795" y="217170"/>
                    <a:pt x="1159789" y="220980"/>
                    <a:pt x="1117250" y="227330"/>
                  </a:cubicBezTo>
                  <a:cubicBezTo>
                    <a:pt x="1087913" y="231140"/>
                    <a:pt x="1058575" y="237490"/>
                    <a:pt x="1027771" y="241300"/>
                  </a:cubicBezTo>
                  <a:cubicBezTo>
                    <a:pt x="996967" y="246380"/>
                    <a:pt x="964696" y="250190"/>
                    <a:pt x="933892" y="255270"/>
                  </a:cubicBezTo>
                  <a:cubicBezTo>
                    <a:pt x="911889" y="259080"/>
                    <a:pt x="889886" y="264160"/>
                    <a:pt x="867883" y="267970"/>
                  </a:cubicBezTo>
                  <a:cubicBezTo>
                    <a:pt x="823877" y="274320"/>
                    <a:pt x="778404" y="280670"/>
                    <a:pt x="734398" y="287020"/>
                  </a:cubicBezTo>
                  <a:cubicBezTo>
                    <a:pt x="718262" y="289560"/>
                    <a:pt x="703594" y="294640"/>
                    <a:pt x="687458" y="297180"/>
                  </a:cubicBezTo>
                  <a:cubicBezTo>
                    <a:pt x="659588" y="302260"/>
                    <a:pt x="631717" y="304800"/>
                    <a:pt x="603847" y="309880"/>
                  </a:cubicBezTo>
                  <a:cubicBezTo>
                    <a:pt x="583311" y="313690"/>
                    <a:pt x="564241" y="320040"/>
                    <a:pt x="545172" y="322580"/>
                  </a:cubicBezTo>
                  <a:cubicBezTo>
                    <a:pt x="504100" y="330200"/>
                    <a:pt x="463028" y="335280"/>
                    <a:pt x="421955" y="341630"/>
                  </a:cubicBezTo>
                  <a:cubicBezTo>
                    <a:pt x="404353" y="344170"/>
                    <a:pt x="386751" y="349250"/>
                    <a:pt x="369148" y="353060"/>
                  </a:cubicBezTo>
                  <a:cubicBezTo>
                    <a:pt x="341278" y="359410"/>
                    <a:pt x="311941" y="364490"/>
                    <a:pt x="284070" y="370840"/>
                  </a:cubicBezTo>
                  <a:cubicBezTo>
                    <a:pt x="276736" y="372110"/>
                    <a:pt x="269401" y="375920"/>
                    <a:pt x="260600" y="377190"/>
                  </a:cubicBezTo>
                  <a:cubicBezTo>
                    <a:pt x="251799" y="378460"/>
                    <a:pt x="242998" y="378460"/>
                    <a:pt x="234197" y="379730"/>
                  </a:cubicBezTo>
                  <a:cubicBezTo>
                    <a:pt x="216594" y="383540"/>
                    <a:pt x="198992" y="387350"/>
                    <a:pt x="182856" y="391160"/>
                  </a:cubicBezTo>
                  <a:cubicBezTo>
                    <a:pt x="147652" y="398780"/>
                    <a:pt x="130049" y="401320"/>
                    <a:pt x="113914" y="408940"/>
                  </a:cubicBezTo>
                  <a:cubicBezTo>
                    <a:pt x="99245" y="415290"/>
                    <a:pt x="78709" y="414020"/>
                    <a:pt x="72841" y="434340"/>
                  </a:cubicBezTo>
                  <a:cubicBezTo>
                    <a:pt x="69908" y="440690"/>
                    <a:pt x="62573" y="444500"/>
                    <a:pt x="75775" y="447040"/>
                  </a:cubicBezTo>
                  <a:cubicBezTo>
                    <a:pt x="77242" y="447040"/>
                    <a:pt x="80176" y="450850"/>
                    <a:pt x="78709" y="452120"/>
                  </a:cubicBezTo>
                  <a:cubicBezTo>
                    <a:pt x="75775" y="459740"/>
                    <a:pt x="72841" y="467360"/>
                    <a:pt x="69908" y="477520"/>
                  </a:cubicBezTo>
                  <a:cubicBezTo>
                    <a:pt x="69908" y="477520"/>
                    <a:pt x="72841" y="478790"/>
                    <a:pt x="75775" y="481330"/>
                  </a:cubicBezTo>
                  <a:cubicBezTo>
                    <a:pt x="66974" y="488950"/>
                    <a:pt x="66974" y="516890"/>
                    <a:pt x="72841" y="525780"/>
                  </a:cubicBezTo>
                  <a:cubicBezTo>
                    <a:pt x="75775" y="530860"/>
                    <a:pt x="77242" y="537210"/>
                    <a:pt x="78709" y="543560"/>
                  </a:cubicBezTo>
                  <a:cubicBezTo>
                    <a:pt x="61106" y="547370"/>
                    <a:pt x="81643" y="556260"/>
                    <a:pt x="75775" y="561340"/>
                  </a:cubicBezTo>
                  <a:cubicBezTo>
                    <a:pt x="78709" y="561340"/>
                    <a:pt x="81643" y="561340"/>
                    <a:pt x="86043" y="562610"/>
                  </a:cubicBezTo>
                  <a:cubicBezTo>
                    <a:pt x="83109" y="566420"/>
                    <a:pt x="80176" y="568960"/>
                    <a:pt x="78709" y="570230"/>
                  </a:cubicBezTo>
                  <a:cubicBezTo>
                    <a:pt x="81643" y="572770"/>
                    <a:pt x="86043" y="574040"/>
                    <a:pt x="88977" y="576580"/>
                  </a:cubicBezTo>
                  <a:cubicBezTo>
                    <a:pt x="72841" y="595630"/>
                    <a:pt x="72841" y="604520"/>
                    <a:pt x="91911" y="621030"/>
                  </a:cubicBezTo>
                  <a:cubicBezTo>
                    <a:pt x="93378" y="622300"/>
                    <a:pt x="96311" y="624840"/>
                    <a:pt x="96311" y="626110"/>
                  </a:cubicBezTo>
                  <a:cubicBezTo>
                    <a:pt x="91911" y="640080"/>
                    <a:pt x="93378" y="652780"/>
                    <a:pt x="103646" y="664210"/>
                  </a:cubicBezTo>
                  <a:cubicBezTo>
                    <a:pt x="103646" y="664210"/>
                    <a:pt x="102179" y="668020"/>
                    <a:pt x="99245" y="670560"/>
                  </a:cubicBezTo>
                  <a:cubicBezTo>
                    <a:pt x="103646" y="669290"/>
                    <a:pt x="106579" y="668020"/>
                    <a:pt x="109513" y="668020"/>
                  </a:cubicBezTo>
                  <a:lnTo>
                    <a:pt x="105112" y="690880"/>
                  </a:lnTo>
                  <a:lnTo>
                    <a:pt x="121248" y="690880"/>
                  </a:lnTo>
                  <a:cubicBezTo>
                    <a:pt x="125649" y="695960"/>
                    <a:pt x="130049" y="699770"/>
                    <a:pt x="130049" y="701040"/>
                  </a:cubicBezTo>
                  <a:cubicBezTo>
                    <a:pt x="134450" y="697230"/>
                    <a:pt x="137384" y="695960"/>
                    <a:pt x="138850" y="694690"/>
                  </a:cubicBezTo>
                  <a:cubicBezTo>
                    <a:pt x="146185" y="704850"/>
                    <a:pt x="152052" y="712470"/>
                    <a:pt x="156453" y="720090"/>
                  </a:cubicBezTo>
                  <a:cubicBezTo>
                    <a:pt x="154986" y="728980"/>
                    <a:pt x="152052" y="736600"/>
                    <a:pt x="150585" y="741680"/>
                  </a:cubicBezTo>
                  <a:cubicBezTo>
                    <a:pt x="143251" y="741680"/>
                    <a:pt x="135917" y="740410"/>
                    <a:pt x="131516" y="742950"/>
                  </a:cubicBezTo>
                  <a:cubicBezTo>
                    <a:pt x="127115" y="745490"/>
                    <a:pt x="127115" y="751840"/>
                    <a:pt x="124182" y="755650"/>
                  </a:cubicBezTo>
                  <a:cubicBezTo>
                    <a:pt x="124182" y="756920"/>
                    <a:pt x="134450" y="773430"/>
                    <a:pt x="132983" y="774700"/>
                  </a:cubicBezTo>
                  <a:cubicBezTo>
                    <a:pt x="131516" y="783590"/>
                    <a:pt x="128582" y="792480"/>
                    <a:pt x="127115" y="802640"/>
                  </a:cubicBezTo>
                  <a:cubicBezTo>
                    <a:pt x="132983" y="806450"/>
                    <a:pt x="140317" y="811530"/>
                    <a:pt x="146185" y="815340"/>
                  </a:cubicBezTo>
                  <a:cubicBezTo>
                    <a:pt x="135917" y="820420"/>
                    <a:pt x="128582" y="825500"/>
                    <a:pt x="121248" y="829310"/>
                  </a:cubicBezTo>
                  <a:cubicBezTo>
                    <a:pt x="124182" y="830580"/>
                    <a:pt x="125649" y="831850"/>
                    <a:pt x="128582" y="833120"/>
                  </a:cubicBezTo>
                  <a:cubicBezTo>
                    <a:pt x="130049" y="838200"/>
                    <a:pt x="132983" y="843280"/>
                    <a:pt x="132983" y="848360"/>
                  </a:cubicBezTo>
                  <a:cubicBezTo>
                    <a:pt x="132983" y="853440"/>
                    <a:pt x="128582" y="862330"/>
                    <a:pt x="131516" y="863600"/>
                  </a:cubicBezTo>
                  <a:cubicBezTo>
                    <a:pt x="144718" y="869950"/>
                    <a:pt x="137384" y="889000"/>
                    <a:pt x="154986" y="891540"/>
                  </a:cubicBezTo>
                  <a:cubicBezTo>
                    <a:pt x="156453" y="891540"/>
                    <a:pt x="156453" y="894080"/>
                    <a:pt x="159387" y="896620"/>
                  </a:cubicBezTo>
                  <a:cubicBezTo>
                    <a:pt x="154986" y="896620"/>
                    <a:pt x="152052" y="896620"/>
                    <a:pt x="146185" y="897890"/>
                  </a:cubicBezTo>
                  <a:cubicBezTo>
                    <a:pt x="162320" y="908050"/>
                    <a:pt x="157920" y="916940"/>
                    <a:pt x="152052" y="924560"/>
                  </a:cubicBezTo>
                  <a:cubicBezTo>
                    <a:pt x="146185" y="925830"/>
                    <a:pt x="141784" y="927100"/>
                    <a:pt x="137384" y="928370"/>
                  </a:cubicBezTo>
                  <a:cubicBezTo>
                    <a:pt x="138850" y="930910"/>
                    <a:pt x="138850" y="932180"/>
                    <a:pt x="140317" y="934720"/>
                  </a:cubicBezTo>
                  <a:cubicBezTo>
                    <a:pt x="141784" y="935990"/>
                    <a:pt x="149118" y="952500"/>
                    <a:pt x="149118" y="955040"/>
                  </a:cubicBezTo>
                  <a:cubicBezTo>
                    <a:pt x="146185" y="961390"/>
                    <a:pt x="144718" y="967740"/>
                    <a:pt x="143251" y="974090"/>
                  </a:cubicBezTo>
                  <a:cubicBezTo>
                    <a:pt x="152052" y="974090"/>
                    <a:pt x="159387" y="975360"/>
                    <a:pt x="162320" y="975360"/>
                  </a:cubicBezTo>
                  <a:cubicBezTo>
                    <a:pt x="159387" y="976630"/>
                    <a:pt x="154986" y="979170"/>
                    <a:pt x="152052" y="980440"/>
                  </a:cubicBezTo>
                  <a:cubicBezTo>
                    <a:pt x="153519" y="982980"/>
                    <a:pt x="154986" y="985520"/>
                    <a:pt x="157920" y="986790"/>
                  </a:cubicBezTo>
                  <a:cubicBezTo>
                    <a:pt x="169655" y="985520"/>
                    <a:pt x="181389" y="984250"/>
                    <a:pt x="194591" y="982980"/>
                  </a:cubicBezTo>
                  <a:cubicBezTo>
                    <a:pt x="193124" y="989330"/>
                    <a:pt x="191658" y="994410"/>
                    <a:pt x="188724" y="999490"/>
                  </a:cubicBezTo>
                  <a:cubicBezTo>
                    <a:pt x="196058" y="999490"/>
                    <a:pt x="204859" y="1000760"/>
                    <a:pt x="212194" y="1000760"/>
                  </a:cubicBezTo>
                  <a:lnTo>
                    <a:pt x="212194" y="1007110"/>
                  </a:lnTo>
                  <a:cubicBezTo>
                    <a:pt x="201926" y="1008380"/>
                    <a:pt x="191658" y="1010920"/>
                    <a:pt x="182856" y="1012190"/>
                  </a:cubicBezTo>
                  <a:cubicBezTo>
                    <a:pt x="219528" y="1027430"/>
                    <a:pt x="253266" y="1013460"/>
                    <a:pt x="292871" y="1008380"/>
                  </a:cubicBezTo>
                  <a:cubicBezTo>
                    <a:pt x="300206" y="1014730"/>
                    <a:pt x="307540" y="1009650"/>
                    <a:pt x="313407" y="999490"/>
                  </a:cubicBezTo>
                  <a:cubicBezTo>
                    <a:pt x="320742" y="1008380"/>
                    <a:pt x="326609" y="1005840"/>
                    <a:pt x="341278" y="988060"/>
                  </a:cubicBezTo>
                  <a:cubicBezTo>
                    <a:pt x="342745" y="988060"/>
                    <a:pt x="344212" y="989330"/>
                    <a:pt x="345678" y="989330"/>
                  </a:cubicBezTo>
                  <a:cubicBezTo>
                    <a:pt x="344212" y="994410"/>
                    <a:pt x="341278" y="998220"/>
                    <a:pt x="339811" y="1003300"/>
                  </a:cubicBezTo>
                  <a:cubicBezTo>
                    <a:pt x="348612" y="1000760"/>
                    <a:pt x="355947" y="999490"/>
                    <a:pt x="364748" y="996950"/>
                  </a:cubicBezTo>
                  <a:lnTo>
                    <a:pt x="395552" y="993140"/>
                  </a:lnTo>
                  <a:cubicBezTo>
                    <a:pt x="411687" y="990600"/>
                    <a:pt x="427823" y="989330"/>
                    <a:pt x="442492" y="986790"/>
                  </a:cubicBezTo>
                  <a:cubicBezTo>
                    <a:pt x="448359" y="985520"/>
                    <a:pt x="454227" y="981710"/>
                    <a:pt x="460094" y="980440"/>
                  </a:cubicBezTo>
                  <a:cubicBezTo>
                    <a:pt x="465961" y="979170"/>
                    <a:pt x="474763" y="975360"/>
                    <a:pt x="477696" y="977900"/>
                  </a:cubicBezTo>
                  <a:cubicBezTo>
                    <a:pt x="489431" y="986790"/>
                    <a:pt x="499699" y="996950"/>
                    <a:pt x="511434" y="1005840"/>
                  </a:cubicBezTo>
                  <a:cubicBezTo>
                    <a:pt x="512901" y="1003300"/>
                    <a:pt x="514368" y="999490"/>
                    <a:pt x="514368" y="999490"/>
                  </a:cubicBezTo>
                  <a:cubicBezTo>
                    <a:pt x="524636" y="1002030"/>
                    <a:pt x="531970" y="1003300"/>
                    <a:pt x="542239" y="1005840"/>
                  </a:cubicBezTo>
                  <a:cubicBezTo>
                    <a:pt x="543705" y="1009650"/>
                    <a:pt x="546639" y="1014730"/>
                    <a:pt x="546639" y="1017270"/>
                  </a:cubicBezTo>
                  <a:cubicBezTo>
                    <a:pt x="562775" y="1018540"/>
                    <a:pt x="575976" y="1019810"/>
                    <a:pt x="587711" y="1021080"/>
                  </a:cubicBezTo>
                  <a:cubicBezTo>
                    <a:pt x="587711" y="1022350"/>
                    <a:pt x="589178" y="1023620"/>
                    <a:pt x="589178" y="1024890"/>
                  </a:cubicBezTo>
                  <a:lnTo>
                    <a:pt x="562775" y="1032510"/>
                  </a:lnTo>
                  <a:cubicBezTo>
                    <a:pt x="561308" y="1028700"/>
                    <a:pt x="559841" y="1027430"/>
                    <a:pt x="556907" y="1021080"/>
                  </a:cubicBezTo>
                  <a:cubicBezTo>
                    <a:pt x="558374" y="1035050"/>
                    <a:pt x="559841" y="1043940"/>
                    <a:pt x="559841" y="1055370"/>
                  </a:cubicBezTo>
                  <a:cubicBezTo>
                    <a:pt x="573043" y="1046480"/>
                    <a:pt x="590645" y="1056640"/>
                    <a:pt x="599446" y="1041400"/>
                  </a:cubicBezTo>
                  <a:cubicBezTo>
                    <a:pt x="599446" y="1040130"/>
                    <a:pt x="605314" y="1040130"/>
                    <a:pt x="606781" y="1041400"/>
                  </a:cubicBezTo>
                  <a:cubicBezTo>
                    <a:pt x="618516" y="1042670"/>
                    <a:pt x="630250" y="1043940"/>
                    <a:pt x="641985" y="1046480"/>
                  </a:cubicBezTo>
                  <a:cubicBezTo>
                    <a:pt x="640519" y="1043940"/>
                    <a:pt x="640519" y="1041400"/>
                    <a:pt x="639052" y="1038860"/>
                  </a:cubicBezTo>
                  <a:cubicBezTo>
                    <a:pt x="646386" y="1040130"/>
                    <a:pt x="652253" y="1041400"/>
                    <a:pt x="656654" y="1042670"/>
                  </a:cubicBezTo>
                  <a:cubicBezTo>
                    <a:pt x="656654" y="1043940"/>
                    <a:pt x="658121" y="1045210"/>
                    <a:pt x="658121" y="1046480"/>
                  </a:cubicBezTo>
                  <a:cubicBezTo>
                    <a:pt x="647853" y="1051560"/>
                    <a:pt x="637585" y="1057910"/>
                    <a:pt x="627317" y="1062990"/>
                  </a:cubicBezTo>
                  <a:cubicBezTo>
                    <a:pt x="611181" y="1071880"/>
                    <a:pt x="596513" y="1083310"/>
                    <a:pt x="580377" y="1087120"/>
                  </a:cubicBezTo>
                  <a:cubicBezTo>
                    <a:pt x="552507" y="1092200"/>
                    <a:pt x="524636" y="1101090"/>
                    <a:pt x="495299" y="1102360"/>
                  </a:cubicBezTo>
                  <a:lnTo>
                    <a:pt x="487964" y="1102360"/>
                  </a:lnTo>
                  <a:cubicBezTo>
                    <a:pt x="457160" y="1107440"/>
                    <a:pt x="427823" y="1112520"/>
                    <a:pt x="397019" y="1117600"/>
                  </a:cubicBezTo>
                  <a:cubicBezTo>
                    <a:pt x="392618" y="1118870"/>
                    <a:pt x="389684" y="1120140"/>
                    <a:pt x="385284" y="1120140"/>
                  </a:cubicBezTo>
                  <a:cubicBezTo>
                    <a:pt x="366215" y="1122680"/>
                    <a:pt x="347145" y="1123950"/>
                    <a:pt x="329543" y="1126490"/>
                  </a:cubicBezTo>
                  <a:cubicBezTo>
                    <a:pt x="310474" y="1130300"/>
                    <a:pt x="289938" y="1132840"/>
                    <a:pt x="270868" y="1139190"/>
                  </a:cubicBezTo>
                  <a:cubicBezTo>
                    <a:pt x="256200" y="1143000"/>
                    <a:pt x="237130" y="1141730"/>
                    <a:pt x="231263" y="1154430"/>
                  </a:cubicBezTo>
                  <a:cubicBezTo>
                    <a:pt x="225395" y="1154430"/>
                    <a:pt x="219528" y="1153160"/>
                    <a:pt x="216594" y="1154430"/>
                  </a:cubicBezTo>
                  <a:cubicBezTo>
                    <a:pt x="194591" y="1162050"/>
                    <a:pt x="172588" y="1169670"/>
                    <a:pt x="152052" y="1178560"/>
                  </a:cubicBezTo>
                  <a:cubicBezTo>
                    <a:pt x="144718" y="1183640"/>
                    <a:pt x="138850" y="1186180"/>
                    <a:pt x="135917" y="1191260"/>
                  </a:cubicBezTo>
                  <a:cubicBezTo>
                    <a:pt x="134450" y="1195070"/>
                    <a:pt x="138850" y="1201420"/>
                    <a:pt x="140317" y="1203960"/>
                  </a:cubicBezTo>
                  <a:cubicBezTo>
                    <a:pt x="137384" y="1205230"/>
                    <a:pt x="131516" y="1206500"/>
                    <a:pt x="131516" y="1207770"/>
                  </a:cubicBezTo>
                  <a:cubicBezTo>
                    <a:pt x="131516" y="1215390"/>
                    <a:pt x="131516" y="1223010"/>
                    <a:pt x="134450" y="1229360"/>
                  </a:cubicBezTo>
                  <a:cubicBezTo>
                    <a:pt x="138850" y="1238250"/>
                    <a:pt x="152052" y="1245870"/>
                    <a:pt x="137384" y="1257300"/>
                  </a:cubicBezTo>
                  <a:cubicBezTo>
                    <a:pt x="134450" y="1258570"/>
                    <a:pt x="137384" y="1264920"/>
                    <a:pt x="137384" y="1270000"/>
                  </a:cubicBezTo>
                  <a:cubicBezTo>
                    <a:pt x="141784" y="1268730"/>
                    <a:pt x="144718" y="1268730"/>
                    <a:pt x="149118" y="1268730"/>
                  </a:cubicBezTo>
                  <a:cubicBezTo>
                    <a:pt x="134450" y="1290320"/>
                    <a:pt x="134450" y="1297940"/>
                    <a:pt x="149118" y="1301750"/>
                  </a:cubicBezTo>
                  <a:cubicBezTo>
                    <a:pt x="149118" y="1309370"/>
                    <a:pt x="146185" y="1316990"/>
                    <a:pt x="149118" y="1322070"/>
                  </a:cubicBezTo>
                  <a:cubicBezTo>
                    <a:pt x="157920" y="1334770"/>
                    <a:pt x="169655" y="1347470"/>
                    <a:pt x="179923" y="1358900"/>
                  </a:cubicBezTo>
                  <a:cubicBezTo>
                    <a:pt x="178456" y="1360170"/>
                    <a:pt x="175522" y="1361440"/>
                    <a:pt x="174055" y="1361440"/>
                  </a:cubicBezTo>
                  <a:cubicBezTo>
                    <a:pt x="179923" y="1367790"/>
                    <a:pt x="185790" y="1374140"/>
                    <a:pt x="190191" y="1377950"/>
                  </a:cubicBezTo>
                  <a:cubicBezTo>
                    <a:pt x="184323" y="1385570"/>
                    <a:pt x="179923" y="1391920"/>
                    <a:pt x="174055" y="1398270"/>
                  </a:cubicBezTo>
                  <a:cubicBezTo>
                    <a:pt x="181389" y="1400810"/>
                    <a:pt x="185790" y="1402080"/>
                    <a:pt x="191658" y="1403350"/>
                  </a:cubicBezTo>
                  <a:cubicBezTo>
                    <a:pt x="181389" y="1405890"/>
                    <a:pt x="172588" y="1408430"/>
                    <a:pt x="159387" y="1413510"/>
                  </a:cubicBezTo>
                  <a:cubicBezTo>
                    <a:pt x="184323" y="1418590"/>
                    <a:pt x="185790" y="1433830"/>
                    <a:pt x="188724" y="1449070"/>
                  </a:cubicBezTo>
                  <a:cubicBezTo>
                    <a:pt x="188724" y="1450340"/>
                    <a:pt x="196058" y="1451610"/>
                    <a:pt x="200459" y="1452880"/>
                  </a:cubicBezTo>
                  <a:cubicBezTo>
                    <a:pt x="200459" y="1455420"/>
                    <a:pt x="197525" y="1459230"/>
                    <a:pt x="198992" y="1461770"/>
                  </a:cubicBezTo>
                  <a:cubicBezTo>
                    <a:pt x="204859" y="1468120"/>
                    <a:pt x="215127" y="1471930"/>
                    <a:pt x="216594" y="1479550"/>
                  </a:cubicBezTo>
                  <a:cubicBezTo>
                    <a:pt x="225395" y="1501140"/>
                    <a:pt x="241531" y="1497330"/>
                    <a:pt x="259133" y="1492250"/>
                  </a:cubicBezTo>
                  <a:lnTo>
                    <a:pt x="267935" y="1503680"/>
                  </a:lnTo>
                  <a:cubicBezTo>
                    <a:pt x="270868" y="1502410"/>
                    <a:pt x="273802" y="1499870"/>
                    <a:pt x="275269" y="1498600"/>
                  </a:cubicBezTo>
                  <a:cubicBezTo>
                    <a:pt x="276736" y="1506220"/>
                    <a:pt x="291404" y="1515110"/>
                    <a:pt x="295805" y="1510030"/>
                  </a:cubicBezTo>
                  <a:cubicBezTo>
                    <a:pt x="306073" y="1497330"/>
                    <a:pt x="317808" y="1504950"/>
                    <a:pt x="329543" y="1506220"/>
                  </a:cubicBezTo>
                  <a:cubicBezTo>
                    <a:pt x="335410" y="1507490"/>
                    <a:pt x="344212" y="1508760"/>
                    <a:pt x="347145" y="1506220"/>
                  </a:cubicBezTo>
                  <a:cubicBezTo>
                    <a:pt x="354480" y="1499870"/>
                    <a:pt x="376483" y="1506220"/>
                    <a:pt x="370615" y="1488440"/>
                  </a:cubicBezTo>
                  <a:cubicBezTo>
                    <a:pt x="369148" y="1484630"/>
                    <a:pt x="363281" y="1480820"/>
                    <a:pt x="357413" y="1477010"/>
                  </a:cubicBezTo>
                  <a:lnTo>
                    <a:pt x="399953" y="1477010"/>
                  </a:lnTo>
                  <a:cubicBezTo>
                    <a:pt x="401419" y="1480820"/>
                    <a:pt x="401419" y="1485900"/>
                    <a:pt x="402886" y="1489710"/>
                  </a:cubicBezTo>
                  <a:cubicBezTo>
                    <a:pt x="395552" y="1490980"/>
                    <a:pt x="388218" y="1492250"/>
                    <a:pt x="380883" y="1494790"/>
                  </a:cubicBezTo>
                  <a:cubicBezTo>
                    <a:pt x="380883" y="1496060"/>
                    <a:pt x="382350" y="1497330"/>
                    <a:pt x="382350" y="1499870"/>
                  </a:cubicBezTo>
                  <a:cubicBezTo>
                    <a:pt x="385284" y="1499870"/>
                    <a:pt x="389684" y="1498600"/>
                    <a:pt x="392618" y="1498600"/>
                  </a:cubicBezTo>
                  <a:cubicBezTo>
                    <a:pt x="404353" y="1502410"/>
                    <a:pt x="420489" y="1492250"/>
                    <a:pt x="430757" y="1504950"/>
                  </a:cubicBezTo>
                  <a:cubicBezTo>
                    <a:pt x="449826" y="1527810"/>
                    <a:pt x="483564" y="1534160"/>
                    <a:pt x="514368" y="1521460"/>
                  </a:cubicBezTo>
                  <a:cubicBezTo>
                    <a:pt x="517302" y="1520190"/>
                    <a:pt x="523169" y="1524000"/>
                    <a:pt x="527570" y="1525270"/>
                  </a:cubicBezTo>
                  <a:cubicBezTo>
                    <a:pt x="529037" y="1525270"/>
                    <a:pt x="529037" y="1525270"/>
                    <a:pt x="530504" y="1526540"/>
                  </a:cubicBezTo>
                  <a:cubicBezTo>
                    <a:pt x="531970" y="1524000"/>
                    <a:pt x="531970" y="1521460"/>
                    <a:pt x="531970" y="1522730"/>
                  </a:cubicBezTo>
                  <a:cubicBezTo>
                    <a:pt x="542239" y="1522730"/>
                    <a:pt x="552507" y="1525270"/>
                    <a:pt x="562775" y="1524000"/>
                  </a:cubicBezTo>
                  <a:cubicBezTo>
                    <a:pt x="578910" y="1522730"/>
                    <a:pt x="595046" y="1517650"/>
                    <a:pt x="611181" y="1516380"/>
                  </a:cubicBezTo>
                  <a:cubicBezTo>
                    <a:pt x="636118" y="1513840"/>
                    <a:pt x="661055" y="1513840"/>
                    <a:pt x="685991" y="1508760"/>
                  </a:cubicBezTo>
                  <a:cubicBezTo>
                    <a:pt x="696259" y="1506220"/>
                    <a:pt x="703594" y="1507490"/>
                    <a:pt x="710928" y="1510030"/>
                  </a:cubicBezTo>
                  <a:cubicBezTo>
                    <a:pt x="665455" y="1526540"/>
                    <a:pt x="619982" y="1543050"/>
                    <a:pt x="574510" y="1558290"/>
                  </a:cubicBezTo>
                  <a:cubicBezTo>
                    <a:pt x="574510" y="1559560"/>
                    <a:pt x="575976" y="1560830"/>
                    <a:pt x="575976" y="1562100"/>
                  </a:cubicBezTo>
                  <a:cubicBezTo>
                    <a:pt x="578910" y="1562100"/>
                    <a:pt x="581844" y="1563370"/>
                    <a:pt x="587711" y="1564640"/>
                  </a:cubicBezTo>
                  <a:cubicBezTo>
                    <a:pt x="577443" y="1568450"/>
                    <a:pt x="573043" y="1569720"/>
                    <a:pt x="565708" y="1572260"/>
                  </a:cubicBezTo>
                  <a:cubicBezTo>
                    <a:pt x="578910" y="1579880"/>
                    <a:pt x="561308" y="1588770"/>
                    <a:pt x="568642" y="1598930"/>
                  </a:cubicBezTo>
                  <a:cubicBezTo>
                    <a:pt x="574510" y="1609090"/>
                    <a:pt x="570109" y="1624330"/>
                    <a:pt x="596513" y="1620520"/>
                  </a:cubicBezTo>
                  <a:cubicBezTo>
                    <a:pt x="570109" y="1631950"/>
                    <a:pt x="568642" y="1648460"/>
                    <a:pt x="586244" y="1666240"/>
                  </a:cubicBezTo>
                  <a:cubicBezTo>
                    <a:pt x="589178" y="1668780"/>
                    <a:pt x="590645" y="1673860"/>
                    <a:pt x="589178" y="1676400"/>
                  </a:cubicBezTo>
                  <a:cubicBezTo>
                    <a:pt x="586244" y="1685290"/>
                    <a:pt x="581844" y="1692910"/>
                    <a:pt x="578910" y="1699260"/>
                  </a:cubicBezTo>
                  <a:cubicBezTo>
                    <a:pt x="568642" y="1699260"/>
                    <a:pt x="562775" y="1697990"/>
                    <a:pt x="556907" y="1697990"/>
                  </a:cubicBezTo>
                  <a:cubicBezTo>
                    <a:pt x="542239" y="1699260"/>
                    <a:pt x="527570" y="1701800"/>
                    <a:pt x="512901" y="1704340"/>
                  </a:cubicBezTo>
                  <a:cubicBezTo>
                    <a:pt x="465961" y="1711960"/>
                    <a:pt x="417555" y="1719580"/>
                    <a:pt x="370615" y="1727200"/>
                  </a:cubicBezTo>
                  <a:cubicBezTo>
                    <a:pt x="331010" y="1733550"/>
                    <a:pt x="292871" y="1746250"/>
                    <a:pt x="253266" y="1748790"/>
                  </a:cubicBezTo>
                  <a:cubicBezTo>
                    <a:pt x="225395" y="1750060"/>
                    <a:pt x="200459" y="1762760"/>
                    <a:pt x="174055" y="1764030"/>
                  </a:cubicBezTo>
                  <a:cubicBezTo>
                    <a:pt x="156453" y="1765300"/>
                    <a:pt x="138850" y="1771650"/>
                    <a:pt x="122715" y="1778000"/>
                  </a:cubicBezTo>
                  <a:cubicBezTo>
                    <a:pt x="113914" y="1780540"/>
                    <a:pt x="106579" y="1786890"/>
                    <a:pt x="99245" y="1790700"/>
                  </a:cubicBezTo>
                  <a:cubicBezTo>
                    <a:pt x="97778" y="1790700"/>
                    <a:pt x="93378" y="1789430"/>
                    <a:pt x="91911" y="1790700"/>
                  </a:cubicBezTo>
                  <a:cubicBezTo>
                    <a:pt x="80176" y="1795780"/>
                    <a:pt x="69908" y="1800860"/>
                    <a:pt x="58173" y="1804670"/>
                  </a:cubicBezTo>
                  <a:cubicBezTo>
                    <a:pt x="49372" y="1808480"/>
                    <a:pt x="42037" y="1812290"/>
                    <a:pt x="33236" y="1816100"/>
                  </a:cubicBezTo>
                  <a:cubicBezTo>
                    <a:pt x="33236" y="1817370"/>
                    <a:pt x="34703" y="1818640"/>
                    <a:pt x="34703" y="1819910"/>
                  </a:cubicBezTo>
                  <a:cubicBezTo>
                    <a:pt x="31769" y="1819910"/>
                    <a:pt x="27369" y="1818640"/>
                    <a:pt x="22968" y="1817370"/>
                  </a:cubicBezTo>
                  <a:cubicBezTo>
                    <a:pt x="24435" y="1824990"/>
                    <a:pt x="25902" y="1830070"/>
                    <a:pt x="27369" y="1836420"/>
                  </a:cubicBezTo>
                  <a:cubicBezTo>
                    <a:pt x="25902" y="1836420"/>
                    <a:pt x="25902" y="1836420"/>
                    <a:pt x="24435" y="1837690"/>
                  </a:cubicBezTo>
                  <a:cubicBezTo>
                    <a:pt x="22968" y="1835150"/>
                    <a:pt x="21501" y="1832610"/>
                    <a:pt x="20034" y="1831340"/>
                  </a:cubicBezTo>
                  <a:cubicBezTo>
                    <a:pt x="7620" y="1844040"/>
                    <a:pt x="0" y="1855470"/>
                    <a:pt x="18567" y="1863090"/>
                  </a:cubicBezTo>
                  <a:cubicBezTo>
                    <a:pt x="17101" y="1869440"/>
                    <a:pt x="17101" y="1874520"/>
                    <a:pt x="17101" y="1878330"/>
                  </a:cubicBezTo>
                  <a:lnTo>
                    <a:pt x="21501" y="1905000"/>
                  </a:lnTo>
                  <a:cubicBezTo>
                    <a:pt x="22968" y="1916430"/>
                    <a:pt x="20034" y="1927860"/>
                    <a:pt x="36170" y="1931670"/>
                  </a:cubicBezTo>
                  <a:cubicBezTo>
                    <a:pt x="31769" y="1938020"/>
                    <a:pt x="31769" y="1967230"/>
                    <a:pt x="37637" y="1968500"/>
                  </a:cubicBezTo>
                  <a:cubicBezTo>
                    <a:pt x="47905" y="1972310"/>
                    <a:pt x="50838" y="1983740"/>
                    <a:pt x="59640" y="1988820"/>
                  </a:cubicBezTo>
                  <a:cubicBezTo>
                    <a:pt x="61106" y="1990090"/>
                    <a:pt x="62573" y="1992630"/>
                    <a:pt x="62573" y="1992630"/>
                  </a:cubicBezTo>
                  <a:cubicBezTo>
                    <a:pt x="50838" y="2004060"/>
                    <a:pt x="68441" y="1998980"/>
                    <a:pt x="71375" y="2004060"/>
                  </a:cubicBezTo>
                  <a:cubicBezTo>
                    <a:pt x="68441" y="2010410"/>
                    <a:pt x="62573" y="2016760"/>
                    <a:pt x="61106" y="2024380"/>
                  </a:cubicBezTo>
                  <a:cubicBezTo>
                    <a:pt x="59640" y="2032000"/>
                    <a:pt x="61106" y="2038350"/>
                    <a:pt x="74308" y="2034540"/>
                  </a:cubicBezTo>
                  <a:cubicBezTo>
                    <a:pt x="72841" y="2045970"/>
                    <a:pt x="71375" y="2056130"/>
                    <a:pt x="69908" y="2067560"/>
                  </a:cubicBezTo>
                  <a:cubicBezTo>
                    <a:pt x="71375" y="2067560"/>
                    <a:pt x="72841" y="2066290"/>
                    <a:pt x="72841" y="2066290"/>
                  </a:cubicBezTo>
                  <a:cubicBezTo>
                    <a:pt x="77242" y="2075180"/>
                    <a:pt x="80176" y="2082800"/>
                    <a:pt x="84576" y="2090420"/>
                  </a:cubicBezTo>
                  <a:cubicBezTo>
                    <a:pt x="91911" y="2090420"/>
                    <a:pt x="99245" y="2091690"/>
                    <a:pt x="108046" y="2092960"/>
                  </a:cubicBezTo>
                  <a:lnTo>
                    <a:pt x="108046" y="2096770"/>
                  </a:lnTo>
                  <a:cubicBezTo>
                    <a:pt x="103646" y="2098040"/>
                    <a:pt x="99245" y="2099310"/>
                    <a:pt x="94844" y="2100580"/>
                  </a:cubicBezTo>
                  <a:cubicBezTo>
                    <a:pt x="96311" y="2101850"/>
                    <a:pt x="99245" y="2101850"/>
                    <a:pt x="99245" y="2101850"/>
                  </a:cubicBezTo>
                  <a:cubicBezTo>
                    <a:pt x="100712" y="2120900"/>
                    <a:pt x="119781" y="2118360"/>
                    <a:pt x="132983" y="2123440"/>
                  </a:cubicBezTo>
                  <a:cubicBezTo>
                    <a:pt x="138850" y="2125980"/>
                    <a:pt x="146185" y="2127250"/>
                    <a:pt x="150585" y="2125980"/>
                  </a:cubicBezTo>
                  <a:cubicBezTo>
                    <a:pt x="159386" y="2122170"/>
                    <a:pt x="165254" y="2123440"/>
                    <a:pt x="165254" y="2131060"/>
                  </a:cubicBezTo>
                  <a:cubicBezTo>
                    <a:pt x="165254" y="2134870"/>
                    <a:pt x="162320" y="2139950"/>
                    <a:pt x="160853" y="2142490"/>
                  </a:cubicBezTo>
                  <a:cubicBezTo>
                    <a:pt x="171121" y="2142490"/>
                    <a:pt x="187257" y="2146300"/>
                    <a:pt x="196058" y="2141220"/>
                  </a:cubicBezTo>
                  <a:cubicBezTo>
                    <a:pt x="216594" y="2129790"/>
                    <a:pt x="235664" y="2139950"/>
                    <a:pt x="254733" y="2136140"/>
                  </a:cubicBezTo>
                  <a:cubicBezTo>
                    <a:pt x="265001" y="2133600"/>
                    <a:pt x="273802" y="2133600"/>
                    <a:pt x="288471" y="2131060"/>
                  </a:cubicBezTo>
                  <a:cubicBezTo>
                    <a:pt x="295805" y="2136140"/>
                    <a:pt x="303139" y="2134870"/>
                    <a:pt x="304606" y="2128520"/>
                  </a:cubicBezTo>
                  <a:cubicBezTo>
                    <a:pt x="316341" y="2128520"/>
                    <a:pt x="326609" y="2128520"/>
                    <a:pt x="336877" y="2127250"/>
                  </a:cubicBezTo>
                  <a:cubicBezTo>
                    <a:pt x="353013" y="2124710"/>
                    <a:pt x="367681" y="2120900"/>
                    <a:pt x="383817" y="2119630"/>
                  </a:cubicBezTo>
                  <a:cubicBezTo>
                    <a:pt x="394085" y="2118360"/>
                    <a:pt x="405820" y="2120900"/>
                    <a:pt x="417555" y="2119630"/>
                  </a:cubicBezTo>
                  <a:cubicBezTo>
                    <a:pt x="423422" y="2118360"/>
                    <a:pt x="427823" y="2110740"/>
                    <a:pt x="433690" y="2106930"/>
                  </a:cubicBezTo>
                  <a:cubicBezTo>
                    <a:pt x="439558" y="2119630"/>
                    <a:pt x="451293" y="2120900"/>
                    <a:pt x="470362" y="2112010"/>
                  </a:cubicBezTo>
                  <a:cubicBezTo>
                    <a:pt x="463028" y="2106930"/>
                    <a:pt x="454227" y="2103120"/>
                    <a:pt x="446892" y="2099310"/>
                  </a:cubicBezTo>
                  <a:cubicBezTo>
                    <a:pt x="454227" y="2096770"/>
                    <a:pt x="460094" y="2092960"/>
                    <a:pt x="465961" y="2091690"/>
                  </a:cubicBezTo>
                  <a:cubicBezTo>
                    <a:pt x="471829" y="2091690"/>
                    <a:pt x="476230" y="2092960"/>
                    <a:pt x="480630" y="2092960"/>
                  </a:cubicBezTo>
                  <a:cubicBezTo>
                    <a:pt x="485031" y="2092960"/>
                    <a:pt x="489431" y="2092960"/>
                    <a:pt x="493832" y="2091690"/>
                  </a:cubicBezTo>
                  <a:cubicBezTo>
                    <a:pt x="498233" y="2090420"/>
                    <a:pt x="501166" y="2089150"/>
                    <a:pt x="504100" y="2086610"/>
                  </a:cubicBezTo>
                  <a:cubicBezTo>
                    <a:pt x="504100" y="2090420"/>
                    <a:pt x="505567" y="2095500"/>
                    <a:pt x="505567" y="2099310"/>
                  </a:cubicBezTo>
                  <a:cubicBezTo>
                    <a:pt x="505567" y="2103120"/>
                    <a:pt x="502633" y="2106930"/>
                    <a:pt x="501166" y="2110740"/>
                  </a:cubicBezTo>
                  <a:cubicBezTo>
                    <a:pt x="505567" y="2110740"/>
                    <a:pt x="509967" y="2110740"/>
                    <a:pt x="515835" y="2109470"/>
                  </a:cubicBezTo>
                  <a:cubicBezTo>
                    <a:pt x="521702" y="2117090"/>
                    <a:pt x="505567" y="2133600"/>
                    <a:pt x="527570" y="2134870"/>
                  </a:cubicBezTo>
                  <a:cubicBezTo>
                    <a:pt x="526103" y="2139950"/>
                    <a:pt x="524636" y="2143760"/>
                    <a:pt x="523169" y="2148840"/>
                  </a:cubicBezTo>
                  <a:cubicBezTo>
                    <a:pt x="531970" y="2148840"/>
                    <a:pt x="540772" y="2150110"/>
                    <a:pt x="553973" y="2151380"/>
                  </a:cubicBezTo>
                  <a:cubicBezTo>
                    <a:pt x="548106" y="2157730"/>
                    <a:pt x="543705" y="2162810"/>
                    <a:pt x="537838" y="2167890"/>
                  </a:cubicBezTo>
                  <a:cubicBezTo>
                    <a:pt x="542239" y="2166620"/>
                    <a:pt x="546639" y="2166620"/>
                    <a:pt x="555440" y="2165350"/>
                  </a:cubicBezTo>
                  <a:cubicBezTo>
                    <a:pt x="536371" y="2180590"/>
                    <a:pt x="556907" y="2181860"/>
                    <a:pt x="564241" y="2190750"/>
                  </a:cubicBezTo>
                  <a:cubicBezTo>
                    <a:pt x="568642" y="2180590"/>
                    <a:pt x="571576" y="2174240"/>
                    <a:pt x="573043" y="2169160"/>
                  </a:cubicBezTo>
                  <a:cubicBezTo>
                    <a:pt x="580377" y="2175510"/>
                    <a:pt x="589178" y="2183130"/>
                    <a:pt x="597979" y="2192020"/>
                  </a:cubicBezTo>
                  <a:cubicBezTo>
                    <a:pt x="599446" y="2192020"/>
                    <a:pt x="602380" y="2189480"/>
                    <a:pt x="603847" y="2190750"/>
                  </a:cubicBezTo>
                  <a:cubicBezTo>
                    <a:pt x="619982" y="2197100"/>
                    <a:pt x="627317" y="2190750"/>
                    <a:pt x="633184" y="2178050"/>
                  </a:cubicBezTo>
                  <a:cubicBezTo>
                    <a:pt x="634651" y="2175510"/>
                    <a:pt x="641985" y="2174240"/>
                    <a:pt x="643452" y="2172970"/>
                  </a:cubicBezTo>
                  <a:cubicBezTo>
                    <a:pt x="640519" y="2180590"/>
                    <a:pt x="636118" y="2188210"/>
                    <a:pt x="631717" y="2197100"/>
                  </a:cubicBezTo>
                  <a:cubicBezTo>
                    <a:pt x="614115" y="2199640"/>
                    <a:pt x="593579" y="2203450"/>
                    <a:pt x="573043" y="2207260"/>
                  </a:cubicBezTo>
                  <a:cubicBezTo>
                    <a:pt x="553973" y="2211070"/>
                    <a:pt x="534904" y="2217420"/>
                    <a:pt x="514368" y="2219960"/>
                  </a:cubicBezTo>
                  <a:cubicBezTo>
                    <a:pt x="486498" y="2223770"/>
                    <a:pt x="458627" y="2226310"/>
                    <a:pt x="429290" y="2230120"/>
                  </a:cubicBezTo>
                  <a:cubicBezTo>
                    <a:pt x="395552" y="2235200"/>
                    <a:pt x="361814" y="2240280"/>
                    <a:pt x="328076" y="2246630"/>
                  </a:cubicBezTo>
                  <a:cubicBezTo>
                    <a:pt x="300206" y="2251710"/>
                    <a:pt x="273802" y="2259330"/>
                    <a:pt x="245932" y="2264410"/>
                  </a:cubicBezTo>
                  <a:cubicBezTo>
                    <a:pt x="226862" y="2268220"/>
                    <a:pt x="207793" y="2269490"/>
                    <a:pt x="190191" y="2275840"/>
                  </a:cubicBezTo>
                  <a:cubicBezTo>
                    <a:pt x="172588" y="2282190"/>
                    <a:pt x="147652" y="2280920"/>
                    <a:pt x="141784" y="2302510"/>
                  </a:cubicBezTo>
                  <a:cubicBezTo>
                    <a:pt x="131516" y="2297430"/>
                    <a:pt x="124182" y="2299970"/>
                    <a:pt x="122715" y="2308860"/>
                  </a:cubicBezTo>
                  <a:cubicBezTo>
                    <a:pt x="122715" y="2311400"/>
                    <a:pt x="121248" y="2313940"/>
                    <a:pt x="118314" y="2313940"/>
                  </a:cubicBezTo>
                  <a:cubicBezTo>
                    <a:pt x="102179" y="2317750"/>
                    <a:pt x="106579" y="2325370"/>
                    <a:pt x="113914" y="2332990"/>
                  </a:cubicBezTo>
                  <a:cubicBezTo>
                    <a:pt x="122715" y="2341880"/>
                    <a:pt x="122715" y="2350770"/>
                    <a:pt x="121248" y="2360930"/>
                  </a:cubicBezTo>
                  <a:cubicBezTo>
                    <a:pt x="118314" y="2374900"/>
                    <a:pt x="115381" y="2390140"/>
                    <a:pt x="112447" y="2404110"/>
                  </a:cubicBezTo>
                  <a:cubicBezTo>
                    <a:pt x="112447" y="2407920"/>
                    <a:pt x="116847" y="2411730"/>
                    <a:pt x="119781" y="2415540"/>
                  </a:cubicBezTo>
                  <a:lnTo>
                    <a:pt x="124182" y="2423160"/>
                  </a:lnTo>
                  <a:lnTo>
                    <a:pt x="124182" y="2444750"/>
                  </a:lnTo>
                  <a:cubicBezTo>
                    <a:pt x="130049" y="2444750"/>
                    <a:pt x="137383" y="2443480"/>
                    <a:pt x="144718" y="2443480"/>
                  </a:cubicBezTo>
                  <a:cubicBezTo>
                    <a:pt x="144718" y="2443480"/>
                    <a:pt x="144718" y="2444750"/>
                    <a:pt x="146185" y="2444750"/>
                  </a:cubicBezTo>
                  <a:cubicBezTo>
                    <a:pt x="141784" y="2446020"/>
                    <a:pt x="138850" y="2447290"/>
                    <a:pt x="134450" y="2449830"/>
                  </a:cubicBezTo>
                  <a:cubicBezTo>
                    <a:pt x="143251" y="2458720"/>
                    <a:pt x="127115" y="2481580"/>
                    <a:pt x="162320" y="2476500"/>
                  </a:cubicBezTo>
                  <a:cubicBezTo>
                    <a:pt x="152052" y="2484120"/>
                    <a:pt x="146185" y="2489200"/>
                    <a:pt x="141784" y="2491740"/>
                  </a:cubicBezTo>
                  <a:cubicBezTo>
                    <a:pt x="144718" y="2498090"/>
                    <a:pt x="147652" y="2501900"/>
                    <a:pt x="149118" y="2505710"/>
                  </a:cubicBezTo>
                  <a:cubicBezTo>
                    <a:pt x="143251" y="2509520"/>
                    <a:pt x="138850" y="2513330"/>
                    <a:pt x="134450" y="2515870"/>
                  </a:cubicBezTo>
                  <a:cubicBezTo>
                    <a:pt x="140317" y="2520950"/>
                    <a:pt x="146185" y="2524760"/>
                    <a:pt x="149118" y="2528570"/>
                  </a:cubicBezTo>
                  <a:cubicBezTo>
                    <a:pt x="154986" y="2523490"/>
                    <a:pt x="160853" y="2518410"/>
                    <a:pt x="166721" y="2518410"/>
                  </a:cubicBezTo>
                  <a:cubicBezTo>
                    <a:pt x="172588" y="2518410"/>
                    <a:pt x="179923" y="2527300"/>
                    <a:pt x="187257" y="2532380"/>
                  </a:cubicBezTo>
                  <a:cubicBezTo>
                    <a:pt x="187257" y="2533650"/>
                    <a:pt x="182856" y="2534920"/>
                    <a:pt x="181389" y="2534920"/>
                  </a:cubicBezTo>
                  <a:cubicBezTo>
                    <a:pt x="171121" y="2524760"/>
                    <a:pt x="160853" y="2523490"/>
                    <a:pt x="150585" y="2534920"/>
                  </a:cubicBezTo>
                  <a:cubicBezTo>
                    <a:pt x="150585" y="2534920"/>
                    <a:pt x="149118" y="2534920"/>
                    <a:pt x="149118" y="2533650"/>
                  </a:cubicBezTo>
                  <a:cubicBezTo>
                    <a:pt x="149118" y="2532380"/>
                    <a:pt x="149118" y="2532380"/>
                    <a:pt x="147652" y="2531110"/>
                  </a:cubicBezTo>
                  <a:cubicBezTo>
                    <a:pt x="141784" y="2536190"/>
                    <a:pt x="143251" y="2540000"/>
                    <a:pt x="150585" y="2543810"/>
                  </a:cubicBezTo>
                  <a:cubicBezTo>
                    <a:pt x="160853" y="2548890"/>
                    <a:pt x="159386" y="2552700"/>
                    <a:pt x="153519" y="2559050"/>
                  </a:cubicBezTo>
                  <a:cubicBezTo>
                    <a:pt x="156453" y="2560320"/>
                    <a:pt x="160853" y="2562860"/>
                    <a:pt x="160853" y="2564130"/>
                  </a:cubicBezTo>
                  <a:cubicBezTo>
                    <a:pt x="160853" y="2570480"/>
                    <a:pt x="175522" y="2574290"/>
                    <a:pt x="163787" y="2581910"/>
                  </a:cubicBezTo>
                  <a:cubicBezTo>
                    <a:pt x="169655" y="2588260"/>
                    <a:pt x="172588" y="2594610"/>
                    <a:pt x="185790" y="2597150"/>
                  </a:cubicBezTo>
                  <a:cubicBezTo>
                    <a:pt x="197525" y="2599690"/>
                    <a:pt x="200459" y="2594610"/>
                    <a:pt x="207793" y="2593340"/>
                  </a:cubicBezTo>
                  <a:cubicBezTo>
                    <a:pt x="215127" y="2592070"/>
                    <a:pt x="223929" y="2595880"/>
                    <a:pt x="231263" y="2597150"/>
                  </a:cubicBezTo>
                  <a:cubicBezTo>
                    <a:pt x="234197" y="2597150"/>
                    <a:pt x="237130" y="2593340"/>
                    <a:pt x="237130" y="2592070"/>
                  </a:cubicBezTo>
                  <a:cubicBezTo>
                    <a:pt x="247398" y="2593340"/>
                    <a:pt x="257667" y="2595880"/>
                    <a:pt x="266468" y="2594610"/>
                  </a:cubicBezTo>
                  <a:cubicBezTo>
                    <a:pt x="279669" y="2593340"/>
                    <a:pt x="287004" y="2597150"/>
                    <a:pt x="288471" y="2607310"/>
                  </a:cubicBezTo>
                  <a:cubicBezTo>
                    <a:pt x="289938" y="2618740"/>
                    <a:pt x="297272" y="2620010"/>
                    <a:pt x="307540" y="2618740"/>
                  </a:cubicBezTo>
                  <a:cubicBezTo>
                    <a:pt x="316341" y="2617470"/>
                    <a:pt x="323675" y="2614930"/>
                    <a:pt x="332477" y="2613660"/>
                  </a:cubicBezTo>
                  <a:cubicBezTo>
                    <a:pt x="328076" y="2609850"/>
                    <a:pt x="322209" y="2606040"/>
                    <a:pt x="314874" y="2600960"/>
                  </a:cubicBezTo>
                  <a:cubicBezTo>
                    <a:pt x="322209" y="2599690"/>
                    <a:pt x="329543" y="2597150"/>
                    <a:pt x="335410" y="2597150"/>
                  </a:cubicBezTo>
                  <a:cubicBezTo>
                    <a:pt x="347145" y="2595880"/>
                    <a:pt x="357413" y="2594610"/>
                    <a:pt x="369148" y="2594610"/>
                  </a:cubicBezTo>
                  <a:cubicBezTo>
                    <a:pt x="373549" y="2594610"/>
                    <a:pt x="377950" y="2597150"/>
                    <a:pt x="382350" y="2600960"/>
                  </a:cubicBezTo>
                  <a:cubicBezTo>
                    <a:pt x="363281" y="2600960"/>
                    <a:pt x="345678" y="2600960"/>
                    <a:pt x="332477" y="2613660"/>
                  </a:cubicBezTo>
                  <a:cubicBezTo>
                    <a:pt x="336877" y="2614930"/>
                    <a:pt x="342745" y="2616200"/>
                    <a:pt x="347145" y="2616200"/>
                  </a:cubicBezTo>
                  <a:cubicBezTo>
                    <a:pt x="372082" y="2614930"/>
                    <a:pt x="398486" y="2613660"/>
                    <a:pt x="423422" y="2612390"/>
                  </a:cubicBezTo>
                  <a:cubicBezTo>
                    <a:pt x="448359" y="2611120"/>
                    <a:pt x="471829" y="2608580"/>
                    <a:pt x="498233" y="2607310"/>
                  </a:cubicBezTo>
                  <a:cubicBezTo>
                    <a:pt x="505567" y="2633980"/>
                    <a:pt x="512901" y="2659380"/>
                    <a:pt x="518769" y="2684780"/>
                  </a:cubicBezTo>
                  <a:cubicBezTo>
                    <a:pt x="515835" y="2686050"/>
                    <a:pt x="512901" y="2687320"/>
                    <a:pt x="509967" y="2687320"/>
                  </a:cubicBezTo>
                  <a:cubicBezTo>
                    <a:pt x="514368" y="2692400"/>
                    <a:pt x="520236" y="2697480"/>
                    <a:pt x="521702" y="2702560"/>
                  </a:cubicBezTo>
                  <a:cubicBezTo>
                    <a:pt x="523169" y="2710180"/>
                    <a:pt x="521702" y="2717800"/>
                    <a:pt x="521702" y="2722880"/>
                  </a:cubicBezTo>
                  <a:cubicBezTo>
                    <a:pt x="531970" y="2725420"/>
                    <a:pt x="537838" y="2726690"/>
                    <a:pt x="545172" y="2727960"/>
                  </a:cubicBezTo>
                  <a:cubicBezTo>
                    <a:pt x="543705" y="2727960"/>
                    <a:pt x="542239" y="2729230"/>
                    <a:pt x="539305" y="2729230"/>
                  </a:cubicBezTo>
                  <a:cubicBezTo>
                    <a:pt x="540772" y="2738120"/>
                    <a:pt x="543705" y="2748280"/>
                    <a:pt x="545172" y="2760980"/>
                  </a:cubicBezTo>
                  <a:lnTo>
                    <a:pt x="568642" y="2760980"/>
                  </a:lnTo>
                  <a:cubicBezTo>
                    <a:pt x="573043" y="2760980"/>
                    <a:pt x="577443" y="2763520"/>
                    <a:pt x="578910" y="2764790"/>
                  </a:cubicBezTo>
                  <a:cubicBezTo>
                    <a:pt x="584778" y="2780030"/>
                    <a:pt x="597979" y="2785110"/>
                    <a:pt x="615582" y="2781300"/>
                  </a:cubicBezTo>
                  <a:cubicBezTo>
                    <a:pt x="622916" y="2780030"/>
                    <a:pt x="631717" y="2780030"/>
                    <a:pt x="639052" y="2780030"/>
                  </a:cubicBezTo>
                  <a:lnTo>
                    <a:pt x="656654" y="2780030"/>
                  </a:lnTo>
                  <a:cubicBezTo>
                    <a:pt x="662521" y="2780030"/>
                    <a:pt x="668389" y="2778760"/>
                    <a:pt x="674256" y="2777490"/>
                  </a:cubicBezTo>
                  <a:cubicBezTo>
                    <a:pt x="675723" y="2773680"/>
                    <a:pt x="675723" y="2769870"/>
                    <a:pt x="677190" y="2764790"/>
                  </a:cubicBezTo>
                  <a:cubicBezTo>
                    <a:pt x="681591" y="2764790"/>
                    <a:pt x="684524" y="2763520"/>
                    <a:pt x="688925" y="2763520"/>
                  </a:cubicBezTo>
                  <a:cubicBezTo>
                    <a:pt x="716796" y="2760980"/>
                    <a:pt x="746133" y="2757170"/>
                    <a:pt x="775470" y="2754630"/>
                  </a:cubicBezTo>
                  <a:cubicBezTo>
                    <a:pt x="775470" y="2754630"/>
                    <a:pt x="776937" y="2757170"/>
                    <a:pt x="778404" y="2760980"/>
                  </a:cubicBezTo>
                  <a:cubicBezTo>
                    <a:pt x="774003" y="2762250"/>
                    <a:pt x="771070" y="2763520"/>
                    <a:pt x="768136" y="2764790"/>
                  </a:cubicBezTo>
                  <a:cubicBezTo>
                    <a:pt x="779871" y="2774950"/>
                    <a:pt x="796006" y="2776220"/>
                    <a:pt x="806274" y="2768600"/>
                  </a:cubicBezTo>
                  <a:cubicBezTo>
                    <a:pt x="800407" y="2764790"/>
                    <a:pt x="796006" y="2762250"/>
                    <a:pt x="788672" y="2758440"/>
                  </a:cubicBezTo>
                  <a:lnTo>
                    <a:pt x="793073" y="2754630"/>
                  </a:lnTo>
                  <a:lnTo>
                    <a:pt x="804807" y="2754630"/>
                  </a:lnTo>
                  <a:lnTo>
                    <a:pt x="804807" y="2753360"/>
                  </a:lnTo>
                  <a:cubicBezTo>
                    <a:pt x="810675" y="2754630"/>
                    <a:pt x="815076" y="2757170"/>
                    <a:pt x="820943" y="2753360"/>
                  </a:cubicBezTo>
                  <a:lnTo>
                    <a:pt x="826810" y="2753360"/>
                  </a:lnTo>
                  <a:lnTo>
                    <a:pt x="878151" y="2755900"/>
                  </a:lnTo>
                  <a:cubicBezTo>
                    <a:pt x="884018" y="2755900"/>
                    <a:pt x="886952" y="2754630"/>
                    <a:pt x="889886" y="2752090"/>
                  </a:cubicBezTo>
                  <a:cubicBezTo>
                    <a:pt x="897220" y="2762250"/>
                    <a:pt x="903088" y="2771140"/>
                    <a:pt x="910422" y="2782570"/>
                  </a:cubicBezTo>
                  <a:cubicBezTo>
                    <a:pt x="908955" y="2782570"/>
                    <a:pt x="906021" y="2783840"/>
                    <a:pt x="903088" y="2783840"/>
                  </a:cubicBezTo>
                  <a:cubicBezTo>
                    <a:pt x="922157" y="2810510"/>
                    <a:pt x="933892" y="2838450"/>
                    <a:pt x="916289" y="2868930"/>
                  </a:cubicBezTo>
                  <a:cubicBezTo>
                    <a:pt x="917756" y="2879090"/>
                    <a:pt x="920690" y="2889250"/>
                    <a:pt x="922157" y="2901950"/>
                  </a:cubicBezTo>
                  <a:lnTo>
                    <a:pt x="936825" y="2901950"/>
                  </a:lnTo>
                  <a:cubicBezTo>
                    <a:pt x="933892" y="2908300"/>
                    <a:pt x="930958" y="2912110"/>
                    <a:pt x="929491" y="2915920"/>
                  </a:cubicBezTo>
                  <a:cubicBezTo>
                    <a:pt x="929491" y="2922270"/>
                    <a:pt x="945627" y="2924810"/>
                    <a:pt x="933892" y="2933700"/>
                  </a:cubicBezTo>
                  <a:lnTo>
                    <a:pt x="936825" y="2938780"/>
                  </a:lnTo>
                  <a:cubicBezTo>
                    <a:pt x="951494" y="2955290"/>
                    <a:pt x="967630" y="2970530"/>
                    <a:pt x="983765" y="2989580"/>
                  </a:cubicBezTo>
                  <a:cubicBezTo>
                    <a:pt x="972030" y="2994660"/>
                    <a:pt x="961762" y="2999740"/>
                    <a:pt x="948560" y="3004820"/>
                  </a:cubicBezTo>
                  <a:cubicBezTo>
                    <a:pt x="961762" y="3006090"/>
                    <a:pt x="963229" y="3012440"/>
                    <a:pt x="958828" y="3021330"/>
                  </a:cubicBezTo>
                  <a:cubicBezTo>
                    <a:pt x="957362" y="3023870"/>
                    <a:pt x="960295" y="3030220"/>
                    <a:pt x="961762" y="3031490"/>
                  </a:cubicBezTo>
                  <a:cubicBezTo>
                    <a:pt x="977898" y="3035300"/>
                    <a:pt x="992566" y="3049270"/>
                    <a:pt x="1011636" y="3044190"/>
                  </a:cubicBezTo>
                  <a:cubicBezTo>
                    <a:pt x="1011636" y="3046730"/>
                    <a:pt x="1010169" y="3050540"/>
                    <a:pt x="1008702" y="3051810"/>
                  </a:cubicBezTo>
                  <a:cubicBezTo>
                    <a:pt x="996967" y="3056890"/>
                    <a:pt x="985232" y="3060700"/>
                    <a:pt x="973497" y="3065780"/>
                  </a:cubicBezTo>
                  <a:lnTo>
                    <a:pt x="991099" y="3073400"/>
                  </a:lnTo>
                  <a:cubicBezTo>
                    <a:pt x="994033" y="3069590"/>
                    <a:pt x="995500" y="3065780"/>
                    <a:pt x="998434" y="3061970"/>
                  </a:cubicBezTo>
                  <a:cubicBezTo>
                    <a:pt x="1007235" y="3065780"/>
                    <a:pt x="1014569" y="3068320"/>
                    <a:pt x="1023370" y="3072130"/>
                  </a:cubicBezTo>
                  <a:cubicBezTo>
                    <a:pt x="1018970" y="3074670"/>
                    <a:pt x="1016036" y="3075940"/>
                    <a:pt x="1013103" y="3077210"/>
                  </a:cubicBezTo>
                  <a:cubicBezTo>
                    <a:pt x="1016036" y="3078480"/>
                    <a:pt x="1018970" y="3081020"/>
                    <a:pt x="1023370" y="3082290"/>
                  </a:cubicBezTo>
                  <a:cubicBezTo>
                    <a:pt x="1027771" y="3083560"/>
                    <a:pt x="1032172" y="3082290"/>
                    <a:pt x="1035106" y="3083560"/>
                  </a:cubicBezTo>
                  <a:cubicBezTo>
                    <a:pt x="1042440" y="3077210"/>
                    <a:pt x="1048307" y="3069590"/>
                    <a:pt x="1055641" y="3065780"/>
                  </a:cubicBezTo>
                  <a:cubicBezTo>
                    <a:pt x="1064443" y="3061970"/>
                    <a:pt x="1303542" y="3040380"/>
                    <a:pt x="1312343" y="3039110"/>
                  </a:cubicBezTo>
                  <a:cubicBezTo>
                    <a:pt x="1324078" y="3037840"/>
                    <a:pt x="1337280" y="3039110"/>
                    <a:pt x="1349015" y="3040380"/>
                  </a:cubicBezTo>
                  <a:lnTo>
                    <a:pt x="1318211" y="3051810"/>
                  </a:lnTo>
                  <a:lnTo>
                    <a:pt x="1322611" y="3059430"/>
                  </a:lnTo>
                  <a:cubicBezTo>
                    <a:pt x="1337280" y="3058160"/>
                    <a:pt x="1349015" y="3058160"/>
                    <a:pt x="1360750" y="3055620"/>
                  </a:cubicBezTo>
                  <a:cubicBezTo>
                    <a:pt x="1368084" y="3054350"/>
                    <a:pt x="1379819" y="3055620"/>
                    <a:pt x="1381286" y="3045460"/>
                  </a:cubicBezTo>
                  <a:cubicBezTo>
                    <a:pt x="1391554" y="3051810"/>
                    <a:pt x="1401822" y="3053080"/>
                    <a:pt x="1415024" y="3048000"/>
                  </a:cubicBezTo>
                  <a:cubicBezTo>
                    <a:pt x="1422358" y="3045460"/>
                    <a:pt x="1431159" y="3045460"/>
                    <a:pt x="1438494" y="3044190"/>
                  </a:cubicBezTo>
                  <a:cubicBezTo>
                    <a:pt x="1456096" y="3042920"/>
                    <a:pt x="1473698" y="3041650"/>
                    <a:pt x="1491301" y="3039110"/>
                  </a:cubicBezTo>
                  <a:lnTo>
                    <a:pt x="1508903" y="3039110"/>
                  </a:lnTo>
                  <a:cubicBezTo>
                    <a:pt x="1510370" y="3036570"/>
                    <a:pt x="1510370" y="3032760"/>
                    <a:pt x="1510370" y="3032760"/>
                  </a:cubicBezTo>
                  <a:cubicBezTo>
                    <a:pt x="1526506" y="3032760"/>
                    <a:pt x="1539707" y="3034030"/>
                    <a:pt x="1554376" y="3034030"/>
                  </a:cubicBezTo>
                  <a:cubicBezTo>
                    <a:pt x="1570512" y="3034030"/>
                    <a:pt x="1577846" y="3025140"/>
                    <a:pt x="1571978" y="3011170"/>
                  </a:cubicBezTo>
                  <a:cubicBezTo>
                    <a:pt x="1576379" y="3011170"/>
                    <a:pt x="1582246" y="3012440"/>
                    <a:pt x="1585180" y="3012440"/>
                  </a:cubicBezTo>
                  <a:cubicBezTo>
                    <a:pt x="1586647" y="3017520"/>
                    <a:pt x="1585180" y="3023870"/>
                    <a:pt x="1588114" y="3025140"/>
                  </a:cubicBezTo>
                  <a:cubicBezTo>
                    <a:pt x="1592515" y="3027680"/>
                    <a:pt x="1599849" y="3027680"/>
                    <a:pt x="1605716" y="3026410"/>
                  </a:cubicBezTo>
                  <a:cubicBezTo>
                    <a:pt x="1613051" y="3025140"/>
                    <a:pt x="1621852" y="3018790"/>
                    <a:pt x="1624786" y="3021330"/>
                  </a:cubicBezTo>
                  <a:cubicBezTo>
                    <a:pt x="1639454" y="3031490"/>
                    <a:pt x="1649722" y="3022600"/>
                    <a:pt x="1657057" y="3017520"/>
                  </a:cubicBezTo>
                  <a:cubicBezTo>
                    <a:pt x="1662924" y="3018790"/>
                    <a:pt x="1665858" y="3022600"/>
                    <a:pt x="1668792" y="3021330"/>
                  </a:cubicBezTo>
                  <a:cubicBezTo>
                    <a:pt x="1676126" y="3020060"/>
                    <a:pt x="1684927" y="3018790"/>
                    <a:pt x="1692261" y="3017520"/>
                  </a:cubicBezTo>
                  <a:cubicBezTo>
                    <a:pt x="1708397" y="3013710"/>
                    <a:pt x="1725999" y="3011170"/>
                    <a:pt x="1742135" y="3011170"/>
                  </a:cubicBezTo>
                  <a:cubicBezTo>
                    <a:pt x="1764138" y="3009900"/>
                    <a:pt x="1784674" y="3004820"/>
                    <a:pt x="1806677" y="3003550"/>
                  </a:cubicBezTo>
                  <a:cubicBezTo>
                    <a:pt x="1816945" y="3002280"/>
                    <a:pt x="1827213" y="3004820"/>
                    <a:pt x="1837481" y="3006090"/>
                  </a:cubicBezTo>
                  <a:cubicBezTo>
                    <a:pt x="1840415" y="3006090"/>
                    <a:pt x="1844815" y="3006090"/>
                    <a:pt x="1844815" y="3004820"/>
                  </a:cubicBezTo>
                  <a:cubicBezTo>
                    <a:pt x="1844815" y="2992120"/>
                    <a:pt x="1868285" y="2998470"/>
                    <a:pt x="1865352" y="2984500"/>
                  </a:cubicBezTo>
                  <a:cubicBezTo>
                    <a:pt x="1868285" y="2985770"/>
                    <a:pt x="1871219" y="2985770"/>
                    <a:pt x="1872686" y="2988310"/>
                  </a:cubicBezTo>
                  <a:cubicBezTo>
                    <a:pt x="1877086" y="2992120"/>
                    <a:pt x="1880020" y="2995930"/>
                    <a:pt x="1884421" y="2999740"/>
                  </a:cubicBezTo>
                  <a:cubicBezTo>
                    <a:pt x="1884421" y="2994660"/>
                    <a:pt x="1884421" y="2990850"/>
                    <a:pt x="1882954" y="2985770"/>
                  </a:cubicBezTo>
                  <a:cubicBezTo>
                    <a:pt x="1897623" y="2992120"/>
                    <a:pt x="1912291" y="2998470"/>
                    <a:pt x="1922559" y="3003550"/>
                  </a:cubicBezTo>
                  <a:cubicBezTo>
                    <a:pt x="1932827" y="2997200"/>
                    <a:pt x="1941629" y="2994660"/>
                    <a:pt x="1947496" y="2988310"/>
                  </a:cubicBezTo>
                  <a:cubicBezTo>
                    <a:pt x="1953363" y="2980690"/>
                    <a:pt x="1951897" y="2979420"/>
                    <a:pt x="1962165" y="2985770"/>
                  </a:cubicBezTo>
                  <a:cubicBezTo>
                    <a:pt x="1960698" y="2987040"/>
                    <a:pt x="1957764" y="2988310"/>
                    <a:pt x="1954830" y="2990850"/>
                  </a:cubicBezTo>
                  <a:cubicBezTo>
                    <a:pt x="1972433" y="2987040"/>
                    <a:pt x="1988568" y="2979420"/>
                    <a:pt x="2006171" y="2980690"/>
                  </a:cubicBezTo>
                  <a:cubicBezTo>
                    <a:pt x="2023773" y="2980690"/>
                    <a:pt x="2041375" y="2983230"/>
                    <a:pt x="2057511" y="2974340"/>
                  </a:cubicBezTo>
                  <a:cubicBezTo>
                    <a:pt x="2058978" y="2978150"/>
                    <a:pt x="2058978" y="2981960"/>
                    <a:pt x="2061912" y="2983230"/>
                  </a:cubicBezTo>
                  <a:cubicBezTo>
                    <a:pt x="2066312" y="2985770"/>
                    <a:pt x="2073647" y="2987040"/>
                    <a:pt x="2075113" y="2985770"/>
                  </a:cubicBezTo>
                  <a:cubicBezTo>
                    <a:pt x="2083915" y="2974340"/>
                    <a:pt x="2098583" y="2975610"/>
                    <a:pt x="2107384" y="2981960"/>
                  </a:cubicBezTo>
                  <a:cubicBezTo>
                    <a:pt x="2119119" y="2989580"/>
                    <a:pt x="2126454" y="2983230"/>
                    <a:pt x="2136722" y="2981960"/>
                  </a:cubicBezTo>
                  <a:cubicBezTo>
                    <a:pt x="2127921" y="2978150"/>
                    <a:pt x="2120586" y="2974340"/>
                    <a:pt x="2113252" y="2971800"/>
                  </a:cubicBezTo>
                  <a:cubicBezTo>
                    <a:pt x="2114719" y="2970530"/>
                    <a:pt x="2114719" y="2969260"/>
                    <a:pt x="2116186" y="2967990"/>
                  </a:cubicBezTo>
                  <a:cubicBezTo>
                    <a:pt x="2120586" y="2969260"/>
                    <a:pt x="2126454" y="2970530"/>
                    <a:pt x="2130854" y="2973070"/>
                  </a:cubicBezTo>
                  <a:cubicBezTo>
                    <a:pt x="2132321" y="2967990"/>
                    <a:pt x="2135255" y="2964180"/>
                    <a:pt x="2136722" y="2960370"/>
                  </a:cubicBezTo>
                  <a:cubicBezTo>
                    <a:pt x="2151390" y="2966720"/>
                    <a:pt x="2164592" y="2971800"/>
                    <a:pt x="2180728" y="2962910"/>
                  </a:cubicBezTo>
                  <a:cubicBezTo>
                    <a:pt x="2183661" y="2961640"/>
                    <a:pt x="2195396" y="2954020"/>
                    <a:pt x="2192463" y="2966720"/>
                  </a:cubicBezTo>
                  <a:cubicBezTo>
                    <a:pt x="2185128" y="2970530"/>
                    <a:pt x="2177794" y="2974340"/>
                    <a:pt x="2170460" y="2976880"/>
                  </a:cubicBezTo>
                  <a:cubicBezTo>
                    <a:pt x="2170460" y="2978150"/>
                    <a:pt x="2171927" y="2978150"/>
                    <a:pt x="2171927" y="2979420"/>
                  </a:cubicBezTo>
                  <a:cubicBezTo>
                    <a:pt x="2180728" y="2978150"/>
                    <a:pt x="2190996" y="2976880"/>
                    <a:pt x="2201264" y="2975610"/>
                  </a:cubicBezTo>
                  <a:cubicBezTo>
                    <a:pt x="2198330" y="2971800"/>
                    <a:pt x="2196863" y="2969260"/>
                    <a:pt x="2195396" y="2966720"/>
                  </a:cubicBezTo>
                  <a:cubicBezTo>
                    <a:pt x="2205665" y="2967990"/>
                    <a:pt x="2217399" y="2969260"/>
                    <a:pt x="2227668" y="2967990"/>
                  </a:cubicBezTo>
                  <a:cubicBezTo>
                    <a:pt x="2249670" y="2966720"/>
                    <a:pt x="2265806" y="2947670"/>
                    <a:pt x="2292210" y="2955290"/>
                  </a:cubicBezTo>
                  <a:cubicBezTo>
                    <a:pt x="2301011" y="2957830"/>
                    <a:pt x="2321547" y="2955290"/>
                    <a:pt x="2323014" y="2938780"/>
                  </a:cubicBezTo>
                  <a:cubicBezTo>
                    <a:pt x="2323014" y="2942590"/>
                    <a:pt x="2323014" y="2947670"/>
                    <a:pt x="2324481" y="2950210"/>
                  </a:cubicBezTo>
                  <a:cubicBezTo>
                    <a:pt x="2339149" y="2946400"/>
                    <a:pt x="2352351" y="2942590"/>
                    <a:pt x="2367020" y="2938780"/>
                  </a:cubicBezTo>
                  <a:cubicBezTo>
                    <a:pt x="2367020" y="2940050"/>
                    <a:pt x="2364086" y="2943860"/>
                    <a:pt x="2365553" y="2946400"/>
                  </a:cubicBezTo>
                  <a:cubicBezTo>
                    <a:pt x="2365553" y="2950210"/>
                    <a:pt x="2368486" y="2954020"/>
                    <a:pt x="2371420" y="2956560"/>
                  </a:cubicBezTo>
                  <a:cubicBezTo>
                    <a:pt x="2372887" y="2957830"/>
                    <a:pt x="2380222" y="2956560"/>
                    <a:pt x="2380222" y="2955290"/>
                  </a:cubicBezTo>
                  <a:cubicBezTo>
                    <a:pt x="2383155" y="2943860"/>
                    <a:pt x="2393423" y="2945130"/>
                    <a:pt x="2403691" y="2945130"/>
                  </a:cubicBezTo>
                  <a:cubicBezTo>
                    <a:pt x="2412492" y="2945130"/>
                    <a:pt x="2422760" y="2943860"/>
                    <a:pt x="2433029" y="2942590"/>
                  </a:cubicBezTo>
                  <a:cubicBezTo>
                    <a:pt x="2437429" y="2936240"/>
                    <a:pt x="2440363" y="2926080"/>
                    <a:pt x="2455032" y="2938780"/>
                  </a:cubicBezTo>
                  <a:cubicBezTo>
                    <a:pt x="2460899" y="2943860"/>
                    <a:pt x="2475568" y="2942590"/>
                    <a:pt x="2477035" y="2932430"/>
                  </a:cubicBezTo>
                  <a:lnTo>
                    <a:pt x="2538643" y="2932430"/>
                  </a:lnTo>
                  <a:lnTo>
                    <a:pt x="2538643" y="2934970"/>
                  </a:lnTo>
                  <a:cubicBezTo>
                    <a:pt x="2545977" y="2933700"/>
                    <a:pt x="2553312" y="2931160"/>
                    <a:pt x="2559179" y="2929890"/>
                  </a:cubicBezTo>
                  <a:cubicBezTo>
                    <a:pt x="2563580" y="2936240"/>
                    <a:pt x="2567980" y="2942590"/>
                    <a:pt x="2573848" y="2950210"/>
                  </a:cubicBezTo>
                  <a:cubicBezTo>
                    <a:pt x="2584116" y="2926080"/>
                    <a:pt x="2595851" y="2921000"/>
                    <a:pt x="2616387" y="2929890"/>
                  </a:cubicBezTo>
                  <a:cubicBezTo>
                    <a:pt x="2619321" y="2931160"/>
                    <a:pt x="2619321" y="2937510"/>
                    <a:pt x="2620787" y="2942590"/>
                  </a:cubicBezTo>
                  <a:cubicBezTo>
                    <a:pt x="2622254" y="2941320"/>
                    <a:pt x="2631056" y="2938780"/>
                    <a:pt x="2631056" y="2937510"/>
                  </a:cubicBezTo>
                  <a:cubicBezTo>
                    <a:pt x="2629589" y="2927350"/>
                    <a:pt x="2645724" y="2934970"/>
                    <a:pt x="2644257" y="2927350"/>
                  </a:cubicBezTo>
                  <a:cubicBezTo>
                    <a:pt x="2657459" y="2932430"/>
                    <a:pt x="2660393" y="2924810"/>
                    <a:pt x="2663327" y="2919730"/>
                  </a:cubicBezTo>
                  <a:cubicBezTo>
                    <a:pt x="2657459" y="2915920"/>
                    <a:pt x="2654525" y="2913380"/>
                    <a:pt x="2650125" y="2909570"/>
                  </a:cubicBezTo>
                  <a:cubicBezTo>
                    <a:pt x="2651592" y="2908300"/>
                    <a:pt x="2651592" y="2907030"/>
                    <a:pt x="2653059" y="2905760"/>
                  </a:cubicBezTo>
                  <a:cubicBezTo>
                    <a:pt x="2664793" y="2912110"/>
                    <a:pt x="2676528" y="2918460"/>
                    <a:pt x="2683863" y="2922270"/>
                  </a:cubicBezTo>
                  <a:cubicBezTo>
                    <a:pt x="2695598" y="2921000"/>
                    <a:pt x="2705866" y="2921000"/>
                    <a:pt x="2716134" y="2919730"/>
                  </a:cubicBezTo>
                  <a:cubicBezTo>
                    <a:pt x="2726402" y="2918460"/>
                    <a:pt x="2736670" y="2914650"/>
                    <a:pt x="2748405" y="2912110"/>
                  </a:cubicBezTo>
                  <a:cubicBezTo>
                    <a:pt x="2749872" y="2914650"/>
                    <a:pt x="2751339" y="2915920"/>
                    <a:pt x="2752805" y="2918460"/>
                  </a:cubicBezTo>
                  <a:cubicBezTo>
                    <a:pt x="2757206" y="2913380"/>
                    <a:pt x="2760140" y="2908300"/>
                    <a:pt x="2766007" y="2899410"/>
                  </a:cubicBezTo>
                  <a:lnTo>
                    <a:pt x="2766007" y="2919730"/>
                  </a:lnTo>
                  <a:cubicBezTo>
                    <a:pt x="2779209" y="2912110"/>
                    <a:pt x="2789477" y="2905760"/>
                    <a:pt x="2798278" y="2899410"/>
                  </a:cubicBezTo>
                  <a:cubicBezTo>
                    <a:pt x="2804146" y="2908300"/>
                    <a:pt x="2808546" y="2917190"/>
                    <a:pt x="2812947" y="2924810"/>
                  </a:cubicBezTo>
                  <a:cubicBezTo>
                    <a:pt x="2814414" y="2924810"/>
                    <a:pt x="2814414" y="2923540"/>
                    <a:pt x="2815881" y="2923540"/>
                  </a:cubicBezTo>
                  <a:cubicBezTo>
                    <a:pt x="2814414" y="2918460"/>
                    <a:pt x="2812947" y="2913380"/>
                    <a:pt x="2810013" y="2907030"/>
                  </a:cubicBezTo>
                  <a:lnTo>
                    <a:pt x="2884823" y="2907030"/>
                  </a:lnTo>
                  <a:cubicBezTo>
                    <a:pt x="2892158" y="2895600"/>
                    <a:pt x="2908293" y="2894330"/>
                    <a:pt x="2921495" y="2905760"/>
                  </a:cubicBezTo>
                  <a:cubicBezTo>
                    <a:pt x="2940564" y="2922270"/>
                    <a:pt x="2943498" y="2922270"/>
                    <a:pt x="2955233" y="2898140"/>
                  </a:cubicBezTo>
                  <a:cubicBezTo>
                    <a:pt x="2961100" y="2900680"/>
                    <a:pt x="2966968" y="2903220"/>
                    <a:pt x="2974302" y="2907030"/>
                  </a:cubicBezTo>
                  <a:cubicBezTo>
                    <a:pt x="2983103" y="2890520"/>
                    <a:pt x="2997772" y="2890520"/>
                    <a:pt x="3015374" y="2895600"/>
                  </a:cubicBezTo>
                  <a:cubicBezTo>
                    <a:pt x="3024175" y="2898140"/>
                    <a:pt x="3034444" y="2893060"/>
                    <a:pt x="3044712" y="2890520"/>
                  </a:cubicBezTo>
                  <a:lnTo>
                    <a:pt x="3052046" y="2896870"/>
                  </a:lnTo>
                  <a:cubicBezTo>
                    <a:pt x="3060847" y="2894330"/>
                    <a:pt x="3068182" y="2893060"/>
                    <a:pt x="3075516" y="2890520"/>
                  </a:cubicBezTo>
                  <a:cubicBezTo>
                    <a:pt x="3076983" y="2894330"/>
                    <a:pt x="3076983" y="2896870"/>
                    <a:pt x="3078450" y="2903220"/>
                  </a:cubicBezTo>
                  <a:cubicBezTo>
                    <a:pt x="3084317" y="2898140"/>
                    <a:pt x="3088718" y="2893060"/>
                    <a:pt x="3096052" y="2886710"/>
                  </a:cubicBezTo>
                  <a:cubicBezTo>
                    <a:pt x="3101919" y="2893060"/>
                    <a:pt x="3106320" y="2899410"/>
                    <a:pt x="3112188" y="2905760"/>
                  </a:cubicBezTo>
                  <a:cubicBezTo>
                    <a:pt x="3122456" y="2905760"/>
                    <a:pt x="3138591" y="2913380"/>
                    <a:pt x="3141525" y="2893060"/>
                  </a:cubicBezTo>
                  <a:cubicBezTo>
                    <a:pt x="3141525" y="2890520"/>
                    <a:pt x="3150326" y="2886710"/>
                    <a:pt x="3154727" y="2885440"/>
                  </a:cubicBezTo>
                  <a:cubicBezTo>
                    <a:pt x="3163528" y="2884170"/>
                    <a:pt x="3172329" y="2882900"/>
                    <a:pt x="3181130" y="2882900"/>
                  </a:cubicBezTo>
                  <a:cubicBezTo>
                    <a:pt x="3178197" y="2877820"/>
                    <a:pt x="3175263" y="2874010"/>
                    <a:pt x="3170862" y="2867660"/>
                  </a:cubicBezTo>
                  <a:cubicBezTo>
                    <a:pt x="3182597" y="2870200"/>
                    <a:pt x="3191398" y="2870200"/>
                    <a:pt x="3198733" y="2872740"/>
                  </a:cubicBezTo>
                  <a:cubicBezTo>
                    <a:pt x="3214868" y="2879090"/>
                    <a:pt x="3228070" y="2879090"/>
                    <a:pt x="3244205" y="2868930"/>
                  </a:cubicBezTo>
                  <a:cubicBezTo>
                    <a:pt x="3241272" y="2867660"/>
                    <a:pt x="3238338" y="2865120"/>
                    <a:pt x="3235404" y="2863850"/>
                  </a:cubicBezTo>
                  <a:cubicBezTo>
                    <a:pt x="3236871" y="2860040"/>
                    <a:pt x="3239805" y="2856230"/>
                    <a:pt x="3241272" y="2852420"/>
                  </a:cubicBezTo>
                  <a:cubicBezTo>
                    <a:pt x="3247139" y="2837180"/>
                    <a:pt x="3261808" y="2847340"/>
                    <a:pt x="3272076" y="2843530"/>
                  </a:cubicBezTo>
                  <a:cubicBezTo>
                    <a:pt x="3272076" y="2843530"/>
                    <a:pt x="3277943" y="2848610"/>
                    <a:pt x="3279410" y="2852420"/>
                  </a:cubicBezTo>
                  <a:cubicBezTo>
                    <a:pt x="3283811" y="2860040"/>
                    <a:pt x="3286745" y="2868930"/>
                    <a:pt x="3291145" y="2877820"/>
                  </a:cubicBezTo>
                  <a:cubicBezTo>
                    <a:pt x="3317549" y="2863850"/>
                    <a:pt x="3341019" y="2868930"/>
                    <a:pt x="3364488" y="2871470"/>
                  </a:cubicBezTo>
                  <a:cubicBezTo>
                    <a:pt x="3358621" y="2868930"/>
                    <a:pt x="3354220" y="2866390"/>
                    <a:pt x="3349820" y="2863850"/>
                  </a:cubicBezTo>
                  <a:cubicBezTo>
                    <a:pt x="3349820" y="2862580"/>
                    <a:pt x="3351287" y="2861310"/>
                    <a:pt x="3351287" y="2860040"/>
                  </a:cubicBezTo>
                  <a:cubicBezTo>
                    <a:pt x="3357154" y="2861310"/>
                    <a:pt x="3364488" y="2863850"/>
                    <a:pt x="3370356" y="2865120"/>
                  </a:cubicBezTo>
                  <a:cubicBezTo>
                    <a:pt x="3370356" y="2863850"/>
                    <a:pt x="3370356" y="2862580"/>
                    <a:pt x="3368889" y="2861310"/>
                  </a:cubicBezTo>
                  <a:cubicBezTo>
                    <a:pt x="3373290" y="2860040"/>
                    <a:pt x="3380624" y="2857500"/>
                    <a:pt x="3382091" y="2858770"/>
                  </a:cubicBezTo>
                  <a:cubicBezTo>
                    <a:pt x="3390892" y="2874010"/>
                    <a:pt x="3405561" y="2862580"/>
                    <a:pt x="3418763" y="2866390"/>
                  </a:cubicBezTo>
                  <a:cubicBezTo>
                    <a:pt x="3415829" y="2856230"/>
                    <a:pt x="3414362" y="2848610"/>
                    <a:pt x="3412895" y="2843530"/>
                  </a:cubicBezTo>
                  <a:cubicBezTo>
                    <a:pt x="3418763" y="2838450"/>
                    <a:pt x="3424630" y="2834640"/>
                    <a:pt x="3433431" y="2829560"/>
                  </a:cubicBezTo>
                  <a:cubicBezTo>
                    <a:pt x="3433431" y="2835910"/>
                    <a:pt x="3431964" y="2842260"/>
                    <a:pt x="3431964" y="2848610"/>
                  </a:cubicBezTo>
                  <a:cubicBezTo>
                    <a:pt x="3431964" y="2854960"/>
                    <a:pt x="3433431" y="2861310"/>
                    <a:pt x="3436365" y="2865120"/>
                  </a:cubicBezTo>
                  <a:cubicBezTo>
                    <a:pt x="3437832" y="2867660"/>
                    <a:pt x="3446633" y="2865120"/>
                    <a:pt x="3452501" y="2863850"/>
                  </a:cubicBezTo>
                  <a:cubicBezTo>
                    <a:pt x="3462768" y="2860040"/>
                    <a:pt x="3473036" y="2854960"/>
                    <a:pt x="3483304" y="2865120"/>
                  </a:cubicBezTo>
                  <a:cubicBezTo>
                    <a:pt x="3484771" y="2866390"/>
                    <a:pt x="3490639" y="2865120"/>
                    <a:pt x="3493572" y="2862580"/>
                  </a:cubicBezTo>
                  <a:cubicBezTo>
                    <a:pt x="3500907" y="2856230"/>
                    <a:pt x="3506775" y="2847340"/>
                    <a:pt x="3515576" y="2861310"/>
                  </a:cubicBezTo>
                  <a:cubicBezTo>
                    <a:pt x="3517043" y="2862580"/>
                    <a:pt x="3525844" y="2862580"/>
                    <a:pt x="3530244" y="2861310"/>
                  </a:cubicBezTo>
                  <a:cubicBezTo>
                    <a:pt x="3540513" y="2857500"/>
                    <a:pt x="3549314" y="2853690"/>
                    <a:pt x="3559582" y="2848610"/>
                  </a:cubicBezTo>
                  <a:cubicBezTo>
                    <a:pt x="3558115" y="2852420"/>
                    <a:pt x="3556648" y="2854960"/>
                    <a:pt x="3556648" y="2857500"/>
                  </a:cubicBezTo>
                  <a:cubicBezTo>
                    <a:pt x="3568383" y="2862580"/>
                    <a:pt x="3578651" y="2865120"/>
                    <a:pt x="3587452" y="2853690"/>
                  </a:cubicBezTo>
                  <a:cubicBezTo>
                    <a:pt x="3590386" y="2849880"/>
                    <a:pt x="3600654" y="2849880"/>
                    <a:pt x="3607988" y="2848610"/>
                  </a:cubicBezTo>
                  <a:cubicBezTo>
                    <a:pt x="3603587" y="2844800"/>
                    <a:pt x="3597720" y="2842260"/>
                    <a:pt x="3591853" y="2838450"/>
                  </a:cubicBezTo>
                  <a:cubicBezTo>
                    <a:pt x="3616789" y="2825750"/>
                    <a:pt x="3619723" y="2827020"/>
                    <a:pt x="3619723" y="2844800"/>
                  </a:cubicBezTo>
                  <a:cubicBezTo>
                    <a:pt x="3622657" y="2839720"/>
                    <a:pt x="3624124" y="2835910"/>
                    <a:pt x="3628525" y="2828290"/>
                  </a:cubicBezTo>
                  <a:cubicBezTo>
                    <a:pt x="3650528" y="2829560"/>
                    <a:pt x="3672530" y="2832100"/>
                    <a:pt x="3696000" y="2833370"/>
                  </a:cubicBezTo>
                  <a:lnTo>
                    <a:pt x="3696000" y="2839720"/>
                  </a:lnTo>
                  <a:lnTo>
                    <a:pt x="3687199" y="2839720"/>
                  </a:lnTo>
                  <a:cubicBezTo>
                    <a:pt x="3669597" y="2840990"/>
                    <a:pt x="3651994" y="2840990"/>
                    <a:pt x="3634392" y="2842260"/>
                  </a:cubicBezTo>
                  <a:cubicBezTo>
                    <a:pt x="3640259" y="2844800"/>
                    <a:pt x="3647594" y="2848610"/>
                    <a:pt x="3653461" y="2851150"/>
                  </a:cubicBezTo>
                  <a:cubicBezTo>
                    <a:pt x="3656395" y="2844800"/>
                    <a:pt x="3657862" y="2846070"/>
                    <a:pt x="3665196" y="2848610"/>
                  </a:cubicBezTo>
                  <a:cubicBezTo>
                    <a:pt x="3675464" y="2851150"/>
                    <a:pt x="3687199" y="2851150"/>
                    <a:pt x="3698934" y="2852420"/>
                  </a:cubicBezTo>
                  <a:cubicBezTo>
                    <a:pt x="3704801" y="2852420"/>
                    <a:pt x="3710669" y="2853690"/>
                    <a:pt x="3718003" y="2854960"/>
                  </a:cubicBezTo>
                  <a:cubicBezTo>
                    <a:pt x="3719470" y="2851150"/>
                    <a:pt x="3722404" y="2846070"/>
                    <a:pt x="3725337" y="2839720"/>
                  </a:cubicBezTo>
                  <a:cubicBezTo>
                    <a:pt x="3741473" y="2862580"/>
                    <a:pt x="3753208" y="2861310"/>
                    <a:pt x="3772277" y="2838450"/>
                  </a:cubicBezTo>
                  <a:cubicBezTo>
                    <a:pt x="3772277" y="2842260"/>
                    <a:pt x="3773744" y="2844800"/>
                    <a:pt x="3773744" y="2847340"/>
                  </a:cubicBezTo>
                  <a:cubicBezTo>
                    <a:pt x="3779612" y="2847340"/>
                    <a:pt x="3784012" y="2847340"/>
                    <a:pt x="3789880" y="2846070"/>
                  </a:cubicBezTo>
                  <a:cubicBezTo>
                    <a:pt x="3788413" y="2848610"/>
                    <a:pt x="3786946" y="2851150"/>
                    <a:pt x="3785479" y="2852420"/>
                  </a:cubicBezTo>
                  <a:lnTo>
                    <a:pt x="3788413" y="2854960"/>
                  </a:lnTo>
                  <a:cubicBezTo>
                    <a:pt x="3792813" y="2851150"/>
                    <a:pt x="3797214" y="2847340"/>
                    <a:pt x="3804548" y="2842260"/>
                  </a:cubicBezTo>
                  <a:cubicBezTo>
                    <a:pt x="3810416" y="2844800"/>
                    <a:pt x="3817750" y="2847340"/>
                    <a:pt x="3823617" y="2849880"/>
                  </a:cubicBezTo>
                  <a:cubicBezTo>
                    <a:pt x="3829485" y="2846070"/>
                    <a:pt x="3836819" y="2842260"/>
                    <a:pt x="3844153" y="2838450"/>
                  </a:cubicBezTo>
                  <a:cubicBezTo>
                    <a:pt x="3854422" y="2856230"/>
                    <a:pt x="3867623" y="2858770"/>
                    <a:pt x="3879359" y="2846070"/>
                  </a:cubicBezTo>
                  <a:cubicBezTo>
                    <a:pt x="3896961" y="2847340"/>
                    <a:pt x="3911629" y="2848610"/>
                    <a:pt x="3921898" y="2848610"/>
                  </a:cubicBezTo>
                  <a:cubicBezTo>
                    <a:pt x="3923364" y="2839720"/>
                    <a:pt x="3924831" y="2833370"/>
                    <a:pt x="3926298" y="2827020"/>
                  </a:cubicBezTo>
                  <a:cubicBezTo>
                    <a:pt x="3932165" y="2828290"/>
                    <a:pt x="3936566" y="2829560"/>
                    <a:pt x="3942434" y="2830830"/>
                  </a:cubicBezTo>
                  <a:cubicBezTo>
                    <a:pt x="3945368" y="2832100"/>
                    <a:pt x="3948301" y="2834640"/>
                    <a:pt x="3951235" y="2835910"/>
                  </a:cubicBezTo>
                  <a:cubicBezTo>
                    <a:pt x="3946834" y="2837180"/>
                    <a:pt x="3942434" y="2837180"/>
                    <a:pt x="3938033" y="2838450"/>
                  </a:cubicBezTo>
                  <a:cubicBezTo>
                    <a:pt x="3951235" y="2848610"/>
                    <a:pt x="3961503" y="2846070"/>
                    <a:pt x="3971771" y="2838450"/>
                  </a:cubicBezTo>
                  <a:cubicBezTo>
                    <a:pt x="3967371" y="2848610"/>
                    <a:pt x="3980572" y="2847340"/>
                    <a:pt x="3982039" y="2847340"/>
                  </a:cubicBezTo>
                  <a:cubicBezTo>
                    <a:pt x="4001108" y="2840990"/>
                    <a:pt x="4018711" y="2837180"/>
                    <a:pt x="4039247" y="2847340"/>
                  </a:cubicBezTo>
                  <a:cubicBezTo>
                    <a:pt x="4042180" y="2834640"/>
                    <a:pt x="4045114" y="2824480"/>
                    <a:pt x="4046581" y="2814320"/>
                  </a:cubicBezTo>
                  <a:cubicBezTo>
                    <a:pt x="4053916" y="2815590"/>
                    <a:pt x="4059783" y="2815590"/>
                    <a:pt x="4067117" y="2816860"/>
                  </a:cubicBezTo>
                  <a:cubicBezTo>
                    <a:pt x="4072985" y="2816860"/>
                    <a:pt x="4078852" y="2818130"/>
                    <a:pt x="4084720" y="2818130"/>
                  </a:cubicBezTo>
                  <a:lnTo>
                    <a:pt x="4084720" y="2821940"/>
                  </a:lnTo>
                  <a:cubicBezTo>
                    <a:pt x="4078852" y="2823210"/>
                    <a:pt x="4074452" y="2824480"/>
                    <a:pt x="4068584" y="2825750"/>
                  </a:cubicBezTo>
                  <a:lnTo>
                    <a:pt x="4068584" y="2829560"/>
                  </a:lnTo>
                  <a:cubicBezTo>
                    <a:pt x="4089120" y="2833370"/>
                    <a:pt x="4108189" y="2837180"/>
                    <a:pt x="4128726" y="2839720"/>
                  </a:cubicBezTo>
                  <a:cubicBezTo>
                    <a:pt x="4133126" y="2840990"/>
                    <a:pt x="4138993" y="2837180"/>
                    <a:pt x="4146328" y="2833370"/>
                  </a:cubicBezTo>
                  <a:cubicBezTo>
                    <a:pt x="4149262" y="2834640"/>
                    <a:pt x="4156596" y="2837180"/>
                    <a:pt x="4165397" y="2838450"/>
                  </a:cubicBezTo>
                  <a:cubicBezTo>
                    <a:pt x="4187401" y="2840990"/>
                    <a:pt x="4210870" y="2843530"/>
                    <a:pt x="4228473" y="2827020"/>
                  </a:cubicBezTo>
                  <a:cubicBezTo>
                    <a:pt x="4229939" y="2840990"/>
                    <a:pt x="4244608" y="2832100"/>
                    <a:pt x="4251942" y="2837180"/>
                  </a:cubicBezTo>
                  <a:cubicBezTo>
                    <a:pt x="4251942" y="2837180"/>
                    <a:pt x="4259277" y="2832100"/>
                    <a:pt x="4262210" y="2829560"/>
                  </a:cubicBezTo>
                  <a:cubicBezTo>
                    <a:pt x="4262210" y="2829560"/>
                    <a:pt x="4260744" y="2828290"/>
                    <a:pt x="4260744" y="2827020"/>
                  </a:cubicBezTo>
                  <a:cubicBezTo>
                    <a:pt x="4263677" y="2828290"/>
                    <a:pt x="4265144" y="2832100"/>
                    <a:pt x="4268078" y="2830830"/>
                  </a:cubicBezTo>
                  <a:cubicBezTo>
                    <a:pt x="4281280" y="2830830"/>
                    <a:pt x="4293015" y="2829560"/>
                    <a:pt x="4301816" y="2829560"/>
                  </a:cubicBezTo>
                  <a:cubicBezTo>
                    <a:pt x="4309150" y="2833370"/>
                    <a:pt x="4313551" y="2837180"/>
                    <a:pt x="4316485" y="2835910"/>
                  </a:cubicBezTo>
                  <a:cubicBezTo>
                    <a:pt x="4334087" y="2834640"/>
                    <a:pt x="4350222" y="2830830"/>
                    <a:pt x="4366358" y="2830830"/>
                  </a:cubicBezTo>
                  <a:cubicBezTo>
                    <a:pt x="4382493" y="2838450"/>
                    <a:pt x="4379559" y="2824480"/>
                    <a:pt x="4376626" y="2816860"/>
                  </a:cubicBezTo>
                  <a:cubicBezTo>
                    <a:pt x="4382493" y="2811780"/>
                    <a:pt x="4388361" y="2807970"/>
                    <a:pt x="4389828" y="2806700"/>
                  </a:cubicBezTo>
                  <a:cubicBezTo>
                    <a:pt x="4398629" y="2806700"/>
                    <a:pt x="4404496" y="2807970"/>
                    <a:pt x="4408897" y="2806700"/>
                  </a:cubicBezTo>
                  <a:cubicBezTo>
                    <a:pt x="4414765" y="2802890"/>
                    <a:pt x="4419165" y="2796540"/>
                    <a:pt x="4426500" y="2788920"/>
                  </a:cubicBezTo>
                  <a:cubicBezTo>
                    <a:pt x="4435301" y="2787650"/>
                    <a:pt x="4449969" y="2785110"/>
                    <a:pt x="4466105" y="2782570"/>
                  </a:cubicBezTo>
                  <a:cubicBezTo>
                    <a:pt x="4466105" y="2782570"/>
                    <a:pt x="4466105" y="2780030"/>
                    <a:pt x="4467571" y="2777490"/>
                  </a:cubicBezTo>
                  <a:cubicBezTo>
                    <a:pt x="4473439" y="2769870"/>
                    <a:pt x="4488108" y="2767330"/>
                    <a:pt x="4479307" y="2753360"/>
                  </a:cubicBezTo>
                  <a:cubicBezTo>
                    <a:pt x="4477840" y="2750820"/>
                    <a:pt x="4477840" y="2743200"/>
                    <a:pt x="4480774" y="2740660"/>
                  </a:cubicBezTo>
                  <a:cubicBezTo>
                    <a:pt x="4491041" y="2729230"/>
                    <a:pt x="4491041" y="2727960"/>
                    <a:pt x="4473439" y="2722880"/>
                  </a:cubicBezTo>
                  <a:cubicBezTo>
                    <a:pt x="4474906" y="2713990"/>
                    <a:pt x="4464638" y="2702560"/>
                    <a:pt x="4479307" y="2701290"/>
                  </a:cubicBezTo>
                  <a:cubicBezTo>
                    <a:pt x="4483707" y="2693670"/>
                    <a:pt x="4485174" y="2689860"/>
                    <a:pt x="4488108" y="2686050"/>
                  </a:cubicBezTo>
                  <a:cubicBezTo>
                    <a:pt x="4489574" y="2683510"/>
                    <a:pt x="4493975" y="2680970"/>
                    <a:pt x="4493975" y="2678430"/>
                  </a:cubicBezTo>
                  <a:cubicBezTo>
                    <a:pt x="4493975" y="2673350"/>
                    <a:pt x="4491041" y="2667000"/>
                    <a:pt x="4492508" y="2663190"/>
                  </a:cubicBezTo>
                  <a:cubicBezTo>
                    <a:pt x="4496909" y="2649220"/>
                    <a:pt x="4498376" y="2636520"/>
                    <a:pt x="4471972" y="2631440"/>
                  </a:cubicBezTo>
                  <a:cubicBezTo>
                    <a:pt x="4482240" y="2627630"/>
                    <a:pt x="4486641" y="2625090"/>
                    <a:pt x="4493975" y="2622550"/>
                  </a:cubicBezTo>
                  <a:cubicBezTo>
                    <a:pt x="4482240" y="2617470"/>
                    <a:pt x="4471972" y="2613660"/>
                    <a:pt x="4458770" y="2608580"/>
                  </a:cubicBezTo>
                  <a:lnTo>
                    <a:pt x="4471972" y="2608580"/>
                  </a:lnTo>
                  <a:lnTo>
                    <a:pt x="4471972" y="2604770"/>
                  </a:lnTo>
                  <a:cubicBezTo>
                    <a:pt x="4464638" y="2604770"/>
                    <a:pt x="4458770" y="2603500"/>
                    <a:pt x="4451436" y="2603500"/>
                  </a:cubicBezTo>
                  <a:cubicBezTo>
                    <a:pt x="4451436" y="2604770"/>
                    <a:pt x="4451436" y="2606040"/>
                    <a:pt x="4449969" y="2607310"/>
                  </a:cubicBezTo>
                  <a:cubicBezTo>
                    <a:pt x="4448502" y="2604770"/>
                    <a:pt x="4447036" y="2602230"/>
                    <a:pt x="4445569" y="2598420"/>
                  </a:cubicBezTo>
                  <a:cubicBezTo>
                    <a:pt x="4483707" y="2590800"/>
                    <a:pt x="4738942" y="2566670"/>
                    <a:pt x="4715472" y="2562860"/>
                  </a:cubicBezTo>
                  <a:cubicBezTo>
                    <a:pt x="4727207" y="2553970"/>
                    <a:pt x="4722807" y="2538730"/>
                    <a:pt x="4743343" y="2537460"/>
                  </a:cubicBezTo>
                  <a:cubicBezTo>
                    <a:pt x="4749210" y="2537460"/>
                    <a:pt x="4759478" y="2528570"/>
                    <a:pt x="4760945" y="2522220"/>
                  </a:cubicBezTo>
                  <a:cubicBezTo>
                    <a:pt x="4763879" y="2513330"/>
                    <a:pt x="4760945" y="2501900"/>
                    <a:pt x="4763879" y="2493010"/>
                  </a:cubicBezTo>
                  <a:cubicBezTo>
                    <a:pt x="4766813" y="2480310"/>
                    <a:pt x="4772680" y="2467610"/>
                    <a:pt x="4777080" y="2457450"/>
                  </a:cubicBezTo>
                  <a:cubicBezTo>
                    <a:pt x="4772680" y="2451100"/>
                    <a:pt x="4768279" y="2444750"/>
                    <a:pt x="4765346" y="2440940"/>
                  </a:cubicBezTo>
                  <a:cubicBezTo>
                    <a:pt x="4771213" y="2437130"/>
                    <a:pt x="4774147" y="2434590"/>
                    <a:pt x="4778547" y="2433320"/>
                  </a:cubicBezTo>
                  <a:cubicBezTo>
                    <a:pt x="4777080" y="2432050"/>
                    <a:pt x="4777080" y="2430780"/>
                    <a:pt x="4775613" y="2429510"/>
                  </a:cubicBezTo>
                  <a:cubicBezTo>
                    <a:pt x="4771213" y="2430780"/>
                    <a:pt x="4766813" y="2432050"/>
                    <a:pt x="4762412" y="2433320"/>
                  </a:cubicBezTo>
                  <a:cubicBezTo>
                    <a:pt x="4787348" y="2415540"/>
                    <a:pt x="4793216" y="2382520"/>
                    <a:pt x="4772680" y="2367280"/>
                  </a:cubicBezTo>
                  <a:cubicBezTo>
                    <a:pt x="4771213" y="2369820"/>
                    <a:pt x="4768279" y="2372360"/>
                    <a:pt x="4766813" y="2374900"/>
                  </a:cubicBezTo>
                  <a:cubicBezTo>
                    <a:pt x="4760945" y="2366010"/>
                    <a:pt x="4744810" y="2363470"/>
                    <a:pt x="4752144" y="2349500"/>
                  </a:cubicBezTo>
                  <a:cubicBezTo>
                    <a:pt x="4752144" y="2349500"/>
                    <a:pt x="4750677" y="2346960"/>
                    <a:pt x="4749210" y="2346960"/>
                  </a:cubicBezTo>
                  <a:cubicBezTo>
                    <a:pt x="4741876" y="2344420"/>
                    <a:pt x="4743343" y="2340610"/>
                    <a:pt x="4740409" y="2335530"/>
                  </a:cubicBezTo>
                  <a:cubicBezTo>
                    <a:pt x="4736008" y="2324100"/>
                    <a:pt x="4737475" y="2312670"/>
                    <a:pt x="4737475" y="2302510"/>
                  </a:cubicBezTo>
                  <a:lnTo>
                    <a:pt x="4737475" y="2256790"/>
                  </a:lnTo>
                  <a:cubicBezTo>
                    <a:pt x="4737475" y="2246630"/>
                    <a:pt x="4743343" y="2241550"/>
                    <a:pt x="4755077" y="2244090"/>
                  </a:cubicBezTo>
                  <a:cubicBezTo>
                    <a:pt x="4755077" y="2244090"/>
                    <a:pt x="4756544" y="2242820"/>
                    <a:pt x="4758011" y="2242820"/>
                  </a:cubicBezTo>
                  <a:cubicBezTo>
                    <a:pt x="4753610" y="2240280"/>
                    <a:pt x="4750677" y="2239010"/>
                    <a:pt x="4747743" y="2236470"/>
                  </a:cubicBezTo>
                  <a:cubicBezTo>
                    <a:pt x="4747743" y="2235200"/>
                    <a:pt x="4749210" y="2233930"/>
                    <a:pt x="4749210" y="2232660"/>
                  </a:cubicBezTo>
                  <a:cubicBezTo>
                    <a:pt x="4759478" y="2235200"/>
                    <a:pt x="4769746" y="2239010"/>
                    <a:pt x="4777080" y="2241550"/>
                  </a:cubicBezTo>
                  <a:cubicBezTo>
                    <a:pt x="4785882" y="2231390"/>
                    <a:pt x="4793216" y="2223770"/>
                    <a:pt x="4799083" y="2218690"/>
                  </a:cubicBezTo>
                  <a:lnTo>
                    <a:pt x="4799083" y="2195830"/>
                  </a:lnTo>
                  <a:cubicBezTo>
                    <a:pt x="4796150" y="2195830"/>
                    <a:pt x="4791749" y="2197100"/>
                    <a:pt x="4787348" y="2197100"/>
                  </a:cubicBezTo>
                  <a:cubicBezTo>
                    <a:pt x="4784415" y="2190750"/>
                    <a:pt x="4782948" y="2184400"/>
                    <a:pt x="4780014" y="2175510"/>
                  </a:cubicBezTo>
                  <a:cubicBezTo>
                    <a:pt x="4787348" y="2179320"/>
                    <a:pt x="4790282" y="2181860"/>
                    <a:pt x="4793216" y="2183130"/>
                  </a:cubicBezTo>
                  <a:cubicBezTo>
                    <a:pt x="4796150" y="2181860"/>
                    <a:pt x="4800550" y="2180590"/>
                    <a:pt x="4804951" y="2178050"/>
                  </a:cubicBezTo>
                  <a:cubicBezTo>
                    <a:pt x="4803484" y="2176780"/>
                    <a:pt x="4802017" y="2175510"/>
                    <a:pt x="4802017" y="2174240"/>
                  </a:cubicBezTo>
                  <a:cubicBezTo>
                    <a:pt x="4797616" y="2174240"/>
                    <a:pt x="4793216" y="2172970"/>
                    <a:pt x="4791749" y="2172970"/>
                  </a:cubicBezTo>
                  <a:cubicBezTo>
                    <a:pt x="4794683" y="2165350"/>
                    <a:pt x="4800550" y="2157730"/>
                    <a:pt x="4797616" y="2153920"/>
                  </a:cubicBezTo>
                  <a:cubicBezTo>
                    <a:pt x="4790282" y="2137410"/>
                    <a:pt x="4797616" y="2124710"/>
                    <a:pt x="4804951" y="2110740"/>
                  </a:cubicBezTo>
                  <a:cubicBezTo>
                    <a:pt x="4806417" y="2106930"/>
                    <a:pt x="4804951" y="2103120"/>
                    <a:pt x="4804951" y="2099310"/>
                  </a:cubicBezTo>
                  <a:cubicBezTo>
                    <a:pt x="4806417" y="2082800"/>
                    <a:pt x="4807884" y="2067560"/>
                    <a:pt x="4809351" y="2044700"/>
                  </a:cubicBezTo>
                  <a:cubicBezTo>
                    <a:pt x="4803484" y="2042160"/>
                    <a:pt x="4794683" y="2035810"/>
                    <a:pt x="4784415" y="2030730"/>
                  </a:cubicBezTo>
                  <a:cubicBezTo>
                    <a:pt x="4775613" y="2026920"/>
                    <a:pt x="4766813" y="2025650"/>
                    <a:pt x="4758011" y="2023110"/>
                  </a:cubicBezTo>
                  <a:cubicBezTo>
                    <a:pt x="4753610" y="2021840"/>
                    <a:pt x="4747743" y="2023110"/>
                    <a:pt x="4743343" y="2021840"/>
                  </a:cubicBezTo>
                  <a:cubicBezTo>
                    <a:pt x="4706671" y="2018030"/>
                    <a:pt x="4668532" y="2012950"/>
                    <a:pt x="4631861" y="2009140"/>
                  </a:cubicBezTo>
                  <a:cubicBezTo>
                    <a:pt x="4601056" y="2005330"/>
                    <a:pt x="4570252" y="2001520"/>
                    <a:pt x="4540915" y="1997710"/>
                  </a:cubicBezTo>
                  <a:cubicBezTo>
                    <a:pt x="4533580" y="1996440"/>
                    <a:pt x="4526246" y="1993900"/>
                    <a:pt x="4517445" y="1993900"/>
                  </a:cubicBezTo>
                  <a:cubicBezTo>
                    <a:pt x="4498376" y="1992630"/>
                    <a:pt x="4477840" y="1992630"/>
                    <a:pt x="4458770" y="1992630"/>
                  </a:cubicBezTo>
                  <a:cubicBezTo>
                    <a:pt x="4448502" y="1992630"/>
                    <a:pt x="4439701" y="1992630"/>
                    <a:pt x="4429434" y="1991360"/>
                  </a:cubicBezTo>
                  <a:cubicBezTo>
                    <a:pt x="4411831" y="1990090"/>
                    <a:pt x="4394228" y="1987550"/>
                    <a:pt x="4376626" y="1986280"/>
                  </a:cubicBezTo>
                  <a:lnTo>
                    <a:pt x="4376626" y="1982470"/>
                  </a:lnTo>
                  <a:cubicBezTo>
                    <a:pt x="4420632" y="1979930"/>
                    <a:pt x="4466105" y="1976120"/>
                    <a:pt x="4511577" y="1983740"/>
                  </a:cubicBezTo>
                  <a:cubicBezTo>
                    <a:pt x="4510111" y="1979930"/>
                    <a:pt x="4508644" y="1976120"/>
                    <a:pt x="4507177" y="1973580"/>
                  </a:cubicBezTo>
                  <a:cubicBezTo>
                    <a:pt x="4517445" y="1972310"/>
                    <a:pt x="4524780" y="1964690"/>
                    <a:pt x="4535047" y="1973580"/>
                  </a:cubicBezTo>
                  <a:cubicBezTo>
                    <a:pt x="4536514" y="1974850"/>
                    <a:pt x="4545316" y="1971040"/>
                    <a:pt x="4551183" y="1969770"/>
                  </a:cubicBezTo>
                  <a:lnTo>
                    <a:pt x="4551183" y="1967230"/>
                  </a:lnTo>
                  <a:lnTo>
                    <a:pt x="4537981" y="1967230"/>
                  </a:lnTo>
                  <a:cubicBezTo>
                    <a:pt x="4552650" y="1957070"/>
                    <a:pt x="4562918" y="1948180"/>
                    <a:pt x="4573186" y="1941830"/>
                  </a:cubicBezTo>
                  <a:cubicBezTo>
                    <a:pt x="4581987" y="1943100"/>
                    <a:pt x="4590788" y="1944370"/>
                    <a:pt x="4596656" y="1945640"/>
                  </a:cubicBezTo>
                  <a:cubicBezTo>
                    <a:pt x="4598123" y="1921510"/>
                    <a:pt x="4574653" y="1920240"/>
                    <a:pt x="4557051" y="1910080"/>
                  </a:cubicBezTo>
                  <a:cubicBezTo>
                    <a:pt x="4564385" y="1906270"/>
                    <a:pt x="4568785" y="1902460"/>
                    <a:pt x="4574653" y="1901190"/>
                  </a:cubicBezTo>
                  <a:cubicBezTo>
                    <a:pt x="4590788" y="1897380"/>
                    <a:pt x="4611325" y="1907540"/>
                    <a:pt x="4621592" y="1885950"/>
                  </a:cubicBezTo>
                  <a:cubicBezTo>
                    <a:pt x="4623059" y="1884680"/>
                    <a:pt x="4627460" y="1884680"/>
                    <a:pt x="4634795" y="1882140"/>
                  </a:cubicBezTo>
                  <a:cubicBezTo>
                    <a:pt x="4630394" y="1878330"/>
                    <a:pt x="4625993" y="1875790"/>
                    <a:pt x="4623059" y="1873250"/>
                  </a:cubicBezTo>
                  <a:cubicBezTo>
                    <a:pt x="4625993" y="1871980"/>
                    <a:pt x="4630394" y="1870710"/>
                    <a:pt x="4630394" y="1870710"/>
                  </a:cubicBezTo>
                  <a:cubicBezTo>
                    <a:pt x="4640662" y="1877060"/>
                    <a:pt x="4647996" y="1882140"/>
                    <a:pt x="4656798" y="1887220"/>
                  </a:cubicBezTo>
                  <a:cubicBezTo>
                    <a:pt x="4658264" y="1885950"/>
                    <a:pt x="4659731" y="1884680"/>
                    <a:pt x="4661198" y="1882140"/>
                  </a:cubicBezTo>
                  <a:cubicBezTo>
                    <a:pt x="4656798" y="1877060"/>
                    <a:pt x="4653864" y="1871980"/>
                    <a:pt x="4649463" y="1866900"/>
                  </a:cubicBezTo>
                  <a:cubicBezTo>
                    <a:pt x="4668532" y="1855470"/>
                    <a:pt x="4669999" y="1849120"/>
                    <a:pt x="4655331" y="1817370"/>
                  </a:cubicBezTo>
                  <a:cubicBezTo>
                    <a:pt x="4665599" y="1816100"/>
                    <a:pt x="4675867" y="1813560"/>
                    <a:pt x="4684668" y="1812290"/>
                  </a:cubicBezTo>
                  <a:cubicBezTo>
                    <a:pt x="4686135" y="1803400"/>
                    <a:pt x="4692002" y="1794510"/>
                    <a:pt x="4690535" y="1786890"/>
                  </a:cubicBezTo>
                  <a:cubicBezTo>
                    <a:pt x="4686135" y="1764030"/>
                    <a:pt x="4712538" y="1753870"/>
                    <a:pt x="4718406" y="1734820"/>
                  </a:cubicBezTo>
                  <a:cubicBezTo>
                    <a:pt x="4718406" y="1733550"/>
                    <a:pt x="4724273" y="1732280"/>
                    <a:pt x="4725740" y="1733550"/>
                  </a:cubicBezTo>
                  <a:cubicBezTo>
                    <a:pt x="4738942" y="1737360"/>
                    <a:pt x="4743343" y="1728470"/>
                    <a:pt x="4747743" y="1722120"/>
                  </a:cubicBezTo>
                  <a:cubicBezTo>
                    <a:pt x="4749210" y="1719580"/>
                    <a:pt x="4750677" y="1717040"/>
                    <a:pt x="4752144" y="1715770"/>
                  </a:cubicBezTo>
                  <a:cubicBezTo>
                    <a:pt x="4765346" y="1709420"/>
                    <a:pt x="4778547" y="1704340"/>
                    <a:pt x="4793216" y="1697990"/>
                  </a:cubicBezTo>
                  <a:cubicBezTo>
                    <a:pt x="4778547" y="1678940"/>
                    <a:pt x="4759478" y="1687830"/>
                    <a:pt x="4743343" y="1685290"/>
                  </a:cubicBezTo>
                  <a:lnTo>
                    <a:pt x="4743343" y="1680210"/>
                  </a:lnTo>
                  <a:cubicBezTo>
                    <a:pt x="4753610" y="1678940"/>
                    <a:pt x="4763879" y="1677670"/>
                    <a:pt x="4775613" y="1676400"/>
                  </a:cubicBezTo>
                  <a:cubicBezTo>
                    <a:pt x="4768279" y="1675130"/>
                    <a:pt x="4762412" y="1673860"/>
                    <a:pt x="4756544" y="1672590"/>
                  </a:cubicBezTo>
                  <a:cubicBezTo>
                    <a:pt x="4763879" y="1666240"/>
                    <a:pt x="4769746" y="1659890"/>
                    <a:pt x="4777080" y="1654810"/>
                  </a:cubicBezTo>
                  <a:cubicBezTo>
                    <a:pt x="4778547" y="1653540"/>
                    <a:pt x="4782948" y="1652270"/>
                    <a:pt x="4784415" y="1652270"/>
                  </a:cubicBezTo>
                  <a:cubicBezTo>
                    <a:pt x="4788815" y="1653540"/>
                    <a:pt x="4793216" y="1657350"/>
                    <a:pt x="4796150" y="1659890"/>
                  </a:cubicBezTo>
                  <a:cubicBezTo>
                    <a:pt x="4797616" y="1656080"/>
                    <a:pt x="4799083" y="1651000"/>
                    <a:pt x="4802017" y="1647190"/>
                  </a:cubicBezTo>
                  <a:cubicBezTo>
                    <a:pt x="4807884" y="1640840"/>
                    <a:pt x="4815219" y="1635760"/>
                    <a:pt x="4821086" y="1630680"/>
                  </a:cubicBezTo>
                  <a:cubicBezTo>
                    <a:pt x="4828420" y="1638300"/>
                    <a:pt x="4835755" y="1645920"/>
                    <a:pt x="4843089" y="1654810"/>
                  </a:cubicBezTo>
                  <a:cubicBezTo>
                    <a:pt x="4844556" y="1654810"/>
                    <a:pt x="4846023" y="1653540"/>
                    <a:pt x="4846023" y="1653540"/>
                  </a:cubicBezTo>
                  <a:cubicBezTo>
                    <a:pt x="4844556" y="1640840"/>
                    <a:pt x="4844556" y="1628140"/>
                    <a:pt x="4843089" y="1615440"/>
                  </a:cubicBezTo>
                  <a:cubicBezTo>
                    <a:pt x="4848957" y="1616710"/>
                    <a:pt x="4853358" y="1616710"/>
                    <a:pt x="4857758" y="1617980"/>
                  </a:cubicBezTo>
                  <a:cubicBezTo>
                    <a:pt x="4859225" y="1616710"/>
                    <a:pt x="4859225" y="1615440"/>
                    <a:pt x="4860692" y="1615440"/>
                  </a:cubicBezTo>
                  <a:cubicBezTo>
                    <a:pt x="4856291" y="1614170"/>
                    <a:pt x="4853358" y="1612900"/>
                    <a:pt x="4848957" y="1611630"/>
                  </a:cubicBezTo>
                  <a:cubicBezTo>
                    <a:pt x="4856291" y="1604010"/>
                    <a:pt x="4860692" y="1598930"/>
                    <a:pt x="4862159" y="1597660"/>
                  </a:cubicBezTo>
                  <a:lnTo>
                    <a:pt x="4862159" y="1573530"/>
                  </a:lnTo>
                  <a:cubicBezTo>
                    <a:pt x="4859225" y="1572260"/>
                    <a:pt x="4856291" y="1569720"/>
                    <a:pt x="4851891" y="1568450"/>
                  </a:cubicBezTo>
                  <a:cubicBezTo>
                    <a:pt x="4848957" y="1567180"/>
                    <a:pt x="4846023" y="1565910"/>
                    <a:pt x="4843089" y="1565910"/>
                  </a:cubicBezTo>
                  <a:cubicBezTo>
                    <a:pt x="4846023" y="1563370"/>
                    <a:pt x="4851891" y="1559560"/>
                    <a:pt x="4853358" y="1559560"/>
                  </a:cubicBezTo>
                  <a:cubicBezTo>
                    <a:pt x="4863428" y="1564640"/>
                    <a:pt x="4860692" y="1550670"/>
                    <a:pt x="4865968" y="1551940"/>
                  </a:cubicBezTo>
                  <a:cubicBezTo>
                    <a:pt x="4865968" y="1548130"/>
                    <a:pt x="4865968" y="1540510"/>
                    <a:pt x="4864698" y="1540510"/>
                  </a:cubicBezTo>
                  <a:cubicBezTo>
                    <a:pt x="4846023" y="1534160"/>
                    <a:pt x="4848957" y="1520190"/>
                    <a:pt x="4844556" y="1511300"/>
                  </a:cubicBezTo>
                  <a:close/>
                  <a:moveTo>
                    <a:pt x="269402" y="990600"/>
                  </a:moveTo>
                  <a:lnTo>
                    <a:pt x="311941" y="990600"/>
                  </a:lnTo>
                  <a:cubicBezTo>
                    <a:pt x="301673" y="1002030"/>
                    <a:pt x="276736" y="1002030"/>
                    <a:pt x="269402" y="990600"/>
                  </a:cubicBezTo>
                  <a:close/>
                  <a:moveTo>
                    <a:pt x="562775" y="1507490"/>
                  </a:moveTo>
                  <a:lnTo>
                    <a:pt x="562775" y="1502410"/>
                  </a:lnTo>
                  <a:cubicBezTo>
                    <a:pt x="581844" y="1501140"/>
                    <a:pt x="602380" y="1499870"/>
                    <a:pt x="621449" y="1499870"/>
                  </a:cubicBezTo>
                  <a:cubicBezTo>
                    <a:pt x="600913" y="1499870"/>
                    <a:pt x="583311" y="1515110"/>
                    <a:pt x="562775" y="1507490"/>
                  </a:cubicBezTo>
                  <a:close/>
                  <a:moveTo>
                    <a:pt x="209260" y="2123440"/>
                  </a:moveTo>
                  <a:cubicBezTo>
                    <a:pt x="218061" y="2115820"/>
                    <a:pt x="225396" y="2110740"/>
                    <a:pt x="228329" y="2106930"/>
                  </a:cubicBezTo>
                  <a:cubicBezTo>
                    <a:pt x="235664" y="2112010"/>
                    <a:pt x="240064" y="2115820"/>
                    <a:pt x="244465" y="2119630"/>
                  </a:cubicBezTo>
                  <a:cubicBezTo>
                    <a:pt x="234197" y="2119630"/>
                    <a:pt x="223929" y="2120900"/>
                    <a:pt x="209260" y="2123440"/>
                  </a:cubicBezTo>
                  <a:close/>
                  <a:moveTo>
                    <a:pt x="311941" y="2117090"/>
                  </a:moveTo>
                  <a:lnTo>
                    <a:pt x="273802" y="2117090"/>
                  </a:lnTo>
                  <a:cubicBezTo>
                    <a:pt x="272335" y="2117090"/>
                    <a:pt x="270868" y="2112010"/>
                    <a:pt x="267935" y="2108200"/>
                  </a:cubicBezTo>
                  <a:cubicBezTo>
                    <a:pt x="285537" y="2109470"/>
                    <a:pt x="298739" y="2110740"/>
                    <a:pt x="311941" y="2112010"/>
                  </a:cubicBezTo>
                  <a:lnTo>
                    <a:pt x="311941" y="2117090"/>
                  </a:lnTo>
                  <a:close/>
                  <a:moveTo>
                    <a:pt x="322209" y="2115820"/>
                  </a:moveTo>
                  <a:cubicBezTo>
                    <a:pt x="320742" y="2114550"/>
                    <a:pt x="320742" y="2113280"/>
                    <a:pt x="319275" y="2113280"/>
                  </a:cubicBezTo>
                  <a:cubicBezTo>
                    <a:pt x="325142" y="2109470"/>
                    <a:pt x="332477" y="2106930"/>
                    <a:pt x="338344" y="2103120"/>
                  </a:cubicBezTo>
                  <a:cubicBezTo>
                    <a:pt x="342745" y="2099310"/>
                    <a:pt x="344212" y="2092960"/>
                    <a:pt x="348612" y="2086610"/>
                  </a:cubicBezTo>
                  <a:cubicBezTo>
                    <a:pt x="360347" y="2106930"/>
                    <a:pt x="385284" y="2100580"/>
                    <a:pt x="407287" y="2105660"/>
                  </a:cubicBezTo>
                  <a:cubicBezTo>
                    <a:pt x="377950" y="2108200"/>
                    <a:pt x="350079" y="2112010"/>
                    <a:pt x="322209" y="2115820"/>
                  </a:cubicBezTo>
                  <a:close/>
                  <a:moveTo>
                    <a:pt x="130049" y="2428240"/>
                  </a:moveTo>
                  <a:cubicBezTo>
                    <a:pt x="131516" y="2428240"/>
                    <a:pt x="131516" y="2428240"/>
                    <a:pt x="130049" y="2428240"/>
                  </a:cubicBezTo>
                  <a:close/>
                  <a:moveTo>
                    <a:pt x="397019" y="2609850"/>
                  </a:moveTo>
                  <a:cubicBezTo>
                    <a:pt x="395552" y="2600960"/>
                    <a:pt x="394085" y="2594610"/>
                    <a:pt x="392618" y="2585720"/>
                  </a:cubicBezTo>
                  <a:cubicBezTo>
                    <a:pt x="402886" y="2588260"/>
                    <a:pt x="408754" y="2589530"/>
                    <a:pt x="414621" y="2592070"/>
                  </a:cubicBezTo>
                  <a:cubicBezTo>
                    <a:pt x="408754" y="2597150"/>
                    <a:pt x="404353" y="2602230"/>
                    <a:pt x="397019" y="2609850"/>
                  </a:cubicBezTo>
                  <a:close/>
                  <a:moveTo>
                    <a:pt x="732931" y="1050290"/>
                  </a:moveTo>
                  <a:cubicBezTo>
                    <a:pt x="722663" y="1051560"/>
                    <a:pt x="712395" y="1055370"/>
                    <a:pt x="703594" y="1055370"/>
                  </a:cubicBezTo>
                  <a:cubicBezTo>
                    <a:pt x="693326" y="1056640"/>
                    <a:pt x="683058" y="1055370"/>
                    <a:pt x="671323" y="1055370"/>
                  </a:cubicBezTo>
                  <a:cubicBezTo>
                    <a:pt x="669856" y="1054100"/>
                    <a:pt x="668389" y="1050290"/>
                    <a:pt x="666922" y="1046480"/>
                  </a:cubicBezTo>
                  <a:cubicBezTo>
                    <a:pt x="677190" y="1043940"/>
                    <a:pt x="687458" y="1040130"/>
                    <a:pt x="699193" y="1037590"/>
                  </a:cubicBezTo>
                  <a:cubicBezTo>
                    <a:pt x="699193" y="1041400"/>
                    <a:pt x="697726" y="1043940"/>
                    <a:pt x="697726" y="1047750"/>
                  </a:cubicBezTo>
                  <a:cubicBezTo>
                    <a:pt x="710928" y="1040130"/>
                    <a:pt x="722663" y="1041400"/>
                    <a:pt x="732931" y="1050290"/>
                  </a:cubicBezTo>
                  <a:cubicBezTo>
                    <a:pt x="749067" y="1040130"/>
                    <a:pt x="752000" y="1041400"/>
                    <a:pt x="756401" y="1062990"/>
                  </a:cubicBezTo>
                  <a:cubicBezTo>
                    <a:pt x="747600" y="1057910"/>
                    <a:pt x="740265" y="1054100"/>
                    <a:pt x="732931" y="1050290"/>
                  </a:cubicBezTo>
                  <a:close/>
                  <a:moveTo>
                    <a:pt x="788672" y="1047750"/>
                  </a:moveTo>
                  <a:cubicBezTo>
                    <a:pt x="791606" y="1045210"/>
                    <a:pt x="794540" y="1042670"/>
                    <a:pt x="796006" y="1040130"/>
                  </a:cubicBezTo>
                  <a:cubicBezTo>
                    <a:pt x="806274" y="1051560"/>
                    <a:pt x="806274" y="1051560"/>
                    <a:pt x="784271" y="1060450"/>
                  </a:cubicBezTo>
                  <a:lnTo>
                    <a:pt x="762268" y="1045210"/>
                  </a:lnTo>
                  <a:cubicBezTo>
                    <a:pt x="776937" y="1035050"/>
                    <a:pt x="785738" y="1035050"/>
                    <a:pt x="788672" y="1047750"/>
                  </a:cubicBezTo>
                  <a:close/>
                  <a:moveTo>
                    <a:pt x="800407" y="2744470"/>
                  </a:moveTo>
                  <a:cubicBezTo>
                    <a:pt x="801874" y="2743200"/>
                    <a:pt x="803341" y="2743200"/>
                    <a:pt x="804808" y="2741930"/>
                  </a:cubicBezTo>
                  <a:cubicBezTo>
                    <a:pt x="806274" y="2744470"/>
                    <a:pt x="809208" y="2747010"/>
                    <a:pt x="812142" y="2750820"/>
                  </a:cubicBezTo>
                  <a:cubicBezTo>
                    <a:pt x="809208" y="2750820"/>
                    <a:pt x="806274" y="2750820"/>
                    <a:pt x="803341" y="2752090"/>
                  </a:cubicBezTo>
                  <a:cubicBezTo>
                    <a:pt x="801874" y="2748280"/>
                    <a:pt x="801874" y="2745740"/>
                    <a:pt x="800407" y="2744470"/>
                  </a:cubicBezTo>
                  <a:close/>
                  <a:moveTo>
                    <a:pt x="889886" y="2735580"/>
                  </a:moveTo>
                  <a:cubicBezTo>
                    <a:pt x="891353" y="2739390"/>
                    <a:pt x="892820" y="2741930"/>
                    <a:pt x="895753" y="2744470"/>
                  </a:cubicBezTo>
                  <a:lnTo>
                    <a:pt x="891353" y="2744470"/>
                  </a:lnTo>
                  <a:cubicBezTo>
                    <a:pt x="891353" y="2741930"/>
                    <a:pt x="891353" y="2739390"/>
                    <a:pt x="889886" y="2735580"/>
                  </a:cubicBezTo>
                  <a:close/>
                  <a:moveTo>
                    <a:pt x="1010169" y="3018790"/>
                  </a:moveTo>
                  <a:cubicBezTo>
                    <a:pt x="1005768" y="3012440"/>
                    <a:pt x="1002835" y="3007360"/>
                    <a:pt x="999901" y="3002280"/>
                  </a:cubicBezTo>
                  <a:lnTo>
                    <a:pt x="1007235" y="2995930"/>
                  </a:lnTo>
                  <a:cubicBezTo>
                    <a:pt x="1017503" y="3002280"/>
                    <a:pt x="1018970" y="3012440"/>
                    <a:pt x="1010169" y="3018790"/>
                  </a:cubicBezTo>
                  <a:close/>
                  <a:moveTo>
                    <a:pt x="1382753" y="3044190"/>
                  </a:moveTo>
                  <a:cubicBezTo>
                    <a:pt x="1376885" y="3041650"/>
                    <a:pt x="1371018" y="3040380"/>
                    <a:pt x="1365150" y="3037840"/>
                  </a:cubicBezTo>
                  <a:cubicBezTo>
                    <a:pt x="1371018" y="3032760"/>
                    <a:pt x="1376885" y="3027680"/>
                    <a:pt x="1381286" y="3025140"/>
                  </a:cubicBezTo>
                  <a:lnTo>
                    <a:pt x="1398888" y="3036570"/>
                  </a:lnTo>
                  <a:cubicBezTo>
                    <a:pt x="1394488" y="3039110"/>
                    <a:pt x="1388620" y="3041650"/>
                    <a:pt x="1382753" y="3044190"/>
                  </a:cubicBezTo>
                  <a:close/>
                  <a:moveTo>
                    <a:pt x="3977638" y="2828290"/>
                  </a:moveTo>
                  <a:cubicBezTo>
                    <a:pt x="3976171" y="2829560"/>
                    <a:pt x="3977638" y="2832100"/>
                    <a:pt x="3977638" y="2834640"/>
                  </a:cubicBezTo>
                  <a:lnTo>
                    <a:pt x="3955635" y="2838450"/>
                  </a:lnTo>
                  <a:cubicBezTo>
                    <a:pt x="3952702" y="2827020"/>
                    <a:pt x="3958569" y="2820670"/>
                    <a:pt x="3971771" y="2819400"/>
                  </a:cubicBezTo>
                  <a:cubicBezTo>
                    <a:pt x="3976171" y="2819400"/>
                    <a:pt x="3982039" y="2816860"/>
                    <a:pt x="3989374" y="2816860"/>
                  </a:cubicBezTo>
                  <a:cubicBezTo>
                    <a:pt x="3984973" y="2820670"/>
                    <a:pt x="3980572" y="2823210"/>
                    <a:pt x="3977638" y="2828290"/>
                  </a:cubicBezTo>
                  <a:close/>
                  <a:moveTo>
                    <a:pt x="4006976" y="2825750"/>
                  </a:moveTo>
                  <a:cubicBezTo>
                    <a:pt x="4001108" y="2824480"/>
                    <a:pt x="3996708" y="2820670"/>
                    <a:pt x="3992307" y="2818130"/>
                  </a:cubicBezTo>
                  <a:cubicBezTo>
                    <a:pt x="3998175" y="2811780"/>
                    <a:pt x="4002575" y="2807970"/>
                    <a:pt x="4005509" y="2804160"/>
                  </a:cubicBezTo>
                  <a:cubicBezTo>
                    <a:pt x="4011376" y="2810510"/>
                    <a:pt x="4017244" y="2815590"/>
                    <a:pt x="4023111" y="2823210"/>
                  </a:cubicBezTo>
                  <a:cubicBezTo>
                    <a:pt x="4018711" y="2824480"/>
                    <a:pt x="4012843" y="2825750"/>
                    <a:pt x="4006976" y="2825750"/>
                  </a:cubicBezTo>
                  <a:close/>
                  <a:moveTo>
                    <a:pt x="4160996" y="1967230"/>
                  </a:moveTo>
                  <a:cubicBezTo>
                    <a:pt x="4160996" y="1964690"/>
                    <a:pt x="4160996" y="1963420"/>
                    <a:pt x="4159530" y="1960880"/>
                  </a:cubicBezTo>
                  <a:lnTo>
                    <a:pt x="4190334" y="1957070"/>
                  </a:lnTo>
                  <a:cubicBezTo>
                    <a:pt x="4190334" y="1959610"/>
                    <a:pt x="4191801" y="1962150"/>
                    <a:pt x="4191801" y="1964690"/>
                  </a:cubicBezTo>
                  <a:cubicBezTo>
                    <a:pt x="4180066" y="1964690"/>
                    <a:pt x="4169798" y="1965960"/>
                    <a:pt x="4160996" y="1967230"/>
                  </a:cubicBezTo>
                  <a:close/>
                  <a:moveTo>
                    <a:pt x="4237274" y="1969770"/>
                  </a:moveTo>
                  <a:cubicBezTo>
                    <a:pt x="4228473" y="1969770"/>
                    <a:pt x="4218204" y="1969770"/>
                    <a:pt x="4209404" y="1967230"/>
                  </a:cubicBezTo>
                  <a:cubicBezTo>
                    <a:pt x="4205003" y="1965960"/>
                    <a:pt x="4203536" y="1960880"/>
                    <a:pt x="4199135" y="1958340"/>
                  </a:cubicBezTo>
                  <a:cubicBezTo>
                    <a:pt x="4200602" y="1957070"/>
                    <a:pt x="4200602" y="1955800"/>
                    <a:pt x="4202069" y="1954530"/>
                  </a:cubicBezTo>
                  <a:cubicBezTo>
                    <a:pt x="4215271" y="1957070"/>
                    <a:pt x="4227006" y="1958340"/>
                    <a:pt x="4238741" y="1960880"/>
                  </a:cubicBezTo>
                  <a:cubicBezTo>
                    <a:pt x="4237274" y="1964690"/>
                    <a:pt x="4237274" y="1968500"/>
                    <a:pt x="4237274" y="1969770"/>
                  </a:cubicBezTo>
                  <a:close/>
                  <a:moveTo>
                    <a:pt x="4303283" y="1968500"/>
                  </a:moveTo>
                  <a:cubicBezTo>
                    <a:pt x="4293015" y="1967230"/>
                    <a:pt x="4282747" y="1960880"/>
                    <a:pt x="4272478" y="1969770"/>
                  </a:cubicBezTo>
                  <a:cubicBezTo>
                    <a:pt x="4271011" y="1971040"/>
                    <a:pt x="4262210" y="1967230"/>
                    <a:pt x="4257810" y="1965960"/>
                  </a:cubicBezTo>
                  <a:cubicBezTo>
                    <a:pt x="4257810" y="1964690"/>
                    <a:pt x="4259277" y="1962150"/>
                    <a:pt x="4259277" y="1960880"/>
                  </a:cubicBezTo>
                  <a:lnTo>
                    <a:pt x="4307683" y="1960880"/>
                  </a:lnTo>
                  <a:cubicBezTo>
                    <a:pt x="4309150" y="1960880"/>
                    <a:pt x="4310617" y="1964690"/>
                    <a:pt x="4312084" y="1967230"/>
                  </a:cubicBezTo>
                  <a:cubicBezTo>
                    <a:pt x="4307683" y="1967230"/>
                    <a:pt x="4304750" y="1968500"/>
                    <a:pt x="4303283" y="1968500"/>
                  </a:cubicBezTo>
                  <a:close/>
                  <a:moveTo>
                    <a:pt x="4442635" y="2598420"/>
                  </a:moveTo>
                  <a:cubicBezTo>
                    <a:pt x="4441168" y="2599690"/>
                    <a:pt x="4441168" y="2600960"/>
                    <a:pt x="4441168" y="2599690"/>
                  </a:cubicBezTo>
                  <a:cubicBezTo>
                    <a:pt x="4439701" y="2599690"/>
                    <a:pt x="4439701" y="2598420"/>
                    <a:pt x="4442635" y="2598420"/>
                  </a:cubicBezTo>
                  <a:close/>
                  <a:moveTo>
                    <a:pt x="150585" y="2529840"/>
                  </a:moveTo>
                  <a:cubicBezTo>
                    <a:pt x="149118" y="2529840"/>
                    <a:pt x="149118" y="2531110"/>
                    <a:pt x="147651" y="2531110"/>
                  </a:cubicBezTo>
                  <a:cubicBezTo>
                    <a:pt x="147651" y="2531110"/>
                    <a:pt x="149118" y="2529840"/>
                    <a:pt x="150585" y="2529840"/>
                  </a:cubicBezTo>
                  <a:close/>
                  <a:moveTo>
                    <a:pt x="709461" y="2769870"/>
                  </a:moveTo>
                  <a:cubicBezTo>
                    <a:pt x="715329" y="2772410"/>
                    <a:pt x="721196" y="2774950"/>
                    <a:pt x="725597" y="2776220"/>
                  </a:cubicBezTo>
                  <a:cubicBezTo>
                    <a:pt x="705061" y="2786380"/>
                    <a:pt x="691859" y="2783840"/>
                    <a:pt x="678657" y="2766060"/>
                  </a:cubicBezTo>
                  <a:cubicBezTo>
                    <a:pt x="683057" y="2766060"/>
                    <a:pt x="685991" y="2764790"/>
                    <a:pt x="690392" y="2764790"/>
                  </a:cubicBezTo>
                  <a:cubicBezTo>
                    <a:pt x="696259" y="2766060"/>
                    <a:pt x="703594" y="2767330"/>
                    <a:pt x="709461" y="2769870"/>
                  </a:cubicBezTo>
                  <a:close/>
                  <a:moveTo>
                    <a:pt x="3273543" y="2874010"/>
                  </a:moveTo>
                  <a:cubicBezTo>
                    <a:pt x="3269142" y="2872740"/>
                    <a:pt x="3266208" y="2872740"/>
                    <a:pt x="3260341" y="2871470"/>
                  </a:cubicBezTo>
                  <a:cubicBezTo>
                    <a:pt x="3254473" y="2870200"/>
                    <a:pt x="3247139" y="2866390"/>
                    <a:pt x="3238338" y="2863850"/>
                  </a:cubicBezTo>
                  <a:cubicBezTo>
                    <a:pt x="3244205" y="2862580"/>
                    <a:pt x="3248606" y="2860040"/>
                    <a:pt x="3254473" y="2858770"/>
                  </a:cubicBezTo>
                  <a:cubicBezTo>
                    <a:pt x="3270609" y="2854960"/>
                    <a:pt x="3277943" y="2861310"/>
                    <a:pt x="3273543" y="2874010"/>
                  </a:cubicBezTo>
                  <a:close/>
                  <a:moveTo>
                    <a:pt x="2990438" y="2903220"/>
                  </a:moveTo>
                  <a:cubicBezTo>
                    <a:pt x="2999239" y="2904490"/>
                    <a:pt x="3009507" y="2904490"/>
                    <a:pt x="3019775" y="2905760"/>
                  </a:cubicBezTo>
                  <a:cubicBezTo>
                    <a:pt x="3015374" y="2918460"/>
                    <a:pt x="3003640" y="2914650"/>
                    <a:pt x="2994838" y="2913380"/>
                  </a:cubicBezTo>
                  <a:cubicBezTo>
                    <a:pt x="2991905" y="2913380"/>
                    <a:pt x="2988971" y="2908300"/>
                    <a:pt x="2986037" y="2905760"/>
                  </a:cubicBezTo>
                  <a:cubicBezTo>
                    <a:pt x="2987504" y="2904490"/>
                    <a:pt x="2988971" y="2903220"/>
                    <a:pt x="2990438" y="2903220"/>
                  </a:cubicBezTo>
                  <a:close/>
                  <a:moveTo>
                    <a:pt x="251799" y="2604770"/>
                  </a:moveTo>
                  <a:cubicBezTo>
                    <a:pt x="253266" y="2608580"/>
                    <a:pt x="254733" y="2611120"/>
                    <a:pt x="256200" y="2616200"/>
                  </a:cubicBezTo>
                  <a:cubicBezTo>
                    <a:pt x="247398" y="2616200"/>
                    <a:pt x="240064" y="2616200"/>
                    <a:pt x="232730" y="2614930"/>
                  </a:cubicBezTo>
                  <a:lnTo>
                    <a:pt x="232730" y="2606040"/>
                  </a:lnTo>
                  <a:cubicBezTo>
                    <a:pt x="238597" y="2606040"/>
                    <a:pt x="244465" y="2606040"/>
                    <a:pt x="251799" y="2604770"/>
                  </a:cubicBezTo>
                  <a:close/>
                  <a:moveTo>
                    <a:pt x="823877" y="2762250"/>
                  </a:moveTo>
                  <a:cubicBezTo>
                    <a:pt x="832678" y="2763520"/>
                    <a:pt x="841479" y="2763520"/>
                    <a:pt x="851747" y="2764790"/>
                  </a:cubicBezTo>
                  <a:cubicBezTo>
                    <a:pt x="845880" y="2769870"/>
                    <a:pt x="822410" y="2773680"/>
                    <a:pt x="818009" y="2769870"/>
                  </a:cubicBezTo>
                  <a:cubicBezTo>
                    <a:pt x="818009" y="2768600"/>
                    <a:pt x="816542" y="2766060"/>
                    <a:pt x="818009" y="2764790"/>
                  </a:cubicBezTo>
                  <a:cubicBezTo>
                    <a:pt x="819476" y="2763520"/>
                    <a:pt x="822410" y="2762250"/>
                    <a:pt x="823877" y="2762250"/>
                  </a:cubicBezTo>
                  <a:close/>
                </a:path>
              </a:pathLst>
            </a:custGeom>
            <a:solidFill>
              <a:srgbClr val="41366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2006476" y="4751362"/>
            <a:ext cx="3039267" cy="1257435"/>
            <a:chOff x="0" y="0"/>
            <a:chExt cx="1485172" cy="6144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85172" cy="614460"/>
            </a:xfrm>
            <a:custGeom>
              <a:avLst/>
              <a:gdLst/>
              <a:ahLst/>
              <a:cxnLst/>
              <a:rect r="r" b="b" t="t" l="l"/>
              <a:pathLst>
                <a:path h="614460" w="1485172">
                  <a:moveTo>
                    <a:pt x="40757" y="0"/>
                  </a:moveTo>
                  <a:lnTo>
                    <a:pt x="1444415" y="0"/>
                  </a:lnTo>
                  <a:cubicBezTo>
                    <a:pt x="1455224" y="0"/>
                    <a:pt x="1465591" y="4294"/>
                    <a:pt x="1473234" y="11937"/>
                  </a:cubicBezTo>
                  <a:cubicBezTo>
                    <a:pt x="1480878" y="19581"/>
                    <a:pt x="1485172" y="29947"/>
                    <a:pt x="1485172" y="40757"/>
                  </a:cubicBezTo>
                  <a:lnTo>
                    <a:pt x="1485172" y="573703"/>
                  </a:lnTo>
                  <a:cubicBezTo>
                    <a:pt x="1485172" y="584512"/>
                    <a:pt x="1480878" y="594879"/>
                    <a:pt x="1473234" y="602522"/>
                  </a:cubicBezTo>
                  <a:cubicBezTo>
                    <a:pt x="1465591" y="610166"/>
                    <a:pt x="1455224" y="614460"/>
                    <a:pt x="1444415" y="614460"/>
                  </a:cubicBezTo>
                  <a:lnTo>
                    <a:pt x="40757" y="614460"/>
                  </a:lnTo>
                  <a:cubicBezTo>
                    <a:pt x="29947" y="614460"/>
                    <a:pt x="19581" y="610166"/>
                    <a:pt x="11937" y="602522"/>
                  </a:cubicBezTo>
                  <a:cubicBezTo>
                    <a:pt x="4294" y="594879"/>
                    <a:pt x="0" y="584512"/>
                    <a:pt x="0" y="573703"/>
                  </a:cubicBezTo>
                  <a:lnTo>
                    <a:pt x="0" y="40757"/>
                  </a:lnTo>
                  <a:cubicBezTo>
                    <a:pt x="0" y="29947"/>
                    <a:pt x="4294" y="19581"/>
                    <a:pt x="11937" y="11937"/>
                  </a:cubicBezTo>
                  <a:cubicBezTo>
                    <a:pt x="19581" y="4294"/>
                    <a:pt x="29947" y="0"/>
                    <a:pt x="40757" y="0"/>
                  </a:cubicBez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dash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2177813" y="5120658"/>
            <a:ext cx="609641" cy="701302"/>
            <a:chOff x="0" y="0"/>
            <a:chExt cx="706565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06565" cy="812800"/>
            </a:xfrm>
            <a:custGeom>
              <a:avLst/>
              <a:gdLst/>
              <a:ahLst/>
              <a:cxnLst/>
              <a:rect r="r" b="b" t="t" l="l"/>
              <a:pathLst>
                <a:path h="812800" w="706565">
                  <a:moveTo>
                    <a:pt x="0" y="0"/>
                  </a:moveTo>
                  <a:lnTo>
                    <a:pt x="706565" y="0"/>
                  </a:lnTo>
                  <a:lnTo>
                    <a:pt x="70656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3209067" y="5120658"/>
            <a:ext cx="609641" cy="701302"/>
            <a:chOff x="0" y="0"/>
            <a:chExt cx="706565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6565" cy="812800"/>
            </a:xfrm>
            <a:custGeom>
              <a:avLst/>
              <a:gdLst/>
              <a:ahLst/>
              <a:cxnLst/>
              <a:rect r="r" b="b" t="t" l="l"/>
              <a:pathLst>
                <a:path h="812800" w="706565">
                  <a:moveTo>
                    <a:pt x="0" y="0"/>
                  </a:moveTo>
                  <a:lnTo>
                    <a:pt x="706565" y="0"/>
                  </a:lnTo>
                  <a:lnTo>
                    <a:pt x="70656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4239021" y="5120658"/>
            <a:ext cx="609641" cy="701302"/>
            <a:chOff x="0" y="0"/>
            <a:chExt cx="706565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06565" cy="812800"/>
            </a:xfrm>
            <a:custGeom>
              <a:avLst/>
              <a:gdLst/>
              <a:ahLst/>
              <a:cxnLst/>
              <a:rect r="r" b="b" t="t" l="l"/>
              <a:pathLst>
                <a:path h="812800" w="706565">
                  <a:moveTo>
                    <a:pt x="0" y="0"/>
                  </a:moveTo>
                  <a:lnTo>
                    <a:pt x="706565" y="0"/>
                  </a:lnTo>
                  <a:lnTo>
                    <a:pt x="70656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AutoShape 12" id="12"/>
          <p:cNvSpPr/>
          <p:nvPr/>
        </p:nvSpPr>
        <p:spPr>
          <a:xfrm flipH="true">
            <a:off x="9225938" y="1940171"/>
            <a:ext cx="1125632" cy="481600"/>
          </a:xfrm>
          <a:prstGeom prst="line">
            <a:avLst/>
          </a:prstGeom>
          <a:ln cap="flat" w="9525">
            <a:solidFill>
              <a:srgbClr val="2E2E2E"/>
            </a:solidFill>
            <a:prstDash val="lgDash"/>
            <a:headEnd type="none" len="sm" w="sm"/>
            <a:tailEnd type="triangle" len="med" w="lg"/>
          </a:ln>
        </p:spPr>
      </p:sp>
      <p:sp>
        <p:nvSpPr>
          <p:cNvPr name="TextBox 13" id="13"/>
          <p:cNvSpPr txBox="true"/>
          <p:nvPr/>
        </p:nvSpPr>
        <p:spPr>
          <a:xfrm rot="-477993">
            <a:off x="9604515" y="4669954"/>
            <a:ext cx="1000300" cy="248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2"/>
              </a:lnSpc>
              <a:spcBef>
                <a:spcPct val="0"/>
              </a:spcBef>
            </a:pPr>
            <a:r>
              <a:rPr lang="en-US" sz="1294">
                <a:solidFill>
                  <a:srgbClr val="000000"/>
                </a:solidFill>
                <a:latin typeface="Lacquer"/>
                <a:ea typeface="Lacquer"/>
                <a:cs typeface="Lacquer"/>
                <a:sym typeface="Lacquer"/>
              </a:rPr>
              <a:t>Preparation?</a:t>
            </a:r>
          </a:p>
        </p:txBody>
      </p:sp>
      <p:sp>
        <p:nvSpPr>
          <p:cNvPr name="AutoShape 14" id="14"/>
          <p:cNvSpPr/>
          <p:nvPr/>
        </p:nvSpPr>
        <p:spPr>
          <a:xfrm flipH="true" flipV="true">
            <a:off x="9710464" y="4483460"/>
            <a:ext cx="382253" cy="225427"/>
          </a:xfrm>
          <a:prstGeom prst="line">
            <a:avLst/>
          </a:prstGeom>
          <a:ln cap="flat" w="9525">
            <a:solidFill>
              <a:srgbClr val="2E2E2E"/>
            </a:solidFill>
            <a:prstDash val="lgDash"/>
            <a:headEnd type="none" len="sm" w="sm"/>
            <a:tailEnd type="triangle" len="med" w="lg"/>
          </a:ln>
        </p:spPr>
      </p:sp>
      <p:sp>
        <p:nvSpPr>
          <p:cNvPr name="TextBox 15" id="15"/>
          <p:cNvSpPr txBox="true"/>
          <p:nvPr/>
        </p:nvSpPr>
        <p:spPr>
          <a:xfrm rot="478678">
            <a:off x="6415376" y="4792814"/>
            <a:ext cx="1296092" cy="303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2"/>
              </a:lnSpc>
              <a:spcBef>
                <a:spcPct val="0"/>
              </a:spcBef>
            </a:pPr>
            <a:r>
              <a:rPr lang="en-US" sz="1294">
                <a:solidFill>
                  <a:srgbClr val="000000"/>
                </a:solidFill>
                <a:latin typeface="Lacquer"/>
                <a:ea typeface="Lacquer"/>
                <a:cs typeface="Lacquer"/>
                <a:sym typeface="Lacquer"/>
              </a:rPr>
              <a:t>Other versions?</a:t>
            </a:r>
          </a:p>
        </p:txBody>
      </p:sp>
      <p:sp>
        <p:nvSpPr>
          <p:cNvPr name="AutoShape 16" id="16"/>
          <p:cNvSpPr/>
          <p:nvPr/>
        </p:nvSpPr>
        <p:spPr>
          <a:xfrm flipV="true">
            <a:off x="7063069" y="4245793"/>
            <a:ext cx="606863" cy="641818"/>
          </a:xfrm>
          <a:prstGeom prst="line">
            <a:avLst/>
          </a:prstGeom>
          <a:ln cap="flat" w="9525">
            <a:solidFill>
              <a:srgbClr val="2E2E2E"/>
            </a:solidFill>
            <a:prstDash val="lgDash"/>
            <a:headEnd type="none" len="sm" w="sm"/>
            <a:tailEnd type="triangle" len="med" w="lg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7477975" y="1803418"/>
            <a:ext cx="2286274" cy="3689314"/>
          </a:xfrm>
          <a:custGeom>
            <a:avLst/>
            <a:gdLst/>
            <a:ahLst/>
            <a:cxnLst/>
            <a:rect r="r" b="b" t="t" l="l"/>
            <a:pathLst>
              <a:path h="3689314" w="2286274">
                <a:moveTo>
                  <a:pt x="0" y="0"/>
                </a:moveTo>
                <a:lnTo>
                  <a:pt x="2286275" y="0"/>
                </a:lnTo>
                <a:lnTo>
                  <a:pt x="2286275" y="3689314"/>
                </a:lnTo>
                <a:lnTo>
                  <a:pt x="0" y="36893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0255" t="-1540" r="-23603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188338" y="363981"/>
            <a:ext cx="1636275" cy="180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4"/>
              </a:lnSpc>
            </a:pPr>
            <a:r>
              <a:rPr lang="en-US" sz="1124">
                <a:solidFill>
                  <a:srgbClr val="80808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Home &gt; </a:t>
            </a:r>
            <a:r>
              <a:rPr lang="en-US" sz="1124" u="sng">
                <a:solidFill>
                  <a:srgbClr val="80808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Products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3580" y="32731"/>
            <a:ext cx="183562" cy="35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4"/>
              </a:lnSpc>
              <a:spcBef>
                <a:spcPct val="0"/>
              </a:spcBef>
            </a:pPr>
            <a:r>
              <a:rPr lang="en-US" sz="1953">
                <a:solidFill>
                  <a:srgbClr val="FFFFFF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x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20224" y="2476024"/>
            <a:ext cx="4016025" cy="1037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8"/>
              </a:lnSpc>
              <a:spcBef>
                <a:spcPct val="0"/>
              </a:spcBef>
            </a:pPr>
            <a:r>
              <a:rPr lang="en-US" sz="1027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Get ready for a crunch that’s out of this world! Milky Meteors™ are cosmic cocoa cereal clusters with creamy vanilla "moon dust" swirls. Every bite is like a meteor shower of flavor—sweet, crunchy, and explosively fun.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177813" y="4844264"/>
            <a:ext cx="867547" cy="179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0"/>
              </a:lnSpc>
              <a:spcBef>
                <a:spcPct val="0"/>
              </a:spcBef>
            </a:pPr>
            <a:r>
              <a:rPr lang="en-US" sz="978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VERSIONS:</a:t>
            </a:r>
          </a:p>
        </p:txBody>
      </p:sp>
      <p:sp>
        <p:nvSpPr>
          <p:cNvPr name="TextBox 22" id="22"/>
          <p:cNvSpPr txBox="true"/>
          <p:nvPr/>
        </p:nvSpPr>
        <p:spPr>
          <a:xfrm rot="-1089409">
            <a:off x="9898035" y="1897448"/>
            <a:ext cx="964935" cy="261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2"/>
              </a:lnSpc>
              <a:spcBef>
                <a:spcPct val="0"/>
              </a:spcBef>
            </a:pPr>
            <a:r>
              <a:rPr lang="en-US" sz="1294">
                <a:solidFill>
                  <a:srgbClr val="000000"/>
                </a:solidFill>
                <a:latin typeface="Lacquer"/>
                <a:ea typeface="Lacquer"/>
                <a:cs typeface="Lacquer"/>
                <a:sym typeface="Lacquer"/>
              </a:rPr>
              <a:t>ingredients?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20224" y="1729091"/>
            <a:ext cx="3325519" cy="456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5"/>
              </a:lnSpc>
              <a:spcBef>
                <a:spcPct val="0"/>
              </a:spcBef>
            </a:pPr>
            <a:r>
              <a:rPr lang="en-US" sz="2668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MILKY METEORS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88338" y="363981"/>
            <a:ext cx="1636275" cy="180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4"/>
              </a:lnSpc>
            </a:pPr>
            <a:r>
              <a:rPr lang="en-US" sz="1124">
                <a:solidFill>
                  <a:srgbClr val="80808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Home &gt; </a:t>
            </a:r>
            <a:r>
              <a:rPr lang="en-US" sz="1124" u="sng">
                <a:solidFill>
                  <a:srgbClr val="80808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Products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87060" y="3439356"/>
            <a:ext cx="4248675" cy="1502375"/>
            <a:chOff x="0" y="0"/>
            <a:chExt cx="1514161" cy="5354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14161" cy="535423"/>
            </a:xfrm>
            <a:custGeom>
              <a:avLst/>
              <a:gdLst/>
              <a:ahLst/>
              <a:cxnLst/>
              <a:rect r="r" b="b" t="t" l="l"/>
              <a:pathLst>
                <a:path h="535423" w="1514161">
                  <a:moveTo>
                    <a:pt x="29155" y="0"/>
                  </a:moveTo>
                  <a:lnTo>
                    <a:pt x="1485006" y="0"/>
                  </a:lnTo>
                  <a:cubicBezTo>
                    <a:pt x="1501108" y="0"/>
                    <a:pt x="1514161" y="13053"/>
                    <a:pt x="1514161" y="29155"/>
                  </a:cubicBezTo>
                  <a:lnTo>
                    <a:pt x="1514161" y="506268"/>
                  </a:lnTo>
                  <a:cubicBezTo>
                    <a:pt x="1514161" y="522370"/>
                    <a:pt x="1501108" y="535423"/>
                    <a:pt x="1485006" y="535423"/>
                  </a:cubicBezTo>
                  <a:lnTo>
                    <a:pt x="29155" y="535423"/>
                  </a:lnTo>
                  <a:cubicBezTo>
                    <a:pt x="13053" y="535423"/>
                    <a:pt x="0" y="522370"/>
                    <a:pt x="0" y="506268"/>
                  </a:cubicBezTo>
                  <a:lnTo>
                    <a:pt x="0" y="29155"/>
                  </a:lnTo>
                  <a:cubicBezTo>
                    <a:pt x="0" y="13053"/>
                    <a:pt x="13053" y="0"/>
                    <a:pt x="29155" y="0"/>
                  </a:cubicBez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dash"/>
              <a:miter/>
            </a:ln>
          </p:spPr>
        </p:sp>
      </p:grpSp>
      <p:sp>
        <p:nvSpPr>
          <p:cNvPr name="TextBox 5" id="5"/>
          <p:cNvSpPr txBox="true"/>
          <p:nvPr/>
        </p:nvSpPr>
        <p:spPr>
          <a:xfrm rot="0">
            <a:off x="1538365" y="3484924"/>
            <a:ext cx="2449040" cy="347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2068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PREPARATION: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580" y="32731"/>
            <a:ext cx="183562" cy="35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4"/>
              </a:lnSpc>
              <a:spcBef>
                <a:spcPct val="0"/>
              </a:spcBef>
            </a:pPr>
            <a:r>
              <a:rPr lang="en-US" sz="1953">
                <a:solidFill>
                  <a:srgbClr val="FFFFFF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38365" y="3965791"/>
            <a:ext cx="4016025" cy="863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8"/>
              </a:lnSpc>
              <a:spcBef>
                <a:spcPct val="0"/>
              </a:spcBef>
            </a:pPr>
            <a:r>
              <a:rPr lang="en-US" sz="1027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Just pour into your favorite space bowl, add milk (or your preferred galaxy-based alternative), and prepare for liftoff. Also delicious straight out of the bag for an on-the-go snack between missions!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387060" y="1603606"/>
            <a:ext cx="4248675" cy="1502375"/>
            <a:chOff x="0" y="0"/>
            <a:chExt cx="1514161" cy="53542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14161" cy="535423"/>
            </a:xfrm>
            <a:custGeom>
              <a:avLst/>
              <a:gdLst/>
              <a:ahLst/>
              <a:cxnLst/>
              <a:rect r="r" b="b" t="t" l="l"/>
              <a:pathLst>
                <a:path h="535423" w="1514161">
                  <a:moveTo>
                    <a:pt x="29155" y="0"/>
                  </a:moveTo>
                  <a:lnTo>
                    <a:pt x="1485006" y="0"/>
                  </a:lnTo>
                  <a:cubicBezTo>
                    <a:pt x="1501108" y="0"/>
                    <a:pt x="1514161" y="13053"/>
                    <a:pt x="1514161" y="29155"/>
                  </a:cubicBezTo>
                  <a:lnTo>
                    <a:pt x="1514161" y="506268"/>
                  </a:lnTo>
                  <a:cubicBezTo>
                    <a:pt x="1514161" y="522370"/>
                    <a:pt x="1501108" y="535423"/>
                    <a:pt x="1485006" y="535423"/>
                  </a:cubicBezTo>
                  <a:lnTo>
                    <a:pt x="29155" y="535423"/>
                  </a:lnTo>
                  <a:cubicBezTo>
                    <a:pt x="13053" y="535423"/>
                    <a:pt x="0" y="522370"/>
                    <a:pt x="0" y="506268"/>
                  </a:cubicBezTo>
                  <a:lnTo>
                    <a:pt x="0" y="29155"/>
                  </a:lnTo>
                  <a:cubicBezTo>
                    <a:pt x="0" y="13053"/>
                    <a:pt x="13053" y="0"/>
                    <a:pt x="29155" y="0"/>
                  </a:cubicBez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dash"/>
              <a:miter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1538365" y="1649173"/>
            <a:ext cx="2449040" cy="347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2068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INGREDIENTS: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38365" y="2145093"/>
            <a:ext cx="4016025" cy="1037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8"/>
              </a:lnSpc>
            </a:pPr>
            <a:r>
              <a:rPr lang="en-US" sz="1027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Whole grain corn, Cane sugar, Cocoa powder, Natural vanilla flavor, Freeze-dried milk swirls, Sea salt, Sunflower oil, Baking soda, Vitamin &amp; mineral blend (including iron, B12, and D3)</a:t>
            </a:r>
          </a:p>
          <a:p>
            <a:pPr algn="l">
              <a:lnSpc>
                <a:spcPts val="1438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7035436" y="1949066"/>
            <a:ext cx="4569275" cy="877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5"/>
              </a:lnSpc>
              <a:spcBef>
                <a:spcPct val="0"/>
              </a:spcBef>
            </a:pPr>
            <a:r>
              <a:rPr lang="en-US" sz="2568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MORE ABOUT THIS PRODUCT:</a:t>
            </a:r>
          </a:p>
        </p:txBody>
      </p:sp>
      <p:sp>
        <p:nvSpPr>
          <p:cNvPr name="AutoShape 13" id="13"/>
          <p:cNvSpPr/>
          <p:nvPr/>
        </p:nvSpPr>
        <p:spPr>
          <a:xfrm>
            <a:off x="6985467" y="2979456"/>
            <a:ext cx="4619244" cy="0"/>
          </a:xfrm>
          <a:prstGeom prst="line">
            <a:avLst/>
          </a:prstGeom>
          <a:ln cap="flat" w="28575">
            <a:solidFill>
              <a:srgbClr val="2E2E2E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6985467" y="3117569"/>
            <a:ext cx="4016025" cy="16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8"/>
              </a:lnSpc>
              <a:spcBef>
                <a:spcPct val="0"/>
              </a:spcBef>
            </a:pPr>
            <a:r>
              <a:rPr lang="en-US" sz="1027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question #1:</a:t>
            </a:r>
          </a:p>
        </p:txBody>
      </p:sp>
      <p:sp>
        <p:nvSpPr>
          <p:cNvPr name="AutoShape 15" id="15"/>
          <p:cNvSpPr/>
          <p:nvPr/>
        </p:nvSpPr>
        <p:spPr>
          <a:xfrm>
            <a:off x="6985467" y="3441712"/>
            <a:ext cx="4619244" cy="0"/>
          </a:xfrm>
          <a:prstGeom prst="line">
            <a:avLst/>
          </a:prstGeom>
          <a:ln cap="flat" w="28575">
            <a:solidFill>
              <a:srgbClr val="2E2E2E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6985467" y="3579824"/>
            <a:ext cx="4016025" cy="16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8"/>
              </a:lnSpc>
              <a:spcBef>
                <a:spcPct val="0"/>
              </a:spcBef>
            </a:pPr>
            <a:r>
              <a:rPr lang="en-US" sz="1027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question #2:</a:t>
            </a:r>
          </a:p>
        </p:txBody>
      </p:sp>
      <p:sp>
        <p:nvSpPr>
          <p:cNvPr name="AutoShape 17" id="17"/>
          <p:cNvSpPr/>
          <p:nvPr/>
        </p:nvSpPr>
        <p:spPr>
          <a:xfrm>
            <a:off x="6985467" y="3903968"/>
            <a:ext cx="4619244" cy="0"/>
          </a:xfrm>
          <a:prstGeom prst="line">
            <a:avLst/>
          </a:prstGeom>
          <a:ln cap="flat" w="28575">
            <a:solidFill>
              <a:srgbClr val="2E2E2E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6985467" y="4042080"/>
            <a:ext cx="4016025" cy="16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8"/>
              </a:lnSpc>
              <a:spcBef>
                <a:spcPct val="0"/>
              </a:spcBef>
            </a:pPr>
            <a:r>
              <a:rPr lang="en-US" sz="1027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question #3:</a:t>
            </a:r>
          </a:p>
        </p:txBody>
      </p:sp>
      <p:sp>
        <p:nvSpPr>
          <p:cNvPr name="AutoShape 19" id="19"/>
          <p:cNvSpPr/>
          <p:nvPr/>
        </p:nvSpPr>
        <p:spPr>
          <a:xfrm>
            <a:off x="6985467" y="4366224"/>
            <a:ext cx="4619244" cy="0"/>
          </a:xfrm>
          <a:prstGeom prst="line">
            <a:avLst/>
          </a:prstGeom>
          <a:ln cap="flat" w="28575">
            <a:solidFill>
              <a:srgbClr val="2E2E2E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11368015" y="2967225"/>
            <a:ext cx="213241" cy="390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75"/>
              </a:lnSpc>
              <a:spcBef>
                <a:spcPct val="0"/>
              </a:spcBef>
            </a:pPr>
            <a:r>
              <a:rPr lang="en-US" sz="2268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+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368015" y="3461986"/>
            <a:ext cx="213241" cy="390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75"/>
              </a:lnSpc>
              <a:spcBef>
                <a:spcPct val="0"/>
              </a:spcBef>
            </a:pPr>
            <a:r>
              <a:rPr lang="en-US" sz="2268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+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368015" y="3921717"/>
            <a:ext cx="213241" cy="390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75"/>
              </a:lnSpc>
              <a:spcBef>
                <a:spcPct val="0"/>
              </a:spcBef>
            </a:pPr>
            <a:r>
              <a:rPr lang="en-US" sz="2268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+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654734" y="5402591"/>
            <a:ext cx="3355128" cy="347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5"/>
              </a:lnSpc>
              <a:spcBef>
                <a:spcPct val="0"/>
              </a:spcBef>
            </a:pPr>
            <a:r>
              <a:rPr lang="en-US" sz="2068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RELATED PRODUCTS: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4777766" y="6007283"/>
            <a:ext cx="684161" cy="787027"/>
            <a:chOff x="0" y="0"/>
            <a:chExt cx="706565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06565" cy="812800"/>
            </a:xfrm>
            <a:custGeom>
              <a:avLst/>
              <a:gdLst/>
              <a:ahLst/>
              <a:cxnLst/>
              <a:rect r="r" b="b" t="t" l="l"/>
              <a:pathLst>
                <a:path h="812800" w="706565">
                  <a:moveTo>
                    <a:pt x="0" y="0"/>
                  </a:moveTo>
                  <a:lnTo>
                    <a:pt x="706565" y="0"/>
                  </a:lnTo>
                  <a:lnTo>
                    <a:pt x="70656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26" id="26"/>
          <p:cNvGrpSpPr/>
          <p:nvPr/>
        </p:nvGrpSpPr>
        <p:grpSpPr>
          <a:xfrm rot="0">
            <a:off x="5935077" y="6007283"/>
            <a:ext cx="684161" cy="787027"/>
            <a:chOff x="0" y="0"/>
            <a:chExt cx="706565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565" cy="812800"/>
            </a:xfrm>
            <a:custGeom>
              <a:avLst/>
              <a:gdLst/>
              <a:ahLst/>
              <a:cxnLst/>
              <a:rect r="r" b="b" t="t" l="l"/>
              <a:pathLst>
                <a:path h="812800" w="706565">
                  <a:moveTo>
                    <a:pt x="0" y="0"/>
                  </a:moveTo>
                  <a:lnTo>
                    <a:pt x="706565" y="0"/>
                  </a:lnTo>
                  <a:lnTo>
                    <a:pt x="70656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28" id="28"/>
          <p:cNvGrpSpPr/>
          <p:nvPr/>
        </p:nvGrpSpPr>
        <p:grpSpPr>
          <a:xfrm rot="0">
            <a:off x="7090930" y="6007283"/>
            <a:ext cx="684161" cy="787027"/>
            <a:chOff x="0" y="0"/>
            <a:chExt cx="706565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706565" cy="812800"/>
            </a:xfrm>
            <a:custGeom>
              <a:avLst/>
              <a:gdLst/>
              <a:ahLst/>
              <a:cxnLst/>
              <a:rect r="r" b="b" t="t" l="l"/>
              <a:pathLst>
                <a:path h="812800" w="706565">
                  <a:moveTo>
                    <a:pt x="0" y="0"/>
                  </a:moveTo>
                  <a:lnTo>
                    <a:pt x="706565" y="0"/>
                  </a:lnTo>
                  <a:lnTo>
                    <a:pt x="70656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30" id="30"/>
          <p:cNvSpPr txBox="true"/>
          <p:nvPr/>
        </p:nvSpPr>
        <p:spPr>
          <a:xfrm rot="0">
            <a:off x="8009862" y="6181953"/>
            <a:ext cx="213241" cy="390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75"/>
              </a:lnSpc>
              <a:spcBef>
                <a:spcPct val="0"/>
              </a:spcBef>
            </a:pPr>
            <a:r>
              <a:rPr lang="en-US" sz="2268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&gt;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326400" y="6193617"/>
            <a:ext cx="213241" cy="390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75"/>
              </a:lnSpc>
              <a:spcBef>
                <a:spcPct val="0"/>
              </a:spcBef>
            </a:pPr>
            <a:r>
              <a:rPr lang="en-US" sz="2268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&lt;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55181" y="2771012"/>
            <a:ext cx="3731506" cy="3688843"/>
            <a:chOff x="0" y="0"/>
            <a:chExt cx="1450497" cy="14339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50497" cy="1433913"/>
            </a:xfrm>
            <a:custGeom>
              <a:avLst/>
              <a:gdLst/>
              <a:ahLst/>
              <a:cxnLst/>
              <a:rect r="r" b="b" t="t" l="l"/>
              <a:pathLst>
                <a:path h="1433913" w="1450497">
                  <a:moveTo>
                    <a:pt x="33196" y="0"/>
                  </a:moveTo>
                  <a:lnTo>
                    <a:pt x="1417301" y="0"/>
                  </a:lnTo>
                  <a:cubicBezTo>
                    <a:pt x="1426105" y="0"/>
                    <a:pt x="1434549" y="3497"/>
                    <a:pt x="1440774" y="9723"/>
                  </a:cubicBezTo>
                  <a:cubicBezTo>
                    <a:pt x="1446999" y="15948"/>
                    <a:pt x="1450497" y="24392"/>
                    <a:pt x="1450497" y="33196"/>
                  </a:cubicBezTo>
                  <a:lnTo>
                    <a:pt x="1450497" y="1400717"/>
                  </a:lnTo>
                  <a:cubicBezTo>
                    <a:pt x="1450497" y="1409521"/>
                    <a:pt x="1446999" y="1417965"/>
                    <a:pt x="1440774" y="1424190"/>
                  </a:cubicBezTo>
                  <a:cubicBezTo>
                    <a:pt x="1434549" y="1430415"/>
                    <a:pt x="1426105" y="1433913"/>
                    <a:pt x="1417301" y="1433913"/>
                  </a:cubicBezTo>
                  <a:lnTo>
                    <a:pt x="33196" y="1433913"/>
                  </a:lnTo>
                  <a:cubicBezTo>
                    <a:pt x="14862" y="1433913"/>
                    <a:pt x="0" y="1419051"/>
                    <a:pt x="0" y="1400717"/>
                  </a:cubicBezTo>
                  <a:lnTo>
                    <a:pt x="0" y="33196"/>
                  </a:lnTo>
                  <a:cubicBezTo>
                    <a:pt x="0" y="24392"/>
                    <a:pt x="3497" y="15948"/>
                    <a:pt x="9723" y="9723"/>
                  </a:cubicBezTo>
                  <a:cubicBezTo>
                    <a:pt x="15948" y="3497"/>
                    <a:pt x="24392" y="0"/>
                    <a:pt x="33196" y="0"/>
                  </a:cubicBez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dash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8441961" y="3479795"/>
            <a:ext cx="3390456" cy="355760"/>
            <a:chOff x="0" y="0"/>
            <a:chExt cx="1564106" cy="16412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64105" cy="164121"/>
            </a:xfrm>
            <a:custGeom>
              <a:avLst/>
              <a:gdLst/>
              <a:ahLst/>
              <a:cxnLst/>
              <a:rect r="r" b="b" t="t" l="l"/>
              <a:pathLst>
                <a:path h="164121" w="1564105">
                  <a:moveTo>
                    <a:pt x="82061" y="0"/>
                  </a:moveTo>
                  <a:lnTo>
                    <a:pt x="1482045" y="0"/>
                  </a:lnTo>
                  <a:cubicBezTo>
                    <a:pt x="1503809" y="0"/>
                    <a:pt x="1524681" y="8646"/>
                    <a:pt x="1540071" y="24035"/>
                  </a:cubicBezTo>
                  <a:cubicBezTo>
                    <a:pt x="1555460" y="39424"/>
                    <a:pt x="1564105" y="60297"/>
                    <a:pt x="1564105" y="82061"/>
                  </a:cubicBezTo>
                  <a:lnTo>
                    <a:pt x="1564105" y="82061"/>
                  </a:lnTo>
                  <a:cubicBezTo>
                    <a:pt x="1564105" y="127381"/>
                    <a:pt x="1527366" y="164121"/>
                    <a:pt x="1482045" y="164121"/>
                  </a:cubicBezTo>
                  <a:lnTo>
                    <a:pt x="82061" y="164121"/>
                  </a:lnTo>
                  <a:cubicBezTo>
                    <a:pt x="36740" y="164121"/>
                    <a:pt x="0" y="127381"/>
                    <a:pt x="0" y="82061"/>
                  </a:cubicBezTo>
                  <a:lnTo>
                    <a:pt x="0" y="82061"/>
                  </a:lnTo>
                  <a:cubicBezTo>
                    <a:pt x="0" y="36740"/>
                    <a:pt x="36740" y="0"/>
                    <a:pt x="82061" y="0"/>
                  </a:cubicBezTo>
                  <a:close/>
                </a:path>
              </a:pathLst>
            </a:custGeom>
            <a:solidFill>
              <a:srgbClr val="BFBFB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1564106" cy="1926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5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31520" y="1239792"/>
            <a:ext cx="4569275" cy="430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5"/>
              </a:lnSpc>
              <a:spcBef>
                <a:spcPct val="0"/>
              </a:spcBef>
            </a:pPr>
            <a:r>
              <a:rPr lang="en-US" sz="2568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ABOUT US: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82078" y="2870198"/>
            <a:ext cx="3350339" cy="345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6"/>
              </a:lnSpc>
              <a:spcBef>
                <a:spcPct val="0"/>
              </a:spcBef>
            </a:pPr>
            <a:r>
              <a:rPr lang="en-US" sz="2061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CONTACT US: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41961" y="3286137"/>
            <a:ext cx="3224221" cy="147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4"/>
              </a:lnSpc>
              <a:spcBef>
                <a:spcPct val="0"/>
              </a:spcBef>
            </a:pPr>
            <a:r>
              <a:rPr lang="en-US" sz="824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name: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41961" y="3853298"/>
            <a:ext cx="3224221" cy="147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4"/>
              </a:lnSpc>
              <a:spcBef>
                <a:spcPct val="0"/>
              </a:spcBef>
            </a:pPr>
            <a:r>
              <a:rPr lang="en-US" sz="824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email-address: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441961" y="4537135"/>
            <a:ext cx="3224221" cy="147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4"/>
              </a:lnSpc>
              <a:spcBef>
                <a:spcPct val="0"/>
              </a:spcBef>
            </a:pPr>
            <a:r>
              <a:rPr lang="en-US" sz="824">
                <a:solidFill>
                  <a:srgbClr val="000000"/>
                </a:solidFill>
                <a:latin typeface="Major Mono Display"/>
                <a:ea typeface="Major Mono Display"/>
                <a:cs typeface="Major Mono Display"/>
                <a:sym typeface="Major Mono Display"/>
              </a:rPr>
              <a:t>message: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8441961" y="4046520"/>
            <a:ext cx="3390456" cy="355760"/>
            <a:chOff x="0" y="0"/>
            <a:chExt cx="1564106" cy="16412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64105" cy="164121"/>
            </a:xfrm>
            <a:custGeom>
              <a:avLst/>
              <a:gdLst/>
              <a:ahLst/>
              <a:cxnLst/>
              <a:rect r="r" b="b" t="t" l="l"/>
              <a:pathLst>
                <a:path h="164121" w="1564105">
                  <a:moveTo>
                    <a:pt x="82061" y="0"/>
                  </a:moveTo>
                  <a:lnTo>
                    <a:pt x="1482045" y="0"/>
                  </a:lnTo>
                  <a:cubicBezTo>
                    <a:pt x="1503809" y="0"/>
                    <a:pt x="1524681" y="8646"/>
                    <a:pt x="1540071" y="24035"/>
                  </a:cubicBezTo>
                  <a:cubicBezTo>
                    <a:pt x="1555460" y="39424"/>
                    <a:pt x="1564105" y="60297"/>
                    <a:pt x="1564105" y="82061"/>
                  </a:cubicBezTo>
                  <a:lnTo>
                    <a:pt x="1564105" y="82061"/>
                  </a:lnTo>
                  <a:cubicBezTo>
                    <a:pt x="1564105" y="127381"/>
                    <a:pt x="1527366" y="164121"/>
                    <a:pt x="1482045" y="164121"/>
                  </a:cubicBezTo>
                  <a:lnTo>
                    <a:pt x="82061" y="164121"/>
                  </a:lnTo>
                  <a:cubicBezTo>
                    <a:pt x="36740" y="164121"/>
                    <a:pt x="0" y="127381"/>
                    <a:pt x="0" y="82061"/>
                  </a:cubicBezTo>
                  <a:lnTo>
                    <a:pt x="0" y="82061"/>
                  </a:lnTo>
                  <a:cubicBezTo>
                    <a:pt x="0" y="36740"/>
                    <a:pt x="36740" y="0"/>
                    <a:pt x="82061" y="0"/>
                  </a:cubicBezTo>
                  <a:close/>
                </a:path>
              </a:pathLst>
            </a:custGeom>
            <a:solidFill>
              <a:srgbClr val="BFBFB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1564106" cy="1926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5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441961" y="4730357"/>
            <a:ext cx="3390456" cy="1095267"/>
            <a:chOff x="0" y="0"/>
            <a:chExt cx="1564106" cy="50527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64105" cy="505275"/>
            </a:xfrm>
            <a:custGeom>
              <a:avLst/>
              <a:gdLst/>
              <a:ahLst/>
              <a:cxnLst/>
              <a:rect r="r" b="b" t="t" l="l"/>
              <a:pathLst>
                <a:path h="505275" w="1564105">
                  <a:moveTo>
                    <a:pt x="82204" y="0"/>
                  </a:moveTo>
                  <a:lnTo>
                    <a:pt x="1481902" y="0"/>
                  </a:lnTo>
                  <a:cubicBezTo>
                    <a:pt x="1503703" y="0"/>
                    <a:pt x="1524612" y="8661"/>
                    <a:pt x="1540028" y="24077"/>
                  </a:cubicBezTo>
                  <a:cubicBezTo>
                    <a:pt x="1555445" y="39493"/>
                    <a:pt x="1564105" y="60402"/>
                    <a:pt x="1564105" y="82204"/>
                  </a:cubicBezTo>
                  <a:lnTo>
                    <a:pt x="1564105" y="423071"/>
                  </a:lnTo>
                  <a:cubicBezTo>
                    <a:pt x="1564105" y="444873"/>
                    <a:pt x="1555445" y="465782"/>
                    <a:pt x="1540028" y="481198"/>
                  </a:cubicBezTo>
                  <a:cubicBezTo>
                    <a:pt x="1524612" y="496615"/>
                    <a:pt x="1503703" y="505275"/>
                    <a:pt x="1481902" y="505275"/>
                  </a:cubicBezTo>
                  <a:lnTo>
                    <a:pt x="82204" y="505275"/>
                  </a:lnTo>
                  <a:cubicBezTo>
                    <a:pt x="36804" y="505275"/>
                    <a:pt x="0" y="468471"/>
                    <a:pt x="0" y="423071"/>
                  </a:cubicBezTo>
                  <a:lnTo>
                    <a:pt x="0" y="82204"/>
                  </a:lnTo>
                  <a:cubicBezTo>
                    <a:pt x="0" y="60402"/>
                    <a:pt x="8661" y="39493"/>
                    <a:pt x="24077" y="24077"/>
                  </a:cubicBezTo>
                  <a:cubicBezTo>
                    <a:pt x="39493" y="8661"/>
                    <a:pt x="60402" y="0"/>
                    <a:pt x="82204" y="0"/>
                  </a:cubicBezTo>
                  <a:close/>
                </a:path>
              </a:pathLst>
            </a:custGeom>
            <a:solidFill>
              <a:srgbClr val="BFBFB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1564106" cy="533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5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361826" y="5986212"/>
            <a:ext cx="1454337" cy="355760"/>
            <a:chOff x="0" y="0"/>
            <a:chExt cx="670923" cy="16412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70923" cy="164121"/>
            </a:xfrm>
            <a:custGeom>
              <a:avLst/>
              <a:gdLst/>
              <a:ahLst/>
              <a:cxnLst/>
              <a:rect r="r" b="b" t="t" l="l"/>
              <a:pathLst>
                <a:path h="164121" w="670923">
                  <a:moveTo>
                    <a:pt x="82061" y="0"/>
                  </a:moveTo>
                  <a:lnTo>
                    <a:pt x="588863" y="0"/>
                  </a:lnTo>
                  <a:cubicBezTo>
                    <a:pt x="634184" y="0"/>
                    <a:pt x="670923" y="36740"/>
                    <a:pt x="670923" y="82061"/>
                  </a:cubicBezTo>
                  <a:lnTo>
                    <a:pt x="670923" y="82061"/>
                  </a:lnTo>
                  <a:cubicBezTo>
                    <a:pt x="670923" y="103824"/>
                    <a:pt x="662278" y="124697"/>
                    <a:pt x="646888" y="140086"/>
                  </a:cubicBezTo>
                  <a:cubicBezTo>
                    <a:pt x="631499" y="155476"/>
                    <a:pt x="610626" y="164121"/>
                    <a:pt x="588863" y="164121"/>
                  </a:cubicBezTo>
                  <a:lnTo>
                    <a:pt x="82061" y="164121"/>
                  </a:lnTo>
                  <a:cubicBezTo>
                    <a:pt x="36740" y="164121"/>
                    <a:pt x="0" y="127381"/>
                    <a:pt x="0" y="82061"/>
                  </a:cubicBezTo>
                  <a:lnTo>
                    <a:pt x="0" y="82061"/>
                  </a:lnTo>
                  <a:cubicBezTo>
                    <a:pt x="0" y="36740"/>
                    <a:pt x="36740" y="0"/>
                    <a:pt x="82061" y="0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670923" cy="1926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5"/>
                </a:lnSpc>
              </a:pPr>
              <a:r>
                <a:rPr lang="en-US" sz="1268">
                  <a:solidFill>
                    <a:srgbClr val="FFFFFF"/>
                  </a:solidFill>
                  <a:latin typeface="Major Mono Display"/>
                  <a:ea typeface="Major Mono Display"/>
                  <a:cs typeface="Major Mono Display"/>
                  <a:sym typeface="Major Mono Display"/>
                </a:rPr>
                <a:t>SEND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731520" y="1998392"/>
            <a:ext cx="6868310" cy="3883717"/>
          </a:xfrm>
          <a:custGeom>
            <a:avLst/>
            <a:gdLst/>
            <a:ahLst/>
            <a:cxnLst/>
            <a:rect r="r" b="b" t="t" l="l"/>
            <a:pathLst>
              <a:path h="3883717" w="6868310">
                <a:moveTo>
                  <a:pt x="0" y="0"/>
                </a:moveTo>
                <a:lnTo>
                  <a:pt x="6868310" y="0"/>
                </a:lnTo>
                <a:lnTo>
                  <a:pt x="6868310" y="3883717"/>
                </a:lnTo>
                <a:lnTo>
                  <a:pt x="0" y="38837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w="28575" cap="sq">
            <a:solidFill>
              <a:srgbClr val="2E2E2E"/>
            </a:solidFill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879463" y="2164832"/>
            <a:ext cx="6524540" cy="3553933"/>
          </a:xfrm>
          <a:custGeom>
            <a:avLst/>
            <a:gdLst/>
            <a:ahLst/>
            <a:cxnLst/>
            <a:rect r="r" b="b" t="t" l="l"/>
            <a:pathLst>
              <a:path h="3553933" w="6524540">
                <a:moveTo>
                  <a:pt x="0" y="0"/>
                </a:moveTo>
                <a:lnTo>
                  <a:pt x="6524541" y="0"/>
                </a:lnTo>
                <a:lnTo>
                  <a:pt x="6524541" y="3553934"/>
                </a:lnTo>
                <a:lnTo>
                  <a:pt x="0" y="35539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</a:blip>
            <a:stretch>
              <a:fillRect l="0" t="-48483" r="0" b="-35102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DAGfR28ZcHA</dc:identifier>
  <dcterms:modified xsi:type="dcterms:W3CDTF">2011-08-01T06:04:30Z</dcterms:modified>
  <cp:revision>1</cp:revision>
  <dc:title>COSMOCRUNCH edit</dc:title>
</cp:coreProperties>
</file>