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9" r:id="rId3"/>
    <p:sldId id="731" r:id="rId5"/>
    <p:sldId id="736" r:id="rId6"/>
    <p:sldId id="737" r:id="rId7"/>
    <p:sldId id="663" r:id="rId8"/>
    <p:sldId id="735" r:id="rId9"/>
    <p:sldId id="734" r:id="rId10"/>
    <p:sldId id="725" r:id="rId11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 autoAdjust="0"/>
    <p:restoredTop sz="99409" autoAdjust="0"/>
  </p:normalViewPr>
  <p:slideViewPr>
    <p:cSldViewPr snapToGrid="0" snapToObjects="1">
      <p:cViewPr>
        <p:scale>
          <a:sx n="48" d="100"/>
          <a:sy n="48" d="100"/>
        </p:scale>
        <p:origin x="-72" y="384"/>
      </p:cViewPr>
      <p:guideLst>
        <p:guide orient="horz" pos="511"/>
        <p:guide pos="14387"/>
        <p:guide pos="9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10" name="Rectangle 9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2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2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3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3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3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3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5" name="Rectangle 4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6" name="Rectangle 5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6" name="Rectangle 5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单击修改标题</a:t>
            </a:r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 </a:t>
            </a:r>
            <a:r>
              <a:rPr lang="id-ID" sz="2400" b="0" dirty="0" smtClean="0">
                <a:solidFill>
                  <a:schemeClr val="tx2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blipFill dpi="0" rotWithShape="1">
            <a:blip r:embed="rId1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3952067" y="6781590"/>
            <a:ext cx="1382352" cy="155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11487994" y="4932367"/>
            <a:ext cx="1382352" cy="1559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flipV="1">
            <a:off x="19174739" y="6790117"/>
            <a:ext cx="1382352" cy="1559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11487994" y="9240900"/>
            <a:ext cx="1382352" cy="1559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17308" y="5504446"/>
            <a:ext cx="20743144" cy="3030569"/>
            <a:chOff x="5988388" y="416177"/>
            <a:chExt cx="12359700" cy="3030569"/>
          </a:xfrm>
        </p:grpSpPr>
        <p:sp>
          <p:nvSpPr>
            <p:cNvPr id="33" name="TextBox 32"/>
            <p:cNvSpPr txBox="1"/>
            <p:nvPr/>
          </p:nvSpPr>
          <p:spPr>
            <a:xfrm>
              <a:off x="5988388" y="416177"/>
              <a:ext cx="12359700" cy="26468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VISTA</a:t>
              </a:r>
              <a:r>
                <a:rPr lang="zh-CN" altLang="en-US" sz="16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小组答辩</a:t>
              </a:r>
              <a:endParaRPr lang="id-ID" sz="166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4" name="Subtitle 2"/>
            <p:cNvSpPr txBox="1"/>
            <p:nvPr/>
          </p:nvSpPr>
          <p:spPr>
            <a:xfrm>
              <a:off x="6335836" y="2607630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4000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3406395" y="4027552"/>
            <a:ext cx="3433203" cy="3501746"/>
            <a:chOff x="2285781" y="4847654"/>
            <a:chExt cx="952480" cy="966132"/>
          </a:xfrm>
        </p:grpSpPr>
        <p:sp>
          <p:nvSpPr>
            <p:cNvPr id="59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 smtClean="0"/>
                <a:t>项目简介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441859" y="1254302"/>
            <a:ext cx="3530102" cy="3315451"/>
            <a:chOff x="2285781" y="4847654"/>
            <a:chExt cx="952480" cy="966132"/>
          </a:xfrm>
        </p:grpSpPr>
        <p:sp>
          <p:nvSpPr>
            <p:cNvPr id="51" name="Oval 50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 smtClean="0"/>
                <a:t>小组成员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12238390" y="413677"/>
            <a:ext cx="0" cy="24983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0831" y="2333844"/>
            <a:ext cx="4369072" cy="6278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125298" y="2534636"/>
            <a:ext cx="226185" cy="226244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076054" y="2685466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238390" y="2778377"/>
            <a:ext cx="0" cy="24983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2125298" y="5307886"/>
            <a:ext cx="226185" cy="226244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351483" y="5458716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83908" y="5275809"/>
            <a:ext cx="4369072" cy="56896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438117" y="9262856"/>
            <a:ext cx="3792937" cy="3792653"/>
            <a:chOff x="2285781" y="4847654"/>
            <a:chExt cx="952480" cy="966132"/>
          </a:xfrm>
        </p:grpSpPr>
        <p:sp>
          <p:nvSpPr>
            <p:cNvPr id="46" name="Oval 45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1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/>
                <a:t>收获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305688" y="6232151"/>
            <a:ext cx="3776032" cy="3737113"/>
            <a:chOff x="2285781" y="4847654"/>
            <a:chExt cx="952480" cy="966132"/>
          </a:xfrm>
        </p:grpSpPr>
        <p:sp>
          <p:nvSpPr>
            <p:cNvPr id="49" name="Oval 4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5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 smtClean="0"/>
                <a:t>页面展示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12244057" y="5571199"/>
            <a:ext cx="0" cy="24983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06497" y="7958483"/>
            <a:ext cx="4369072" cy="56896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2130964" y="8100708"/>
            <a:ext cx="226185" cy="226244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62" name="Straight Connector 61"/>
          <p:cNvCxnSpPr/>
          <p:nvPr/>
        </p:nvCxnSpPr>
        <p:spPr>
          <a:xfrm>
            <a:off x="11081720" y="8251538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2244057" y="8344449"/>
            <a:ext cx="0" cy="24983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2130964" y="10873958"/>
            <a:ext cx="226185" cy="226244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357150" y="11024788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929212" y="10841881"/>
            <a:ext cx="4369072" cy="56896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2238390" y="11159183"/>
            <a:ext cx="0" cy="24983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32" grpId="0" animBg="1"/>
      <p:bldP spid="63" grpId="0"/>
      <p:bldP spid="57" grpId="0"/>
      <p:bldP spid="61" grpId="0" animBg="1"/>
      <p:bldP spid="70" grpId="0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5977356" y="1244200"/>
            <a:ext cx="12359700" cy="1794982"/>
            <a:chOff x="5956769" y="1244200"/>
            <a:chExt cx="12359700" cy="1794982"/>
          </a:xfrm>
        </p:grpSpPr>
        <p:sp>
          <p:nvSpPr>
            <p:cNvPr id="69" name="TextBox 68"/>
            <p:cNvSpPr txBox="1"/>
            <p:nvPr/>
          </p:nvSpPr>
          <p:spPr>
            <a:xfrm>
              <a:off x="5956769" y="1399935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VISTA</a:t>
              </a:r>
              <a:r>
                <a:rPr lang="zh-CN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小组成员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12309" y="2947745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2" name="Subtitle 2"/>
            <p:cNvSpPr txBox="1"/>
            <p:nvPr/>
          </p:nvSpPr>
          <p:spPr>
            <a:xfrm>
              <a:off x="6361236" y="1244200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02579" y="4075043"/>
            <a:ext cx="1196671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组长：贺艳霞</a:t>
            </a:r>
            <a:endParaRPr lang="en-US" altLang="zh-CN" sz="6600" dirty="0" smtClean="0"/>
          </a:p>
          <a:p>
            <a:endParaRPr lang="en-US" altLang="zh-CN" sz="6600" dirty="0" smtClean="0"/>
          </a:p>
          <a:p>
            <a:r>
              <a:rPr lang="zh-CN" altLang="en-US" sz="6600" dirty="0" smtClean="0"/>
              <a:t>  组员：黄静</a:t>
            </a:r>
            <a:endParaRPr lang="en-US" altLang="zh-CN" sz="6600" dirty="0" smtClean="0"/>
          </a:p>
          <a:p>
            <a:r>
              <a:rPr lang="en-US" altLang="zh-CN" sz="6600" dirty="0" smtClean="0"/>
              <a:t>           </a:t>
            </a:r>
            <a:r>
              <a:rPr lang="zh-CN" altLang="en-US" sz="6600" dirty="0" smtClean="0"/>
              <a:t>刘丹</a:t>
            </a:r>
            <a:endParaRPr lang="en-US" altLang="zh-CN" sz="6600" dirty="0" smtClean="0"/>
          </a:p>
          <a:p>
            <a:r>
              <a:rPr lang="zh-CN" altLang="en-US" sz="6600" dirty="0" smtClean="0"/>
              <a:t>             蒋碧玉</a:t>
            </a:r>
            <a:endParaRPr lang="en-US" altLang="zh-CN" sz="6600" dirty="0" smtClean="0"/>
          </a:p>
          <a:p>
            <a:r>
              <a:rPr lang="en-US" altLang="zh-CN" sz="6600" dirty="0" smtClean="0"/>
              <a:t>                </a:t>
            </a:r>
            <a:r>
              <a:rPr lang="zh-CN" altLang="en-US" sz="6600" dirty="0"/>
              <a:t>唐国珍</a:t>
            </a:r>
            <a:endParaRPr lang="en-US" altLang="zh-CN" sz="6600" dirty="0" smtClean="0"/>
          </a:p>
          <a:p>
            <a:r>
              <a:rPr lang="zh-CN" altLang="en-US" sz="6600" dirty="0" smtClean="0"/>
              <a:t>                   </a:t>
            </a:r>
            <a:endParaRPr lang="en-US" altLang="zh-CN" sz="6600" dirty="0" smtClean="0"/>
          </a:p>
          <a:p>
            <a:endParaRPr lang="zh-CN" altLang="en-US" sz="6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3000">
        <p14:switch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200831" y="2333844"/>
            <a:ext cx="4369072" cy="6278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502980" y="2991830"/>
            <a:ext cx="226185" cy="226244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53736" y="3142660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1330178" y="4731424"/>
            <a:ext cx="226185" cy="226244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556363" y="4882254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783908" y="5275809"/>
            <a:ext cx="4369072" cy="56896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06497" y="7958483"/>
            <a:ext cx="4369072" cy="56896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2389378" y="6570102"/>
            <a:ext cx="226185" cy="226244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62" name="Straight Connector 61"/>
          <p:cNvCxnSpPr/>
          <p:nvPr/>
        </p:nvCxnSpPr>
        <p:spPr>
          <a:xfrm>
            <a:off x="11340134" y="6720932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1236454" y="8250062"/>
            <a:ext cx="226185" cy="226244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11462640" y="8400892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929212" y="10841881"/>
            <a:ext cx="4369072" cy="56896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defTabSz="647065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smtClean="0">
                <a:cs typeface="Lato Light"/>
              </a:rPr>
              <a:t> </a:t>
            </a:r>
            <a:endParaRPr lang="es-ES" sz="2400" dirty="0">
              <a:cs typeface="Lato Light"/>
            </a:endParaRPr>
          </a:p>
        </p:txBody>
      </p:sp>
      <p:sp>
        <p:nvSpPr>
          <p:cNvPr id="36" name="Oval 48"/>
          <p:cNvSpPr/>
          <p:nvPr/>
        </p:nvSpPr>
        <p:spPr bwMode="auto">
          <a:xfrm>
            <a:off x="8965096" y="2277236"/>
            <a:ext cx="2408171" cy="1897193"/>
          </a:xfrm>
          <a:prstGeom prst="ellipse">
            <a:avLst/>
          </a:prstGeom>
          <a:solidFill>
            <a:schemeClr val="accent5"/>
          </a:solidFill>
          <a:ln w="3175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贺艳霞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3" name="Oval 60"/>
          <p:cNvSpPr/>
          <p:nvPr/>
        </p:nvSpPr>
        <p:spPr>
          <a:xfrm>
            <a:off x="12422510" y="10022250"/>
            <a:ext cx="226185" cy="226244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44" name="Straight Connector 61"/>
          <p:cNvCxnSpPr/>
          <p:nvPr/>
        </p:nvCxnSpPr>
        <p:spPr>
          <a:xfrm>
            <a:off x="11373266" y="10173080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8"/>
          <p:cNvSpPr/>
          <p:nvPr/>
        </p:nvSpPr>
        <p:spPr bwMode="auto">
          <a:xfrm>
            <a:off x="12423961" y="4009071"/>
            <a:ext cx="2359947" cy="1897193"/>
          </a:xfrm>
          <a:prstGeom prst="ellipse">
            <a:avLst/>
          </a:prstGeom>
          <a:solidFill>
            <a:schemeClr val="accent5"/>
          </a:solidFill>
          <a:ln w="3175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2"/>
                </a:solidFill>
              </a:rPr>
              <a:t>黄静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4" name="Oval 48"/>
          <p:cNvSpPr/>
          <p:nvPr/>
        </p:nvSpPr>
        <p:spPr bwMode="auto">
          <a:xfrm>
            <a:off x="9124123" y="5843703"/>
            <a:ext cx="2249144" cy="1897193"/>
          </a:xfrm>
          <a:prstGeom prst="ellipse">
            <a:avLst/>
          </a:prstGeom>
          <a:solidFill>
            <a:schemeClr val="accent5"/>
          </a:solidFill>
          <a:ln w="3175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>
                <a:solidFill>
                  <a:schemeClr val="bg2"/>
                </a:solidFill>
              </a:rPr>
              <a:t>刘丹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6" name="Oval 48"/>
          <p:cNvSpPr/>
          <p:nvPr/>
        </p:nvSpPr>
        <p:spPr bwMode="auto">
          <a:xfrm>
            <a:off x="12511885" y="7578852"/>
            <a:ext cx="2272023" cy="1897193"/>
          </a:xfrm>
          <a:prstGeom prst="ellipse">
            <a:avLst/>
          </a:prstGeom>
          <a:solidFill>
            <a:schemeClr val="accent5"/>
          </a:solidFill>
          <a:ln w="3175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2"/>
                </a:solidFill>
              </a:rPr>
              <a:t>蒋碧玉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4" name="Oval 48"/>
          <p:cNvSpPr/>
          <p:nvPr/>
        </p:nvSpPr>
        <p:spPr bwMode="auto">
          <a:xfrm>
            <a:off x="8965097" y="9229171"/>
            <a:ext cx="2399152" cy="1897193"/>
          </a:xfrm>
          <a:prstGeom prst="ellipse">
            <a:avLst/>
          </a:prstGeom>
          <a:solidFill>
            <a:schemeClr val="accent5"/>
          </a:solidFill>
          <a:ln w="3175" cmpd="sng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>
                <a:solidFill>
                  <a:schemeClr val="bg2"/>
                </a:solidFill>
              </a:rPr>
              <a:t>唐国珍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753425" y="2376626"/>
            <a:ext cx="4953000" cy="104640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2800" b="1" dirty="0" smtClean="0"/>
              <a:t>组长任务</a:t>
            </a:r>
            <a:r>
              <a:rPr lang="zh-CN" altLang="en-US" sz="2800" b="1" dirty="0"/>
              <a:t>：负责</a:t>
            </a:r>
            <a:r>
              <a:rPr lang="zh-CN" altLang="en-US" sz="2800" b="1" dirty="0" smtClean="0"/>
              <a:t>部分界面代码</a:t>
            </a:r>
            <a:r>
              <a:rPr lang="zh-CN" altLang="en-US" sz="2800" b="1" dirty="0"/>
              <a:t>设计与编写。</a:t>
            </a:r>
            <a:endParaRPr lang="zh-CN" altLang="en-US" sz="2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377178" y="4389829"/>
            <a:ext cx="4953000" cy="104640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2800" b="1" dirty="0" smtClean="0"/>
              <a:t>组员任务</a:t>
            </a:r>
            <a:r>
              <a:rPr lang="zh-CN" altLang="en-US" sz="2800" b="1" dirty="0"/>
              <a:t>：负责</a:t>
            </a:r>
            <a:r>
              <a:rPr lang="zh-CN" altLang="en-US" sz="2800" b="1" dirty="0" smtClean="0"/>
              <a:t>部分界面代码设计</a:t>
            </a:r>
            <a:r>
              <a:rPr lang="zh-CN" altLang="en-US" sz="2800" b="1" dirty="0"/>
              <a:t>与</a:t>
            </a:r>
            <a:r>
              <a:rPr lang="zh-CN" altLang="en-US" sz="2800" b="1" dirty="0" smtClean="0"/>
              <a:t>编写。</a:t>
            </a:r>
            <a:endParaRPr lang="zh-CN" alt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2688451" y="6210677"/>
            <a:ext cx="4953000" cy="104640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2800" b="1" dirty="0" smtClean="0"/>
              <a:t>组员任务</a:t>
            </a:r>
            <a:r>
              <a:rPr lang="zh-CN" altLang="en-US" sz="2800" b="1" dirty="0"/>
              <a:t>：负责</a:t>
            </a:r>
            <a:r>
              <a:rPr lang="zh-CN" altLang="en-US" sz="2800" b="1" dirty="0" smtClean="0"/>
              <a:t>部分后台处理代码</a:t>
            </a:r>
            <a:r>
              <a:rPr lang="zh-CN" altLang="en-US" sz="2800" b="1" dirty="0"/>
              <a:t>设计与编写。</a:t>
            </a:r>
            <a:endParaRPr lang="zh-CN" altLang="en-US" sz="2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283454" y="7928244"/>
            <a:ext cx="4953000" cy="104640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2800" b="1" dirty="0" smtClean="0"/>
              <a:t>组员任务</a:t>
            </a:r>
            <a:r>
              <a:rPr lang="zh-CN" altLang="en-US" sz="2800" b="1" dirty="0"/>
              <a:t>：负责部分后台处理代码设计与编写。</a:t>
            </a:r>
            <a:endParaRPr lang="zh-CN" altLang="en-US" sz="2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688450" y="9796169"/>
            <a:ext cx="5425298" cy="104640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zh-CN" altLang="en-US" sz="2800" b="1" dirty="0"/>
              <a:t>组员任务：</a:t>
            </a:r>
            <a:r>
              <a:rPr lang="zh-CN" altLang="en-US" sz="2800" b="1" dirty="0" smtClean="0"/>
              <a:t>负责数据库的设计，以及</a:t>
            </a:r>
            <a:r>
              <a:rPr lang="zh-CN" altLang="en-US" sz="2800" b="1" dirty="0"/>
              <a:t>答辩PPT的撰写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cxnSp>
        <p:nvCxnSpPr>
          <p:cNvPr id="75" name="Straight Connector 30"/>
          <p:cNvCxnSpPr/>
          <p:nvPr/>
        </p:nvCxnSpPr>
        <p:spPr>
          <a:xfrm flipH="1">
            <a:off x="11950904" y="3218073"/>
            <a:ext cx="36358" cy="16641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30"/>
          <p:cNvCxnSpPr/>
          <p:nvPr/>
        </p:nvCxnSpPr>
        <p:spPr>
          <a:xfrm flipH="1">
            <a:off x="11904512" y="4999165"/>
            <a:ext cx="36358" cy="16641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30"/>
          <p:cNvCxnSpPr/>
          <p:nvPr/>
        </p:nvCxnSpPr>
        <p:spPr>
          <a:xfrm flipH="1">
            <a:off x="11884634" y="6705205"/>
            <a:ext cx="36358" cy="16641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30"/>
          <p:cNvCxnSpPr/>
          <p:nvPr/>
        </p:nvCxnSpPr>
        <p:spPr>
          <a:xfrm flipH="1">
            <a:off x="11845719" y="8400892"/>
            <a:ext cx="36358" cy="16641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0"/>
          <p:cNvCxnSpPr/>
          <p:nvPr/>
        </p:nvCxnSpPr>
        <p:spPr>
          <a:xfrm>
            <a:off x="11844020" y="10099767"/>
            <a:ext cx="40614" cy="7800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01135" y="0"/>
            <a:ext cx="12359700" cy="144653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VISTA</a:t>
            </a:r>
            <a:r>
              <a:rPr lang="zh-CN" alt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成员分工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32" grpId="0" animBg="1"/>
      <p:bldP spid="63" grpId="0"/>
      <p:bldP spid="57" grpId="0"/>
      <p:bldP spid="61" grpId="0" animBg="1"/>
      <p:bldP spid="70" grpId="0" animBg="1"/>
      <p:bldP spid="81" grpId="0"/>
      <p:bldP spid="43" grpId="0" animBg="1"/>
      <p:bldP spid="66" grpId="0"/>
      <p:bldP spid="67" grpId="0"/>
      <p:bldP spid="68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1685131" y="483017"/>
            <a:ext cx="20962938" cy="1990933"/>
            <a:chOff x="1664544" y="483017"/>
            <a:chExt cx="20962938" cy="1990933"/>
          </a:xfrm>
        </p:grpSpPr>
        <p:sp>
          <p:nvSpPr>
            <p:cNvPr id="106" name="TextBox 105"/>
            <p:cNvSpPr txBox="1"/>
            <p:nvPr/>
          </p:nvSpPr>
          <p:spPr>
            <a:xfrm>
              <a:off x="1664544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VISTA</a:t>
              </a:r>
              <a:r>
                <a:rPr lang="zh-CN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邮箱项目作品简介</a:t>
              </a:r>
              <a:endParaRPr lang="id-ID" altLang="zh-CN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412311" y="220012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8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936702" y="6663263"/>
            <a:ext cx="8992392" cy="405955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800" dirty="0" smtClean="0"/>
              <a:t>VISTA</a:t>
            </a:r>
            <a:r>
              <a:rPr lang="zh-CN" altLang="en-US" sz="2800" dirty="0" smtClean="0"/>
              <a:t>邮箱具体实现：</a:t>
            </a:r>
            <a:endParaRPr lang="zh-CN" altLang="en-US" sz="2800" dirty="0" smtClean="0"/>
          </a:p>
          <a:p>
            <a:pPr algn="ctr" fontAlgn="auto">
              <a:lnSpc>
                <a:spcPct val="150000"/>
              </a:lnSpc>
            </a:pPr>
            <a:r>
              <a:rPr lang="en-US" altLang="zh-CN" sz="2800" dirty="0" smtClean="0"/>
              <a:t>VISTA</a:t>
            </a:r>
            <a:r>
              <a:rPr lang="zh-CN" altLang="en-US" sz="2800" dirty="0" smtClean="0"/>
              <a:t>邮箱具有我们常见的邮箱功能，登陆，注册，邮件收发管理，退出等。</a:t>
            </a:r>
            <a:endParaRPr lang="zh-CN" altLang="en-US" sz="2800" dirty="0" smtClean="0"/>
          </a:p>
          <a:p>
            <a:pPr algn="ctr" fontAlgn="auto">
              <a:lnSpc>
                <a:spcPct val="150000"/>
              </a:lnSpc>
            </a:pPr>
            <a:r>
              <a:rPr lang="zh-CN" altLang="en-US" sz="2800" dirty="0"/>
              <a:t>邮箱的实现难点是页面设计的实现，用户体验感较差，草稿箱里恢复数据较为困难，最后的主要实现是通过标识值的更改实现的。</a:t>
            </a:r>
            <a:endParaRPr lang="zh-CN" altLang="en-US" sz="2800" dirty="0"/>
          </a:p>
        </p:txBody>
      </p:sp>
      <p:sp>
        <p:nvSpPr>
          <p:cNvPr id="54" name="Round Diagonal Corner Rectangle 53"/>
          <p:cNvSpPr/>
          <p:nvPr/>
        </p:nvSpPr>
        <p:spPr>
          <a:xfrm>
            <a:off x="9640957" y="3240159"/>
            <a:ext cx="4212042" cy="3059572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r>
              <a:rPr lang="en-US" dirty="0" smtClean="0"/>
              <a:t>VISTA</a:t>
            </a:r>
            <a:r>
              <a:rPr lang="zh-CN" altLang="en-US" dirty="0" smtClean="0"/>
              <a:t>邮箱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conveyor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4438643" y="3172989"/>
            <a:ext cx="2273896" cy="2307090"/>
            <a:chOff x="2285781" y="4847654"/>
            <a:chExt cx="952480" cy="966132"/>
          </a:xfrm>
        </p:grpSpPr>
        <p:sp>
          <p:nvSpPr>
            <p:cNvPr id="59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2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99389" y="2946745"/>
            <a:ext cx="2273896" cy="2307090"/>
            <a:chOff x="2285781" y="4847654"/>
            <a:chExt cx="952480" cy="966132"/>
          </a:xfrm>
        </p:grpSpPr>
        <p:sp>
          <p:nvSpPr>
            <p:cNvPr id="51" name="Oval 50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1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12188825" y="4204353"/>
            <a:ext cx="0" cy="24983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1090" y="3679627"/>
            <a:ext cx="2225535" cy="92329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2"/>
                </a:solidFill>
                <a:latin typeface="Lato Regular"/>
                <a:cs typeface="Lato Regular"/>
              </a:rPr>
              <a:t>贪吃</a:t>
            </a:r>
            <a:r>
              <a:rPr lang="zh-CN" altLang="en-US" sz="4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蛇</a:t>
            </a:r>
            <a:endParaRPr lang="id-ID" sz="4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330256" y="4100290"/>
            <a:ext cx="226185" cy="226244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443349" y="4167998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188825" y="6988158"/>
            <a:ext cx="0" cy="24983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4125067" y="4096651"/>
            <a:ext cx="226185" cy="226244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085359" y="4179472"/>
            <a:ext cx="104924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88825" y="9733356"/>
            <a:ext cx="0" cy="39826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10390" y="3861248"/>
            <a:ext cx="3463053" cy="92329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zh-CN" altLang="en-US" sz="4800" b="1" dirty="0">
                <a:solidFill>
                  <a:schemeClr val="tx2"/>
                </a:solidFill>
                <a:latin typeface="Lato Regular"/>
                <a:cs typeface="Lato Regular"/>
              </a:rPr>
              <a:t>微</a:t>
            </a:r>
            <a:r>
              <a:rPr lang="zh-CN" altLang="en-US" sz="4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信场景页</a:t>
            </a:r>
            <a:endParaRPr lang="id-ID" sz="48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1443355" y="4167998"/>
            <a:ext cx="14741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12"/>
          <p:cNvSpPr/>
          <p:nvPr/>
        </p:nvSpPr>
        <p:spPr bwMode="auto">
          <a:xfrm>
            <a:off x="15165060" y="3716130"/>
            <a:ext cx="841605" cy="868018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407414" y="483017"/>
            <a:ext cx="13693477" cy="2079087"/>
            <a:chOff x="5386827" y="483017"/>
            <a:chExt cx="13693477" cy="2079087"/>
          </a:xfrm>
        </p:grpSpPr>
        <p:sp>
          <p:nvSpPr>
            <p:cNvPr id="38" name="TextBox 37"/>
            <p:cNvSpPr txBox="1"/>
            <p:nvPr/>
          </p:nvSpPr>
          <p:spPr>
            <a:xfrm>
              <a:off x="5386827" y="483017"/>
              <a:ext cx="13693477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对对</a:t>
              </a:r>
              <a:r>
                <a:rPr lang="zh-CN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碰项目页面展示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0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6" name="AutoShape 12"/>
          <p:cNvSpPr/>
          <p:nvPr/>
        </p:nvSpPr>
        <p:spPr bwMode="auto">
          <a:xfrm>
            <a:off x="8815534" y="3458516"/>
            <a:ext cx="841605" cy="868018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61" y="5354995"/>
            <a:ext cx="8468139" cy="879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981" y="5448055"/>
            <a:ext cx="6770687" cy="869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32" grpId="0" animBg="1"/>
      <p:bldP spid="36" grpId="0"/>
      <p:bldP spid="66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1568920" y="811238"/>
            <a:ext cx="20962938" cy="1754149"/>
            <a:chOff x="1548333" y="811238"/>
            <a:chExt cx="20962938" cy="1754149"/>
          </a:xfrm>
        </p:grpSpPr>
        <p:sp>
          <p:nvSpPr>
            <p:cNvPr id="106" name="TextBox 105"/>
            <p:cNvSpPr txBox="1"/>
            <p:nvPr/>
          </p:nvSpPr>
          <p:spPr>
            <a:xfrm>
              <a:off x="1548333" y="811238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项目总结</a:t>
              </a:r>
              <a:endParaRPr lang="id-ID" altLang="zh-CN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53283" y="2473950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8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72439" y="3310357"/>
            <a:ext cx="10583433" cy="1147349"/>
            <a:chOff x="1930687" y="4371057"/>
            <a:chExt cx="10583433" cy="1147349"/>
          </a:xfrm>
        </p:grpSpPr>
        <p:sp>
          <p:nvSpPr>
            <p:cNvPr id="43" name="TextBox 42"/>
            <p:cNvSpPr txBox="1"/>
            <p:nvPr/>
          </p:nvSpPr>
          <p:spPr>
            <a:xfrm>
              <a:off x="2430338" y="4927511"/>
              <a:ext cx="10083782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sz="2400" dirty="0"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44" name="Freeform 222"/>
            <p:cNvSpPr>
              <a:spLocks noEditPoints="1"/>
            </p:cNvSpPr>
            <p:nvPr/>
          </p:nvSpPr>
          <p:spPr bwMode="auto">
            <a:xfrm>
              <a:off x="1930687" y="4510203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2235" y="4371057"/>
              <a:ext cx="1295793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收获</a:t>
              </a:r>
              <a:endParaRPr lang="id-ID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62577" y="6251324"/>
            <a:ext cx="2743877" cy="738627"/>
            <a:chOff x="1962577" y="6007067"/>
            <a:chExt cx="2743877" cy="738627"/>
          </a:xfrm>
        </p:grpSpPr>
        <p:sp>
          <p:nvSpPr>
            <p:cNvPr id="58" name="Freeform 222"/>
            <p:cNvSpPr>
              <a:spLocks noEditPoints="1"/>
            </p:cNvSpPr>
            <p:nvPr/>
          </p:nvSpPr>
          <p:spPr bwMode="auto">
            <a:xfrm>
              <a:off x="1962577" y="6126977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84125" y="6007067"/>
              <a:ext cx="2222329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团队协调</a:t>
              </a:r>
              <a:endParaRPr lang="id-ID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72073" y="8955622"/>
            <a:ext cx="10549263" cy="1402932"/>
            <a:chOff x="1964857" y="8611866"/>
            <a:chExt cx="10549263" cy="1402932"/>
          </a:xfrm>
        </p:grpSpPr>
        <p:sp>
          <p:nvSpPr>
            <p:cNvPr id="60" name="TextBox 59"/>
            <p:cNvSpPr txBox="1"/>
            <p:nvPr/>
          </p:nvSpPr>
          <p:spPr>
            <a:xfrm>
              <a:off x="2440330" y="9423903"/>
              <a:ext cx="10073790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endParaRPr lang="en-US" sz="2400" dirty="0"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61" name="Freeform 222"/>
            <p:cNvSpPr>
              <a:spLocks noEditPoints="1"/>
            </p:cNvSpPr>
            <p:nvPr/>
          </p:nvSpPr>
          <p:spPr bwMode="auto">
            <a:xfrm>
              <a:off x="1964857" y="8747311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63476" y="8611866"/>
              <a:ext cx="1295793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b="1" dirty="0">
                  <a:solidFill>
                    <a:schemeClr val="tx2"/>
                  </a:solidFill>
                  <a:latin typeface="Lato Regular"/>
                  <a:cs typeface="Lato Regular"/>
                </a:rPr>
                <a:t>总结</a:t>
              </a:r>
              <a:endParaRPr lang="id-ID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070584" y="4704452"/>
            <a:ext cx="7291941" cy="7960669"/>
            <a:chOff x="1796054" y="1153584"/>
            <a:chExt cx="8882395" cy="9696980"/>
          </a:xfrm>
        </p:grpSpPr>
        <p:sp>
          <p:nvSpPr>
            <p:cNvPr id="72" name="Freeform 1"/>
            <p:cNvSpPr>
              <a:spLocks noChangeArrowheads="1"/>
            </p:cNvSpPr>
            <p:nvPr/>
          </p:nvSpPr>
          <p:spPr bwMode="auto">
            <a:xfrm>
              <a:off x="2846176" y="4590522"/>
              <a:ext cx="3086884" cy="2000250"/>
            </a:xfrm>
            <a:custGeom>
              <a:avLst/>
              <a:gdLst>
                <a:gd name="T0" fmla="*/ 5072 w 5147"/>
                <a:gd name="T1" fmla="*/ 1282 h 3334"/>
                <a:gd name="T2" fmla="*/ 5072 w 5147"/>
                <a:gd name="T3" fmla="*/ 1282 h 3334"/>
                <a:gd name="T4" fmla="*/ 4890 w 5147"/>
                <a:gd name="T5" fmla="*/ 1228 h 3334"/>
                <a:gd name="T6" fmla="*/ 4743 w 5147"/>
                <a:gd name="T7" fmla="*/ 1282 h 3334"/>
                <a:gd name="T8" fmla="*/ 4560 w 5147"/>
                <a:gd name="T9" fmla="*/ 1374 h 3334"/>
                <a:gd name="T10" fmla="*/ 4285 w 5147"/>
                <a:gd name="T11" fmla="*/ 1374 h 3334"/>
                <a:gd name="T12" fmla="*/ 4285 w 5147"/>
                <a:gd name="T13" fmla="*/ 476 h 3334"/>
                <a:gd name="T14" fmla="*/ 4203 w 5147"/>
                <a:gd name="T15" fmla="*/ 540 h 3334"/>
                <a:gd name="T16" fmla="*/ 4185 w 5147"/>
                <a:gd name="T17" fmla="*/ 632 h 3334"/>
                <a:gd name="T18" fmla="*/ 4056 w 5147"/>
                <a:gd name="T19" fmla="*/ 861 h 3334"/>
                <a:gd name="T20" fmla="*/ 3791 w 5147"/>
                <a:gd name="T21" fmla="*/ 989 h 3334"/>
                <a:gd name="T22" fmla="*/ 3471 w 5147"/>
                <a:gd name="T23" fmla="*/ 843 h 3334"/>
                <a:gd name="T24" fmla="*/ 3361 w 5147"/>
                <a:gd name="T25" fmla="*/ 513 h 3334"/>
                <a:gd name="T26" fmla="*/ 3507 w 5147"/>
                <a:gd name="T27" fmla="*/ 257 h 3334"/>
                <a:gd name="T28" fmla="*/ 3763 w 5147"/>
                <a:gd name="T29" fmla="*/ 156 h 3334"/>
                <a:gd name="T30" fmla="*/ 3873 w 5147"/>
                <a:gd name="T31" fmla="*/ 147 h 3334"/>
                <a:gd name="T32" fmla="*/ 3965 w 5147"/>
                <a:gd name="T33" fmla="*/ 64 h 3334"/>
                <a:gd name="T34" fmla="*/ 3919 w 5147"/>
                <a:gd name="T35" fmla="*/ 0 h 3334"/>
                <a:gd name="T36" fmla="*/ 2133 w 5147"/>
                <a:gd name="T37" fmla="*/ 439 h 3334"/>
                <a:gd name="T38" fmla="*/ 1557 w 5147"/>
                <a:gd name="T39" fmla="*/ 770 h 3334"/>
                <a:gd name="T40" fmla="*/ 348 w 5147"/>
                <a:gd name="T41" fmla="*/ 138 h 3334"/>
                <a:gd name="T42" fmla="*/ 284 w 5147"/>
                <a:gd name="T43" fmla="*/ 165 h 3334"/>
                <a:gd name="T44" fmla="*/ 247 w 5147"/>
                <a:gd name="T45" fmla="*/ 779 h 3334"/>
                <a:gd name="T46" fmla="*/ 605 w 5147"/>
                <a:gd name="T47" fmla="*/ 1538 h 3334"/>
                <a:gd name="T48" fmla="*/ 0 w 5147"/>
                <a:gd name="T49" fmla="*/ 2426 h 3334"/>
                <a:gd name="T50" fmla="*/ 376 w 5147"/>
                <a:gd name="T51" fmla="*/ 2426 h 3334"/>
                <a:gd name="T52" fmla="*/ 376 w 5147"/>
                <a:gd name="T53" fmla="*/ 2738 h 3334"/>
                <a:gd name="T54" fmla="*/ 376 w 5147"/>
                <a:gd name="T55" fmla="*/ 2747 h 3334"/>
                <a:gd name="T56" fmla="*/ 275 w 5147"/>
                <a:gd name="T57" fmla="*/ 2921 h 3334"/>
                <a:gd name="T58" fmla="*/ 210 w 5147"/>
                <a:gd name="T59" fmla="*/ 3077 h 3334"/>
                <a:gd name="T60" fmla="*/ 266 w 5147"/>
                <a:gd name="T61" fmla="*/ 3251 h 3334"/>
                <a:gd name="T62" fmla="*/ 467 w 5147"/>
                <a:gd name="T63" fmla="*/ 3333 h 3334"/>
                <a:gd name="T64" fmla="*/ 659 w 5147"/>
                <a:gd name="T65" fmla="*/ 3260 h 3334"/>
                <a:gd name="T66" fmla="*/ 714 w 5147"/>
                <a:gd name="T67" fmla="*/ 3077 h 3334"/>
                <a:gd name="T68" fmla="*/ 650 w 5147"/>
                <a:gd name="T69" fmla="*/ 2930 h 3334"/>
                <a:gd name="T70" fmla="*/ 568 w 5147"/>
                <a:gd name="T71" fmla="*/ 2747 h 3334"/>
                <a:gd name="T72" fmla="*/ 568 w 5147"/>
                <a:gd name="T73" fmla="*/ 2426 h 3334"/>
                <a:gd name="T74" fmla="*/ 2546 w 5147"/>
                <a:gd name="T75" fmla="*/ 2426 h 3334"/>
                <a:gd name="T76" fmla="*/ 2546 w 5147"/>
                <a:gd name="T77" fmla="*/ 2399 h 3334"/>
                <a:gd name="T78" fmla="*/ 2482 w 5147"/>
                <a:gd name="T79" fmla="*/ 2308 h 3334"/>
                <a:gd name="T80" fmla="*/ 2381 w 5147"/>
                <a:gd name="T81" fmla="*/ 2051 h 3334"/>
                <a:gd name="T82" fmla="*/ 2473 w 5147"/>
                <a:gd name="T83" fmla="*/ 1768 h 3334"/>
                <a:gd name="T84" fmla="*/ 2793 w 5147"/>
                <a:gd name="T85" fmla="*/ 1630 h 3334"/>
                <a:gd name="T86" fmla="*/ 3122 w 5147"/>
                <a:gd name="T87" fmla="*/ 1768 h 3334"/>
                <a:gd name="T88" fmla="*/ 3205 w 5147"/>
                <a:gd name="T89" fmla="*/ 2051 h 3334"/>
                <a:gd name="T90" fmla="*/ 3113 w 5147"/>
                <a:gd name="T91" fmla="*/ 2299 h 3334"/>
                <a:gd name="T92" fmla="*/ 3058 w 5147"/>
                <a:gd name="T93" fmla="*/ 2381 h 3334"/>
                <a:gd name="T94" fmla="*/ 3058 w 5147"/>
                <a:gd name="T95" fmla="*/ 2426 h 3334"/>
                <a:gd name="T96" fmla="*/ 4285 w 5147"/>
                <a:gd name="T97" fmla="*/ 2426 h 3334"/>
                <a:gd name="T98" fmla="*/ 4285 w 5147"/>
                <a:gd name="T99" fmla="*/ 1557 h 3334"/>
                <a:gd name="T100" fmla="*/ 4551 w 5147"/>
                <a:gd name="T101" fmla="*/ 1557 h 3334"/>
                <a:gd name="T102" fmla="*/ 4560 w 5147"/>
                <a:gd name="T103" fmla="*/ 1557 h 3334"/>
                <a:gd name="T104" fmla="*/ 4743 w 5147"/>
                <a:gd name="T105" fmla="*/ 1658 h 3334"/>
                <a:gd name="T106" fmla="*/ 4890 w 5147"/>
                <a:gd name="T107" fmla="*/ 1722 h 3334"/>
                <a:gd name="T108" fmla="*/ 5072 w 5147"/>
                <a:gd name="T109" fmla="*/ 1676 h 3334"/>
                <a:gd name="T110" fmla="*/ 5146 w 5147"/>
                <a:gd name="T111" fmla="*/ 1474 h 3334"/>
                <a:gd name="T112" fmla="*/ 5072 w 5147"/>
                <a:gd name="T113" fmla="*/ 1282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7" h="3334">
                  <a:moveTo>
                    <a:pt x="5072" y="1282"/>
                  </a:moveTo>
                  <a:lnTo>
                    <a:pt x="5072" y="1282"/>
                  </a:lnTo>
                  <a:cubicBezTo>
                    <a:pt x="5027" y="1246"/>
                    <a:pt x="4963" y="1228"/>
                    <a:pt x="4890" y="1228"/>
                  </a:cubicBezTo>
                  <a:cubicBezTo>
                    <a:pt x="4835" y="1228"/>
                    <a:pt x="4789" y="1255"/>
                    <a:pt x="4743" y="1282"/>
                  </a:cubicBezTo>
                  <a:cubicBezTo>
                    <a:pt x="4697" y="1319"/>
                    <a:pt x="4642" y="1374"/>
                    <a:pt x="4560" y="1374"/>
                  </a:cubicBezTo>
                  <a:cubicBezTo>
                    <a:pt x="4285" y="1374"/>
                    <a:pt x="4285" y="1374"/>
                    <a:pt x="4285" y="1374"/>
                  </a:cubicBezTo>
                  <a:cubicBezTo>
                    <a:pt x="4285" y="476"/>
                    <a:pt x="4285" y="476"/>
                    <a:pt x="4285" y="476"/>
                  </a:cubicBezTo>
                  <a:cubicBezTo>
                    <a:pt x="4203" y="540"/>
                    <a:pt x="4203" y="540"/>
                    <a:pt x="4203" y="540"/>
                  </a:cubicBezTo>
                  <a:cubicBezTo>
                    <a:pt x="4194" y="550"/>
                    <a:pt x="4194" y="559"/>
                    <a:pt x="4185" y="632"/>
                  </a:cubicBezTo>
                  <a:cubicBezTo>
                    <a:pt x="4166" y="696"/>
                    <a:pt x="4138" y="797"/>
                    <a:pt x="4056" y="861"/>
                  </a:cubicBezTo>
                  <a:cubicBezTo>
                    <a:pt x="3993" y="925"/>
                    <a:pt x="3901" y="980"/>
                    <a:pt x="3791" y="989"/>
                  </a:cubicBezTo>
                  <a:cubicBezTo>
                    <a:pt x="3690" y="998"/>
                    <a:pt x="3562" y="943"/>
                    <a:pt x="3471" y="843"/>
                  </a:cubicBezTo>
                  <a:cubicBezTo>
                    <a:pt x="3379" y="733"/>
                    <a:pt x="3342" y="614"/>
                    <a:pt x="3361" y="513"/>
                  </a:cubicBezTo>
                  <a:cubicBezTo>
                    <a:pt x="3370" y="403"/>
                    <a:pt x="3434" y="321"/>
                    <a:pt x="3507" y="257"/>
                  </a:cubicBezTo>
                  <a:cubicBezTo>
                    <a:pt x="3589" y="184"/>
                    <a:pt x="3690" y="165"/>
                    <a:pt x="3763" y="156"/>
                  </a:cubicBezTo>
                  <a:cubicBezTo>
                    <a:pt x="3846" y="156"/>
                    <a:pt x="3864" y="156"/>
                    <a:pt x="3873" y="147"/>
                  </a:cubicBezTo>
                  <a:cubicBezTo>
                    <a:pt x="3965" y="64"/>
                    <a:pt x="3965" y="64"/>
                    <a:pt x="3965" y="64"/>
                  </a:cubicBezTo>
                  <a:cubicBezTo>
                    <a:pt x="3947" y="46"/>
                    <a:pt x="3929" y="19"/>
                    <a:pt x="3919" y="0"/>
                  </a:cubicBezTo>
                  <a:cubicBezTo>
                    <a:pt x="3077" y="73"/>
                    <a:pt x="2408" y="248"/>
                    <a:pt x="2133" y="439"/>
                  </a:cubicBezTo>
                  <a:cubicBezTo>
                    <a:pt x="1951" y="559"/>
                    <a:pt x="1740" y="651"/>
                    <a:pt x="1557" y="770"/>
                  </a:cubicBezTo>
                  <a:cubicBezTo>
                    <a:pt x="1199" y="294"/>
                    <a:pt x="568" y="110"/>
                    <a:pt x="348" y="138"/>
                  </a:cubicBezTo>
                  <a:cubicBezTo>
                    <a:pt x="321" y="147"/>
                    <a:pt x="293" y="147"/>
                    <a:pt x="284" y="165"/>
                  </a:cubicBezTo>
                  <a:cubicBezTo>
                    <a:pt x="174" y="348"/>
                    <a:pt x="156" y="586"/>
                    <a:pt x="247" y="779"/>
                  </a:cubicBezTo>
                  <a:cubicBezTo>
                    <a:pt x="605" y="1538"/>
                    <a:pt x="605" y="1538"/>
                    <a:pt x="605" y="1538"/>
                  </a:cubicBezTo>
                  <a:cubicBezTo>
                    <a:pt x="376" y="1768"/>
                    <a:pt x="174" y="2088"/>
                    <a:pt x="0" y="2426"/>
                  </a:cubicBezTo>
                  <a:cubicBezTo>
                    <a:pt x="376" y="2426"/>
                    <a:pt x="376" y="2426"/>
                    <a:pt x="376" y="2426"/>
                  </a:cubicBezTo>
                  <a:cubicBezTo>
                    <a:pt x="376" y="2738"/>
                    <a:pt x="376" y="2738"/>
                    <a:pt x="376" y="2738"/>
                  </a:cubicBezTo>
                  <a:cubicBezTo>
                    <a:pt x="376" y="2738"/>
                    <a:pt x="376" y="2738"/>
                    <a:pt x="376" y="2747"/>
                  </a:cubicBezTo>
                  <a:cubicBezTo>
                    <a:pt x="376" y="2830"/>
                    <a:pt x="321" y="2875"/>
                    <a:pt x="275" y="2921"/>
                  </a:cubicBezTo>
                  <a:cubicBezTo>
                    <a:pt x="238" y="2976"/>
                    <a:pt x="210" y="3012"/>
                    <a:pt x="210" y="3077"/>
                  </a:cubicBezTo>
                  <a:cubicBezTo>
                    <a:pt x="210" y="3150"/>
                    <a:pt x="229" y="3214"/>
                    <a:pt x="266" y="3251"/>
                  </a:cubicBezTo>
                  <a:cubicBezTo>
                    <a:pt x="302" y="3297"/>
                    <a:pt x="357" y="3324"/>
                    <a:pt x="467" y="3333"/>
                  </a:cubicBezTo>
                  <a:cubicBezTo>
                    <a:pt x="568" y="3333"/>
                    <a:pt x="623" y="3306"/>
                    <a:pt x="659" y="3260"/>
                  </a:cubicBezTo>
                  <a:cubicBezTo>
                    <a:pt x="696" y="3214"/>
                    <a:pt x="714" y="3141"/>
                    <a:pt x="714" y="3077"/>
                  </a:cubicBezTo>
                  <a:cubicBezTo>
                    <a:pt x="714" y="3012"/>
                    <a:pt x="687" y="2976"/>
                    <a:pt x="650" y="2930"/>
                  </a:cubicBezTo>
                  <a:cubicBezTo>
                    <a:pt x="614" y="2875"/>
                    <a:pt x="568" y="2830"/>
                    <a:pt x="568" y="2747"/>
                  </a:cubicBezTo>
                  <a:cubicBezTo>
                    <a:pt x="568" y="2426"/>
                    <a:pt x="568" y="2426"/>
                    <a:pt x="568" y="2426"/>
                  </a:cubicBezTo>
                  <a:cubicBezTo>
                    <a:pt x="2546" y="2426"/>
                    <a:pt x="2546" y="2426"/>
                    <a:pt x="2546" y="2426"/>
                  </a:cubicBezTo>
                  <a:cubicBezTo>
                    <a:pt x="2546" y="2399"/>
                    <a:pt x="2546" y="2399"/>
                    <a:pt x="2546" y="2399"/>
                  </a:cubicBezTo>
                  <a:cubicBezTo>
                    <a:pt x="2546" y="2381"/>
                    <a:pt x="2537" y="2372"/>
                    <a:pt x="2482" y="2308"/>
                  </a:cubicBezTo>
                  <a:cubicBezTo>
                    <a:pt x="2436" y="2253"/>
                    <a:pt x="2381" y="2161"/>
                    <a:pt x="2381" y="2051"/>
                  </a:cubicBezTo>
                  <a:cubicBezTo>
                    <a:pt x="2381" y="1960"/>
                    <a:pt x="2399" y="1850"/>
                    <a:pt x="2473" y="1768"/>
                  </a:cubicBezTo>
                  <a:cubicBezTo>
                    <a:pt x="2537" y="1694"/>
                    <a:pt x="2655" y="1639"/>
                    <a:pt x="2793" y="1630"/>
                  </a:cubicBezTo>
                  <a:cubicBezTo>
                    <a:pt x="2930" y="1630"/>
                    <a:pt x="3058" y="1694"/>
                    <a:pt x="3122" y="1768"/>
                  </a:cubicBezTo>
                  <a:cubicBezTo>
                    <a:pt x="3186" y="1859"/>
                    <a:pt x="3205" y="1960"/>
                    <a:pt x="3205" y="2051"/>
                  </a:cubicBezTo>
                  <a:cubicBezTo>
                    <a:pt x="3205" y="2161"/>
                    <a:pt x="3159" y="2244"/>
                    <a:pt x="3113" y="2299"/>
                  </a:cubicBezTo>
                  <a:cubicBezTo>
                    <a:pt x="3068" y="2362"/>
                    <a:pt x="3058" y="2372"/>
                    <a:pt x="3058" y="2381"/>
                  </a:cubicBezTo>
                  <a:cubicBezTo>
                    <a:pt x="3058" y="2426"/>
                    <a:pt x="3058" y="2426"/>
                    <a:pt x="3058" y="2426"/>
                  </a:cubicBezTo>
                  <a:cubicBezTo>
                    <a:pt x="4285" y="2426"/>
                    <a:pt x="4285" y="2426"/>
                    <a:pt x="4285" y="2426"/>
                  </a:cubicBezTo>
                  <a:cubicBezTo>
                    <a:pt x="4285" y="1557"/>
                    <a:pt x="4285" y="1557"/>
                    <a:pt x="4285" y="1557"/>
                  </a:cubicBezTo>
                  <a:cubicBezTo>
                    <a:pt x="4551" y="1557"/>
                    <a:pt x="4551" y="1557"/>
                    <a:pt x="4551" y="1557"/>
                  </a:cubicBezTo>
                  <a:lnTo>
                    <a:pt x="4560" y="1557"/>
                  </a:lnTo>
                  <a:cubicBezTo>
                    <a:pt x="4642" y="1566"/>
                    <a:pt x="4688" y="1621"/>
                    <a:pt x="4743" y="1658"/>
                  </a:cubicBezTo>
                  <a:cubicBezTo>
                    <a:pt x="4789" y="1694"/>
                    <a:pt x="4835" y="1722"/>
                    <a:pt x="4890" y="1722"/>
                  </a:cubicBezTo>
                  <a:cubicBezTo>
                    <a:pt x="4963" y="1722"/>
                    <a:pt x="5027" y="1713"/>
                    <a:pt x="5072" y="1676"/>
                  </a:cubicBezTo>
                  <a:cubicBezTo>
                    <a:pt x="5109" y="1639"/>
                    <a:pt x="5146" y="1584"/>
                    <a:pt x="5146" y="1474"/>
                  </a:cubicBezTo>
                  <a:cubicBezTo>
                    <a:pt x="5146" y="1374"/>
                    <a:pt x="5118" y="1319"/>
                    <a:pt x="5072" y="12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3" name="Freeform 2"/>
            <p:cNvSpPr>
              <a:spLocks noChangeArrowheads="1"/>
            </p:cNvSpPr>
            <p:nvPr/>
          </p:nvSpPr>
          <p:spPr bwMode="auto">
            <a:xfrm>
              <a:off x="5557449" y="4614334"/>
              <a:ext cx="1785472" cy="1434042"/>
            </a:xfrm>
            <a:custGeom>
              <a:avLst/>
              <a:gdLst>
                <a:gd name="T0" fmla="*/ 1987 w 2977"/>
                <a:gd name="T1" fmla="*/ 202 h 2390"/>
                <a:gd name="T2" fmla="*/ 1987 w 2977"/>
                <a:gd name="T3" fmla="*/ 202 h 2390"/>
                <a:gd name="T4" fmla="*/ 1740 w 2977"/>
                <a:gd name="T5" fmla="*/ 411 h 2390"/>
                <a:gd name="T6" fmla="*/ 1759 w 2977"/>
                <a:gd name="T7" fmla="*/ 439 h 2390"/>
                <a:gd name="T8" fmla="*/ 1850 w 2977"/>
                <a:gd name="T9" fmla="*/ 476 h 2390"/>
                <a:gd name="T10" fmla="*/ 2051 w 2977"/>
                <a:gd name="T11" fmla="*/ 641 h 2390"/>
                <a:gd name="T12" fmla="*/ 2134 w 2977"/>
                <a:gd name="T13" fmla="*/ 924 h 2390"/>
                <a:gd name="T14" fmla="*/ 1923 w 2977"/>
                <a:gd name="T15" fmla="*/ 1209 h 2390"/>
                <a:gd name="T16" fmla="*/ 1584 w 2977"/>
                <a:gd name="T17" fmla="*/ 1264 h 2390"/>
                <a:gd name="T18" fmla="*/ 1356 w 2977"/>
                <a:gd name="T19" fmla="*/ 1071 h 2390"/>
                <a:gd name="T20" fmla="*/ 1310 w 2977"/>
                <a:gd name="T21" fmla="*/ 806 h 2390"/>
                <a:gd name="T22" fmla="*/ 1310 w 2977"/>
                <a:gd name="T23" fmla="*/ 696 h 2390"/>
                <a:gd name="T24" fmla="*/ 1282 w 2977"/>
                <a:gd name="T25" fmla="*/ 641 h 2390"/>
                <a:gd name="T26" fmla="*/ 0 w 2977"/>
                <a:gd name="T27" fmla="*/ 522 h 2390"/>
                <a:gd name="T28" fmla="*/ 0 w 2977"/>
                <a:gd name="T29" fmla="*/ 1172 h 2390"/>
                <a:gd name="T30" fmla="*/ 37 w 2977"/>
                <a:gd name="T31" fmla="*/ 1172 h 2390"/>
                <a:gd name="T32" fmla="*/ 119 w 2977"/>
                <a:gd name="T33" fmla="*/ 1117 h 2390"/>
                <a:gd name="T34" fmla="*/ 367 w 2977"/>
                <a:gd name="T35" fmla="*/ 1025 h 2390"/>
                <a:gd name="T36" fmla="*/ 651 w 2977"/>
                <a:gd name="T37" fmla="*/ 1117 h 2390"/>
                <a:gd name="T38" fmla="*/ 788 w 2977"/>
                <a:gd name="T39" fmla="*/ 1437 h 2390"/>
                <a:gd name="T40" fmla="*/ 651 w 2977"/>
                <a:gd name="T41" fmla="*/ 1767 h 2390"/>
                <a:gd name="T42" fmla="*/ 367 w 2977"/>
                <a:gd name="T43" fmla="*/ 1849 h 2390"/>
                <a:gd name="T44" fmla="*/ 119 w 2977"/>
                <a:gd name="T45" fmla="*/ 1749 h 2390"/>
                <a:gd name="T46" fmla="*/ 19 w 2977"/>
                <a:gd name="T47" fmla="*/ 1685 h 2390"/>
                <a:gd name="T48" fmla="*/ 0 w 2977"/>
                <a:gd name="T49" fmla="*/ 1685 h 2390"/>
                <a:gd name="T50" fmla="*/ 0 w 2977"/>
                <a:gd name="T51" fmla="*/ 2389 h 2390"/>
                <a:gd name="T52" fmla="*/ 1237 w 2977"/>
                <a:gd name="T53" fmla="*/ 2389 h 2390"/>
                <a:gd name="T54" fmla="*/ 1237 w 2977"/>
                <a:gd name="T55" fmla="*/ 2362 h 2390"/>
                <a:gd name="T56" fmla="*/ 1172 w 2977"/>
                <a:gd name="T57" fmla="*/ 2271 h 2390"/>
                <a:gd name="T58" fmla="*/ 1071 w 2977"/>
                <a:gd name="T59" fmla="*/ 2014 h 2390"/>
                <a:gd name="T60" fmla="*/ 1163 w 2977"/>
                <a:gd name="T61" fmla="*/ 1731 h 2390"/>
                <a:gd name="T62" fmla="*/ 1484 w 2977"/>
                <a:gd name="T63" fmla="*/ 1593 h 2390"/>
                <a:gd name="T64" fmla="*/ 1813 w 2977"/>
                <a:gd name="T65" fmla="*/ 1731 h 2390"/>
                <a:gd name="T66" fmla="*/ 1896 w 2977"/>
                <a:gd name="T67" fmla="*/ 2014 h 2390"/>
                <a:gd name="T68" fmla="*/ 1804 w 2977"/>
                <a:gd name="T69" fmla="*/ 2262 h 2390"/>
                <a:gd name="T70" fmla="*/ 1759 w 2977"/>
                <a:gd name="T71" fmla="*/ 2344 h 2390"/>
                <a:gd name="T72" fmla="*/ 1759 w 2977"/>
                <a:gd name="T73" fmla="*/ 2389 h 2390"/>
                <a:gd name="T74" fmla="*/ 2976 w 2977"/>
                <a:gd name="T75" fmla="*/ 2389 h 2390"/>
                <a:gd name="T76" fmla="*/ 2976 w 2977"/>
                <a:gd name="T77" fmla="*/ 137 h 2390"/>
                <a:gd name="T78" fmla="*/ 2134 w 2977"/>
                <a:gd name="T79" fmla="*/ 0 h 2390"/>
                <a:gd name="T80" fmla="*/ 1987 w 2977"/>
                <a:gd name="T81" fmla="*/ 202 h 2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77" h="2390">
                  <a:moveTo>
                    <a:pt x="1987" y="202"/>
                  </a:moveTo>
                  <a:lnTo>
                    <a:pt x="1987" y="202"/>
                  </a:lnTo>
                  <a:cubicBezTo>
                    <a:pt x="1905" y="275"/>
                    <a:pt x="1832" y="348"/>
                    <a:pt x="1740" y="411"/>
                  </a:cubicBezTo>
                  <a:cubicBezTo>
                    <a:pt x="1759" y="439"/>
                    <a:pt x="1759" y="439"/>
                    <a:pt x="1759" y="439"/>
                  </a:cubicBezTo>
                  <a:cubicBezTo>
                    <a:pt x="1768" y="448"/>
                    <a:pt x="1777" y="448"/>
                    <a:pt x="1850" y="476"/>
                  </a:cubicBezTo>
                  <a:cubicBezTo>
                    <a:pt x="1914" y="503"/>
                    <a:pt x="1996" y="549"/>
                    <a:pt x="2051" y="641"/>
                  </a:cubicBezTo>
                  <a:cubicBezTo>
                    <a:pt x="2106" y="715"/>
                    <a:pt x="2143" y="815"/>
                    <a:pt x="2134" y="924"/>
                  </a:cubicBezTo>
                  <a:cubicBezTo>
                    <a:pt x="2116" y="1025"/>
                    <a:pt x="2042" y="1144"/>
                    <a:pt x="1923" y="1209"/>
                  </a:cubicBezTo>
                  <a:cubicBezTo>
                    <a:pt x="1804" y="1282"/>
                    <a:pt x="1676" y="1300"/>
                    <a:pt x="1584" y="1264"/>
                  </a:cubicBezTo>
                  <a:cubicBezTo>
                    <a:pt x="1475" y="1227"/>
                    <a:pt x="1402" y="1154"/>
                    <a:pt x="1356" y="1071"/>
                  </a:cubicBezTo>
                  <a:cubicBezTo>
                    <a:pt x="1301" y="980"/>
                    <a:pt x="1301" y="879"/>
                    <a:pt x="1310" y="806"/>
                  </a:cubicBezTo>
                  <a:cubicBezTo>
                    <a:pt x="1319" y="724"/>
                    <a:pt x="1319" y="705"/>
                    <a:pt x="1310" y="696"/>
                  </a:cubicBezTo>
                  <a:cubicBezTo>
                    <a:pt x="1282" y="641"/>
                    <a:pt x="1282" y="641"/>
                    <a:pt x="1282" y="641"/>
                  </a:cubicBezTo>
                  <a:cubicBezTo>
                    <a:pt x="861" y="778"/>
                    <a:pt x="395" y="742"/>
                    <a:pt x="0" y="522"/>
                  </a:cubicBezTo>
                  <a:cubicBezTo>
                    <a:pt x="0" y="1172"/>
                    <a:pt x="0" y="1172"/>
                    <a:pt x="0" y="1172"/>
                  </a:cubicBezTo>
                  <a:cubicBezTo>
                    <a:pt x="37" y="1172"/>
                    <a:pt x="37" y="1172"/>
                    <a:pt x="37" y="1172"/>
                  </a:cubicBezTo>
                  <a:cubicBezTo>
                    <a:pt x="55" y="1172"/>
                    <a:pt x="55" y="1163"/>
                    <a:pt x="119" y="1117"/>
                  </a:cubicBezTo>
                  <a:cubicBezTo>
                    <a:pt x="174" y="1081"/>
                    <a:pt x="266" y="1025"/>
                    <a:pt x="367" y="1025"/>
                  </a:cubicBezTo>
                  <a:cubicBezTo>
                    <a:pt x="458" y="1025"/>
                    <a:pt x="559" y="1044"/>
                    <a:pt x="651" y="1117"/>
                  </a:cubicBezTo>
                  <a:cubicBezTo>
                    <a:pt x="733" y="1181"/>
                    <a:pt x="788" y="1300"/>
                    <a:pt x="788" y="1437"/>
                  </a:cubicBezTo>
                  <a:cubicBezTo>
                    <a:pt x="788" y="1584"/>
                    <a:pt x="724" y="1703"/>
                    <a:pt x="651" y="1767"/>
                  </a:cubicBezTo>
                  <a:cubicBezTo>
                    <a:pt x="568" y="1831"/>
                    <a:pt x="468" y="1849"/>
                    <a:pt x="367" y="1849"/>
                  </a:cubicBezTo>
                  <a:cubicBezTo>
                    <a:pt x="257" y="1849"/>
                    <a:pt x="174" y="1795"/>
                    <a:pt x="119" y="1749"/>
                  </a:cubicBezTo>
                  <a:cubicBezTo>
                    <a:pt x="55" y="1703"/>
                    <a:pt x="37" y="1685"/>
                    <a:pt x="19" y="1685"/>
                  </a:cubicBezTo>
                  <a:cubicBezTo>
                    <a:pt x="0" y="1685"/>
                    <a:pt x="0" y="1685"/>
                    <a:pt x="0" y="1685"/>
                  </a:cubicBezTo>
                  <a:cubicBezTo>
                    <a:pt x="0" y="2389"/>
                    <a:pt x="0" y="2389"/>
                    <a:pt x="0" y="2389"/>
                  </a:cubicBezTo>
                  <a:cubicBezTo>
                    <a:pt x="1237" y="2389"/>
                    <a:pt x="1237" y="2389"/>
                    <a:pt x="1237" y="2389"/>
                  </a:cubicBezTo>
                  <a:cubicBezTo>
                    <a:pt x="1237" y="2362"/>
                    <a:pt x="1237" y="2362"/>
                    <a:pt x="1237" y="2362"/>
                  </a:cubicBezTo>
                  <a:cubicBezTo>
                    <a:pt x="1237" y="2344"/>
                    <a:pt x="1227" y="2335"/>
                    <a:pt x="1172" y="2271"/>
                  </a:cubicBezTo>
                  <a:cubicBezTo>
                    <a:pt x="1136" y="2216"/>
                    <a:pt x="1071" y="2124"/>
                    <a:pt x="1071" y="2014"/>
                  </a:cubicBezTo>
                  <a:cubicBezTo>
                    <a:pt x="1071" y="1923"/>
                    <a:pt x="1090" y="1813"/>
                    <a:pt x="1163" y="1731"/>
                  </a:cubicBezTo>
                  <a:cubicBezTo>
                    <a:pt x="1227" y="1657"/>
                    <a:pt x="1347" y="1602"/>
                    <a:pt x="1484" y="1593"/>
                  </a:cubicBezTo>
                  <a:cubicBezTo>
                    <a:pt x="1621" y="1593"/>
                    <a:pt x="1750" y="1657"/>
                    <a:pt x="1813" y="1731"/>
                  </a:cubicBezTo>
                  <a:cubicBezTo>
                    <a:pt x="1878" y="1822"/>
                    <a:pt x="1896" y="1923"/>
                    <a:pt x="1896" y="2014"/>
                  </a:cubicBezTo>
                  <a:cubicBezTo>
                    <a:pt x="1896" y="2124"/>
                    <a:pt x="1850" y="2207"/>
                    <a:pt x="1804" y="2262"/>
                  </a:cubicBezTo>
                  <a:cubicBezTo>
                    <a:pt x="1759" y="2325"/>
                    <a:pt x="1759" y="2335"/>
                    <a:pt x="1759" y="2344"/>
                  </a:cubicBezTo>
                  <a:cubicBezTo>
                    <a:pt x="1759" y="2389"/>
                    <a:pt x="1759" y="2389"/>
                    <a:pt x="1759" y="2389"/>
                  </a:cubicBezTo>
                  <a:cubicBezTo>
                    <a:pt x="2976" y="2389"/>
                    <a:pt x="2976" y="2389"/>
                    <a:pt x="2976" y="2389"/>
                  </a:cubicBezTo>
                  <a:cubicBezTo>
                    <a:pt x="2976" y="137"/>
                    <a:pt x="2976" y="137"/>
                    <a:pt x="2976" y="137"/>
                  </a:cubicBezTo>
                  <a:cubicBezTo>
                    <a:pt x="2702" y="82"/>
                    <a:pt x="2418" y="36"/>
                    <a:pt x="2134" y="0"/>
                  </a:cubicBezTo>
                  <a:cubicBezTo>
                    <a:pt x="2088" y="73"/>
                    <a:pt x="2042" y="137"/>
                    <a:pt x="1987" y="2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4" name="Freeform 3"/>
            <p:cNvSpPr>
              <a:spLocks noChangeArrowheads="1"/>
            </p:cNvSpPr>
            <p:nvPr/>
          </p:nvSpPr>
          <p:spPr bwMode="auto">
            <a:xfrm>
              <a:off x="7488405" y="4728106"/>
              <a:ext cx="1632053" cy="1317625"/>
            </a:xfrm>
            <a:custGeom>
              <a:avLst/>
              <a:gdLst>
                <a:gd name="T0" fmla="*/ 0 w 2719"/>
                <a:gd name="T1" fmla="*/ 0 h 2198"/>
                <a:gd name="T2" fmla="*/ 0 w 2719"/>
                <a:gd name="T3" fmla="*/ 0 h 2198"/>
                <a:gd name="T4" fmla="*/ 0 w 2719"/>
                <a:gd name="T5" fmla="*/ 980 h 2198"/>
                <a:gd name="T6" fmla="*/ 45 w 2719"/>
                <a:gd name="T7" fmla="*/ 980 h 2198"/>
                <a:gd name="T8" fmla="*/ 128 w 2719"/>
                <a:gd name="T9" fmla="*/ 925 h 2198"/>
                <a:gd name="T10" fmla="*/ 366 w 2719"/>
                <a:gd name="T11" fmla="*/ 833 h 2198"/>
                <a:gd name="T12" fmla="*/ 650 w 2719"/>
                <a:gd name="T13" fmla="*/ 925 h 2198"/>
                <a:gd name="T14" fmla="*/ 786 w 2719"/>
                <a:gd name="T15" fmla="*/ 1245 h 2198"/>
                <a:gd name="T16" fmla="*/ 650 w 2719"/>
                <a:gd name="T17" fmla="*/ 1575 h 2198"/>
                <a:gd name="T18" fmla="*/ 366 w 2719"/>
                <a:gd name="T19" fmla="*/ 1657 h 2198"/>
                <a:gd name="T20" fmla="*/ 119 w 2719"/>
                <a:gd name="T21" fmla="*/ 1557 h 2198"/>
                <a:gd name="T22" fmla="*/ 18 w 2719"/>
                <a:gd name="T23" fmla="*/ 1493 h 2198"/>
                <a:gd name="T24" fmla="*/ 0 w 2719"/>
                <a:gd name="T25" fmla="*/ 1493 h 2198"/>
                <a:gd name="T26" fmla="*/ 0 w 2719"/>
                <a:gd name="T27" fmla="*/ 2197 h 2198"/>
                <a:gd name="T28" fmla="*/ 1244 w 2719"/>
                <a:gd name="T29" fmla="*/ 2197 h 2198"/>
                <a:gd name="T30" fmla="*/ 1244 w 2719"/>
                <a:gd name="T31" fmla="*/ 2170 h 2198"/>
                <a:gd name="T32" fmla="*/ 1181 w 2719"/>
                <a:gd name="T33" fmla="*/ 2079 h 2198"/>
                <a:gd name="T34" fmla="*/ 1071 w 2719"/>
                <a:gd name="T35" fmla="*/ 1822 h 2198"/>
                <a:gd name="T36" fmla="*/ 1162 w 2719"/>
                <a:gd name="T37" fmla="*/ 1539 h 2198"/>
                <a:gd name="T38" fmla="*/ 1483 w 2719"/>
                <a:gd name="T39" fmla="*/ 1401 h 2198"/>
                <a:gd name="T40" fmla="*/ 1812 w 2719"/>
                <a:gd name="T41" fmla="*/ 1539 h 2198"/>
                <a:gd name="T42" fmla="*/ 1904 w 2719"/>
                <a:gd name="T43" fmla="*/ 1822 h 2198"/>
                <a:gd name="T44" fmla="*/ 1812 w 2719"/>
                <a:gd name="T45" fmla="*/ 2070 h 2198"/>
                <a:gd name="T46" fmla="*/ 1757 w 2719"/>
                <a:gd name="T47" fmla="*/ 2152 h 2198"/>
                <a:gd name="T48" fmla="*/ 1757 w 2719"/>
                <a:gd name="T49" fmla="*/ 2197 h 2198"/>
                <a:gd name="T50" fmla="*/ 2718 w 2719"/>
                <a:gd name="T51" fmla="*/ 2197 h 2198"/>
                <a:gd name="T52" fmla="*/ 2124 w 2719"/>
                <a:gd name="T53" fmla="*/ 1236 h 2198"/>
                <a:gd name="T54" fmla="*/ 0 w 2719"/>
                <a:gd name="T55" fmla="*/ 0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19" h="2198">
                  <a:moveTo>
                    <a:pt x="0" y="0"/>
                  </a:moveTo>
                  <a:lnTo>
                    <a:pt x="0" y="0"/>
                  </a:lnTo>
                  <a:cubicBezTo>
                    <a:pt x="0" y="980"/>
                    <a:pt x="0" y="980"/>
                    <a:pt x="0" y="980"/>
                  </a:cubicBezTo>
                  <a:cubicBezTo>
                    <a:pt x="45" y="980"/>
                    <a:pt x="45" y="980"/>
                    <a:pt x="45" y="980"/>
                  </a:cubicBezTo>
                  <a:cubicBezTo>
                    <a:pt x="54" y="980"/>
                    <a:pt x="63" y="971"/>
                    <a:pt x="128" y="925"/>
                  </a:cubicBezTo>
                  <a:cubicBezTo>
                    <a:pt x="183" y="889"/>
                    <a:pt x="265" y="833"/>
                    <a:pt x="366" y="833"/>
                  </a:cubicBezTo>
                  <a:cubicBezTo>
                    <a:pt x="466" y="833"/>
                    <a:pt x="567" y="852"/>
                    <a:pt x="650" y="925"/>
                  </a:cubicBezTo>
                  <a:cubicBezTo>
                    <a:pt x="732" y="989"/>
                    <a:pt x="786" y="1108"/>
                    <a:pt x="786" y="1245"/>
                  </a:cubicBezTo>
                  <a:cubicBezTo>
                    <a:pt x="786" y="1392"/>
                    <a:pt x="732" y="1511"/>
                    <a:pt x="650" y="1575"/>
                  </a:cubicBezTo>
                  <a:cubicBezTo>
                    <a:pt x="567" y="1639"/>
                    <a:pt x="466" y="1657"/>
                    <a:pt x="366" y="1657"/>
                  </a:cubicBezTo>
                  <a:cubicBezTo>
                    <a:pt x="255" y="1657"/>
                    <a:pt x="173" y="1603"/>
                    <a:pt x="119" y="1557"/>
                  </a:cubicBezTo>
                  <a:cubicBezTo>
                    <a:pt x="54" y="1511"/>
                    <a:pt x="36" y="1493"/>
                    <a:pt x="18" y="1493"/>
                  </a:cubicBezTo>
                  <a:cubicBezTo>
                    <a:pt x="0" y="1493"/>
                    <a:pt x="0" y="1493"/>
                    <a:pt x="0" y="1493"/>
                  </a:cubicBezTo>
                  <a:cubicBezTo>
                    <a:pt x="0" y="2197"/>
                    <a:pt x="0" y="2197"/>
                    <a:pt x="0" y="2197"/>
                  </a:cubicBezTo>
                  <a:cubicBezTo>
                    <a:pt x="1244" y="2197"/>
                    <a:pt x="1244" y="2197"/>
                    <a:pt x="1244" y="2197"/>
                  </a:cubicBezTo>
                  <a:cubicBezTo>
                    <a:pt x="1244" y="2170"/>
                    <a:pt x="1244" y="2170"/>
                    <a:pt x="1244" y="2170"/>
                  </a:cubicBezTo>
                  <a:cubicBezTo>
                    <a:pt x="1235" y="2152"/>
                    <a:pt x="1226" y="2143"/>
                    <a:pt x="1181" y="2079"/>
                  </a:cubicBezTo>
                  <a:cubicBezTo>
                    <a:pt x="1135" y="2024"/>
                    <a:pt x="1071" y="1932"/>
                    <a:pt x="1071" y="1822"/>
                  </a:cubicBezTo>
                  <a:cubicBezTo>
                    <a:pt x="1071" y="1731"/>
                    <a:pt x="1099" y="1621"/>
                    <a:pt x="1162" y="1539"/>
                  </a:cubicBezTo>
                  <a:cubicBezTo>
                    <a:pt x="1226" y="1465"/>
                    <a:pt x="1345" y="1410"/>
                    <a:pt x="1483" y="1401"/>
                  </a:cubicBezTo>
                  <a:cubicBezTo>
                    <a:pt x="1620" y="1401"/>
                    <a:pt x="1748" y="1465"/>
                    <a:pt x="1812" y="1539"/>
                  </a:cubicBezTo>
                  <a:cubicBezTo>
                    <a:pt x="1885" y="1630"/>
                    <a:pt x="1904" y="1731"/>
                    <a:pt x="1904" y="1822"/>
                  </a:cubicBezTo>
                  <a:cubicBezTo>
                    <a:pt x="1904" y="1932"/>
                    <a:pt x="1849" y="2015"/>
                    <a:pt x="1812" y="2070"/>
                  </a:cubicBezTo>
                  <a:cubicBezTo>
                    <a:pt x="1766" y="2133"/>
                    <a:pt x="1757" y="2143"/>
                    <a:pt x="1757" y="2152"/>
                  </a:cubicBezTo>
                  <a:cubicBezTo>
                    <a:pt x="1757" y="2197"/>
                    <a:pt x="1757" y="2197"/>
                    <a:pt x="1757" y="2197"/>
                  </a:cubicBezTo>
                  <a:cubicBezTo>
                    <a:pt x="2718" y="2197"/>
                    <a:pt x="2718" y="2197"/>
                    <a:pt x="2718" y="2197"/>
                  </a:cubicBezTo>
                  <a:cubicBezTo>
                    <a:pt x="2554" y="1841"/>
                    <a:pt x="2352" y="1511"/>
                    <a:pt x="2124" y="1236"/>
                  </a:cubicBezTo>
                  <a:cubicBezTo>
                    <a:pt x="1611" y="596"/>
                    <a:pt x="842" y="219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5" name="Freeform 4"/>
            <p:cNvSpPr>
              <a:spLocks noChangeArrowheads="1"/>
            </p:cNvSpPr>
            <p:nvPr/>
          </p:nvSpPr>
          <p:spPr bwMode="auto">
            <a:xfrm>
              <a:off x="1796054" y="6191250"/>
              <a:ext cx="2243082" cy="3153833"/>
            </a:xfrm>
            <a:custGeom>
              <a:avLst/>
              <a:gdLst>
                <a:gd name="T0" fmla="*/ 3141 w 3738"/>
                <a:gd name="T1" fmla="*/ 1437 h 5256"/>
                <a:gd name="T2" fmla="*/ 3141 w 3738"/>
                <a:gd name="T3" fmla="*/ 1437 h 5256"/>
                <a:gd name="T4" fmla="*/ 3150 w 3738"/>
                <a:gd name="T5" fmla="*/ 1437 h 5256"/>
                <a:gd name="T6" fmla="*/ 3333 w 3738"/>
                <a:gd name="T7" fmla="*/ 1538 h 5256"/>
                <a:gd name="T8" fmla="*/ 3479 w 3738"/>
                <a:gd name="T9" fmla="*/ 1611 h 5256"/>
                <a:gd name="T10" fmla="*/ 3663 w 3738"/>
                <a:gd name="T11" fmla="*/ 1556 h 5256"/>
                <a:gd name="T12" fmla="*/ 3737 w 3738"/>
                <a:gd name="T13" fmla="*/ 1355 h 5256"/>
                <a:gd name="T14" fmla="*/ 3663 w 3738"/>
                <a:gd name="T15" fmla="*/ 1162 h 5256"/>
                <a:gd name="T16" fmla="*/ 3479 w 3738"/>
                <a:gd name="T17" fmla="*/ 1108 h 5256"/>
                <a:gd name="T18" fmla="*/ 3333 w 3738"/>
                <a:gd name="T19" fmla="*/ 1172 h 5256"/>
                <a:gd name="T20" fmla="*/ 3150 w 3738"/>
                <a:gd name="T21" fmla="*/ 1254 h 5256"/>
                <a:gd name="T22" fmla="*/ 2812 w 3738"/>
                <a:gd name="T23" fmla="*/ 1254 h 5256"/>
                <a:gd name="T24" fmla="*/ 2812 w 3738"/>
                <a:gd name="T25" fmla="*/ 0 h 5256"/>
                <a:gd name="T26" fmla="*/ 2481 w 3738"/>
                <a:gd name="T27" fmla="*/ 0 h 5256"/>
                <a:gd name="T28" fmla="*/ 2481 w 3738"/>
                <a:gd name="T29" fmla="*/ 82 h 5256"/>
                <a:gd name="T30" fmla="*/ 2537 w 3738"/>
                <a:gd name="T31" fmla="*/ 165 h 5256"/>
                <a:gd name="T32" fmla="*/ 2628 w 3738"/>
                <a:gd name="T33" fmla="*/ 412 h 5256"/>
                <a:gd name="T34" fmla="*/ 2537 w 3738"/>
                <a:gd name="T35" fmla="*/ 695 h 5256"/>
                <a:gd name="T36" fmla="*/ 2207 w 3738"/>
                <a:gd name="T37" fmla="*/ 833 h 5256"/>
                <a:gd name="T38" fmla="*/ 1887 w 3738"/>
                <a:gd name="T39" fmla="*/ 695 h 5256"/>
                <a:gd name="T40" fmla="*/ 1795 w 3738"/>
                <a:gd name="T41" fmla="*/ 412 h 5256"/>
                <a:gd name="T42" fmla="*/ 1896 w 3738"/>
                <a:gd name="T43" fmla="*/ 155 h 5256"/>
                <a:gd name="T44" fmla="*/ 1968 w 3738"/>
                <a:gd name="T45" fmla="*/ 64 h 5256"/>
                <a:gd name="T46" fmla="*/ 1968 w 3738"/>
                <a:gd name="T47" fmla="*/ 0 h 5256"/>
                <a:gd name="T48" fmla="*/ 1639 w 3738"/>
                <a:gd name="T49" fmla="*/ 0 h 5256"/>
                <a:gd name="T50" fmla="*/ 1236 w 3738"/>
                <a:gd name="T51" fmla="*/ 980 h 5256"/>
                <a:gd name="T52" fmla="*/ 1145 w 3738"/>
                <a:gd name="T53" fmla="*/ 980 h 5256"/>
                <a:gd name="T54" fmla="*/ 55 w 3738"/>
                <a:gd name="T55" fmla="*/ 2481 h 5256"/>
                <a:gd name="T56" fmla="*/ 1145 w 3738"/>
                <a:gd name="T57" fmla="*/ 4358 h 5256"/>
                <a:gd name="T58" fmla="*/ 1740 w 3738"/>
                <a:gd name="T59" fmla="*/ 4358 h 5256"/>
                <a:gd name="T60" fmla="*/ 2738 w 3738"/>
                <a:gd name="T61" fmla="*/ 5255 h 5256"/>
                <a:gd name="T62" fmla="*/ 2812 w 3738"/>
                <a:gd name="T63" fmla="*/ 5255 h 5256"/>
                <a:gd name="T64" fmla="*/ 2812 w 3738"/>
                <a:gd name="T65" fmla="*/ 4193 h 5256"/>
                <a:gd name="T66" fmla="*/ 3141 w 3738"/>
                <a:gd name="T67" fmla="*/ 4193 h 5256"/>
                <a:gd name="T68" fmla="*/ 3150 w 3738"/>
                <a:gd name="T69" fmla="*/ 4193 h 5256"/>
                <a:gd name="T70" fmla="*/ 3333 w 3738"/>
                <a:gd name="T71" fmla="*/ 4294 h 5256"/>
                <a:gd name="T72" fmla="*/ 3479 w 3738"/>
                <a:gd name="T73" fmla="*/ 4358 h 5256"/>
                <a:gd name="T74" fmla="*/ 3663 w 3738"/>
                <a:gd name="T75" fmla="*/ 4303 h 5256"/>
                <a:gd name="T76" fmla="*/ 3737 w 3738"/>
                <a:gd name="T77" fmla="*/ 4111 h 5256"/>
                <a:gd name="T78" fmla="*/ 3663 w 3738"/>
                <a:gd name="T79" fmla="*/ 3910 h 5256"/>
                <a:gd name="T80" fmla="*/ 3479 w 3738"/>
                <a:gd name="T81" fmla="*/ 3854 h 5256"/>
                <a:gd name="T82" fmla="*/ 3333 w 3738"/>
                <a:gd name="T83" fmla="*/ 3919 h 5256"/>
                <a:gd name="T84" fmla="*/ 3150 w 3738"/>
                <a:gd name="T85" fmla="*/ 4001 h 5256"/>
                <a:gd name="T86" fmla="*/ 2812 w 3738"/>
                <a:gd name="T87" fmla="*/ 4001 h 5256"/>
                <a:gd name="T88" fmla="*/ 2812 w 3738"/>
                <a:gd name="T89" fmla="*/ 1437 h 5256"/>
                <a:gd name="T90" fmla="*/ 3141 w 3738"/>
                <a:gd name="T91" fmla="*/ 1437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5256">
                  <a:moveTo>
                    <a:pt x="3141" y="1437"/>
                  </a:moveTo>
                  <a:lnTo>
                    <a:pt x="3141" y="1437"/>
                  </a:lnTo>
                  <a:lnTo>
                    <a:pt x="3150" y="1437"/>
                  </a:lnTo>
                  <a:cubicBezTo>
                    <a:pt x="3233" y="1446"/>
                    <a:pt x="3288" y="1502"/>
                    <a:pt x="3333" y="1538"/>
                  </a:cubicBezTo>
                  <a:cubicBezTo>
                    <a:pt x="3379" y="1584"/>
                    <a:pt x="3424" y="1611"/>
                    <a:pt x="3479" y="1611"/>
                  </a:cubicBezTo>
                  <a:cubicBezTo>
                    <a:pt x="3553" y="1611"/>
                    <a:pt x="3617" y="1593"/>
                    <a:pt x="3663" y="1556"/>
                  </a:cubicBezTo>
                  <a:cubicBezTo>
                    <a:pt x="3700" y="1520"/>
                    <a:pt x="3737" y="1465"/>
                    <a:pt x="3737" y="1355"/>
                  </a:cubicBezTo>
                  <a:cubicBezTo>
                    <a:pt x="3737" y="1254"/>
                    <a:pt x="3709" y="1199"/>
                    <a:pt x="3663" y="1162"/>
                  </a:cubicBezTo>
                  <a:cubicBezTo>
                    <a:pt x="3617" y="1126"/>
                    <a:pt x="3553" y="1108"/>
                    <a:pt x="3479" y="1108"/>
                  </a:cubicBezTo>
                  <a:cubicBezTo>
                    <a:pt x="3424" y="1108"/>
                    <a:pt x="3379" y="1135"/>
                    <a:pt x="3333" y="1172"/>
                  </a:cubicBezTo>
                  <a:cubicBezTo>
                    <a:pt x="3288" y="1199"/>
                    <a:pt x="3233" y="1254"/>
                    <a:pt x="3150" y="1254"/>
                  </a:cubicBezTo>
                  <a:cubicBezTo>
                    <a:pt x="2812" y="1254"/>
                    <a:pt x="2812" y="1254"/>
                    <a:pt x="2812" y="1254"/>
                  </a:cubicBezTo>
                  <a:cubicBezTo>
                    <a:pt x="2812" y="0"/>
                    <a:pt x="2812" y="0"/>
                    <a:pt x="2812" y="0"/>
                  </a:cubicBezTo>
                  <a:cubicBezTo>
                    <a:pt x="2481" y="0"/>
                    <a:pt x="2481" y="0"/>
                    <a:pt x="2481" y="0"/>
                  </a:cubicBezTo>
                  <a:cubicBezTo>
                    <a:pt x="2481" y="82"/>
                    <a:pt x="2481" y="82"/>
                    <a:pt x="2481" y="82"/>
                  </a:cubicBezTo>
                  <a:cubicBezTo>
                    <a:pt x="2481" y="91"/>
                    <a:pt x="2481" y="101"/>
                    <a:pt x="2537" y="165"/>
                  </a:cubicBezTo>
                  <a:cubicBezTo>
                    <a:pt x="2573" y="219"/>
                    <a:pt x="2628" y="302"/>
                    <a:pt x="2628" y="412"/>
                  </a:cubicBezTo>
                  <a:cubicBezTo>
                    <a:pt x="2628" y="504"/>
                    <a:pt x="2610" y="604"/>
                    <a:pt x="2537" y="695"/>
                  </a:cubicBezTo>
                  <a:cubicBezTo>
                    <a:pt x="2472" y="778"/>
                    <a:pt x="2345" y="833"/>
                    <a:pt x="2207" y="833"/>
                  </a:cubicBezTo>
                  <a:cubicBezTo>
                    <a:pt x="2070" y="823"/>
                    <a:pt x="1950" y="769"/>
                    <a:pt x="1887" y="695"/>
                  </a:cubicBezTo>
                  <a:cubicBezTo>
                    <a:pt x="1823" y="604"/>
                    <a:pt x="1795" y="504"/>
                    <a:pt x="1795" y="412"/>
                  </a:cubicBezTo>
                  <a:cubicBezTo>
                    <a:pt x="1795" y="302"/>
                    <a:pt x="1859" y="210"/>
                    <a:pt x="1896" y="155"/>
                  </a:cubicBezTo>
                  <a:cubicBezTo>
                    <a:pt x="1950" y="91"/>
                    <a:pt x="1959" y="82"/>
                    <a:pt x="1968" y="64"/>
                  </a:cubicBezTo>
                  <a:cubicBezTo>
                    <a:pt x="1968" y="0"/>
                    <a:pt x="1968" y="0"/>
                    <a:pt x="1968" y="0"/>
                  </a:cubicBezTo>
                  <a:cubicBezTo>
                    <a:pt x="1639" y="0"/>
                    <a:pt x="1639" y="0"/>
                    <a:pt x="1639" y="0"/>
                  </a:cubicBezTo>
                  <a:cubicBezTo>
                    <a:pt x="1474" y="347"/>
                    <a:pt x="1347" y="695"/>
                    <a:pt x="1236" y="980"/>
                  </a:cubicBezTo>
                  <a:cubicBezTo>
                    <a:pt x="1145" y="980"/>
                    <a:pt x="1145" y="980"/>
                    <a:pt x="1145" y="980"/>
                  </a:cubicBezTo>
                  <a:cubicBezTo>
                    <a:pt x="0" y="1099"/>
                    <a:pt x="55" y="1904"/>
                    <a:pt x="55" y="2481"/>
                  </a:cubicBezTo>
                  <a:cubicBezTo>
                    <a:pt x="18" y="3387"/>
                    <a:pt x="476" y="4358"/>
                    <a:pt x="1145" y="4358"/>
                  </a:cubicBezTo>
                  <a:cubicBezTo>
                    <a:pt x="1740" y="4358"/>
                    <a:pt x="1740" y="4358"/>
                    <a:pt x="1740" y="4358"/>
                  </a:cubicBezTo>
                  <a:cubicBezTo>
                    <a:pt x="2005" y="4705"/>
                    <a:pt x="2345" y="4999"/>
                    <a:pt x="2738" y="5255"/>
                  </a:cubicBezTo>
                  <a:cubicBezTo>
                    <a:pt x="2812" y="5255"/>
                    <a:pt x="2812" y="5255"/>
                    <a:pt x="2812" y="5255"/>
                  </a:cubicBezTo>
                  <a:cubicBezTo>
                    <a:pt x="2812" y="4193"/>
                    <a:pt x="2812" y="4193"/>
                    <a:pt x="2812" y="4193"/>
                  </a:cubicBezTo>
                  <a:cubicBezTo>
                    <a:pt x="3141" y="4193"/>
                    <a:pt x="3141" y="4193"/>
                    <a:pt x="3141" y="4193"/>
                  </a:cubicBezTo>
                  <a:lnTo>
                    <a:pt x="3150" y="4193"/>
                  </a:lnTo>
                  <a:cubicBezTo>
                    <a:pt x="3233" y="4202"/>
                    <a:pt x="3288" y="4257"/>
                    <a:pt x="3333" y="4294"/>
                  </a:cubicBezTo>
                  <a:cubicBezTo>
                    <a:pt x="3379" y="4330"/>
                    <a:pt x="3424" y="4358"/>
                    <a:pt x="3479" y="4358"/>
                  </a:cubicBezTo>
                  <a:cubicBezTo>
                    <a:pt x="3553" y="4358"/>
                    <a:pt x="3617" y="4340"/>
                    <a:pt x="3663" y="4303"/>
                  </a:cubicBezTo>
                  <a:cubicBezTo>
                    <a:pt x="3700" y="4266"/>
                    <a:pt x="3737" y="4211"/>
                    <a:pt x="3737" y="4111"/>
                  </a:cubicBezTo>
                  <a:cubicBezTo>
                    <a:pt x="3737" y="4001"/>
                    <a:pt x="3709" y="3946"/>
                    <a:pt x="3663" y="3910"/>
                  </a:cubicBezTo>
                  <a:cubicBezTo>
                    <a:pt x="3617" y="3873"/>
                    <a:pt x="3553" y="3854"/>
                    <a:pt x="3479" y="3854"/>
                  </a:cubicBezTo>
                  <a:cubicBezTo>
                    <a:pt x="3424" y="3854"/>
                    <a:pt x="3379" y="3882"/>
                    <a:pt x="3333" y="3919"/>
                  </a:cubicBezTo>
                  <a:cubicBezTo>
                    <a:pt x="3288" y="3955"/>
                    <a:pt x="3233" y="4001"/>
                    <a:pt x="3150" y="4001"/>
                  </a:cubicBezTo>
                  <a:cubicBezTo>
                    <a:pt x="2812" y="4001"/>
                    <a:pt x="2812" y="4001"/>
                    <a:pt x="2812" y="4001"/>
                  </a:cubicBezTo>
                  <a:cubicBezTo>
                    <a:pt x="2812" y="1437"/>
                    <a:pt x="2812" y="1437"/>
                    <a:pt x="2812" y="1437"/>
                  </a:cubicBezTo>
                  <a:lnTo>
                    <a:pt x="3141" y="14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6" name="Freeform 5"/>
            <p:cNvSpPr>
              <a:spLocks noChangeArrowheads="1"/>
            </p:cNvSpPr>
            <p:nvPr/>
          </p:nvSpPr>
          <p:spPr bwMode="auto">
            <a:xfrm>
              <a:off x="3631784" y="5670021"/>
              <a:ext cx="2867336" cy="2674937"/>
            </a:xfrm>
            <a:custGeom>
              <a:avLst/>
              <a:gdLst>
                <a:gd name="T0" fmla="*/ 4707 w 4781"/>
                <a:gd name="T1" fmla="*/ 2032 h 4460"/>
                <a:gd name="T2" fmla="*/ 4707 w 4781"/>
                <a:gd name="T3" fmla="*/ 2032 h 4460"/>
                <a:gd name="T4" fmla="*/ 4524 w 4781"/>
                <a:gd name="T5" fmla="*/ 1978 h 4460"/>
                <a:gd name="T6" fmla="*/ 4377 w 4781"/>
                <a:gd name="T7" fmla="*/ 2042 h 4460"/>
                <a:gd name="T8" fmla="*/ 4194 w 4781"/>
                <a:gd name="T9" fmla="*/ 2124 h 4460"/>
                <a:gd name="T10" fmla="*/ 3883 w 4781"/>
                <a:gd name="T11" fmla="*/ 2124 h 4460"/>
                <a:gd name="T12" fmla="*/ 3883 w 4781"/>
                <a:gd name="T13" fmla="*/ 870 h 4460"/>
                <a:gd name="T14" fmla="*/ 1585 w 4781"/>
                <a:gd name="T15" fmla="*/ 870 h 4460"/>
                <a:gd name="T16" fmla="*/ 1585 w 4781"/>
                <a:gd name="T17" fmla="*/ 586 h 4460"/>
                <a:gd name="T18" fmla="*/ 1677 w 4781"/>
                <a:gd name="T19" fmla="*/ 403 h 4460"/>
                <a:gd name="T20" fmla="*/ 1731 w 4781"/>
                <a:gd name="T21" fmla="*/ 256 h 4460"/>
                <a:gd name="T22" fmla="*/ 1686 w 4781"/>
                <a:gd name="T23" fmla="*/ 73 h 4460"/>
                <a:gd name="T24" fmla="*/ 1484 w 4781"/>
                <a:gd name="T25" fmla="*/ 0 h 4460"/>
                <a:gd name="T26" fmla="*/ 1291 w 4781"/>
                <a:gd name="T27" fmla="*/ 82 h 4460"/>
                <a:gd name="T28" fmla="*/ 1237 w 4781"/>
                <a:gd name="T29" fmla="*/ 256 h 4460"/>
                <a:gd name="T30" fmla="*/ 1301 w 4781"/>
                <a:gd name="T31" fmla="*/ 412 h 4460"/>
                <a:gd name="T32" fmla="*/ 1401 w 4781"/>
                <a:gd name="T33" fmla="*/ 586 h 4460"/>
                <a:gd name="T34" fmla="*/ 1401 w 4781"/>
                <a:gd name="T35" fmla="*/ 595 h 4460"/>
                <a:gd name="T36" fmla="*/ 1401 w 4781"/>
                <a:gd name="T37" fmla="*/ 870 h 4460"/>
                <a:gd name="T38" fmla="*/ 0 w 4781"/>
                <a:gd name="T39" fmla="*/ 870 h 4460"/>
                <a:gd name="T40" fmla="*/ 0 w 4781"/>
                <a:gd name="T41" fmla="*/ 1960 h 4460"/>
                <a:gd name="T42" fmla="*/ 92 w 4781"/>
                <a:gd name="T43" fmla="*/ 1960 h 4460"/>
                <a:gd name="T44" fmla="*/ 175 w 4781"/>
                <a:gd name="T45" fmla="*/ 1905 h 4460"/>
                <a:gd name="T46" fmla="*/ 421 w 4781"/>
                <a:gd name="T47" fmla="*/ 1813 h 4460"/>
                <a:gd name="T48" fmla="*/ 706 w 4781"/>
                <a:gd name="T49" fmla="*/ 1905 h 4460"/>
                <a:gd name="T50" fmla="*/ 843 w 4781"/>
                <a:gd name="T51" fmla="*/ 2234 h 4460"/>
                <a:gd name="T52" fmla="*/ 706 w 4781"/>
                <a:gd name="T53" fmla="*/ 2554 h 4460"/>
                <a:gd name="T54" fmla="*/ 421 w 4781"/>
                <a:gd name="T55" fmla="*/ 2646 h 4460"/>
                <a:gd name="T56" fmla="*/ 175 w 4781"/>
                <a:gd name="T57" fmla="*/ 2536 h 4460"/>
                <a:gd name="T58" fmla="*/ 74 w 4781"/>
                <a:gd name="T59" fmla="*/ 2472 h 4460"/>
                <a:gd name="T60" fmla="*/ 0 w 4781"/>
                <a:gd name="T61" fmla="*/ 2472 h 4460"/>
                <a:gd name="T62" fmla="*/ 0 w 4781"/>
                <a:gd name="T63" fmla="*/ 3589 h 4460"/>
                <a:gd name="T64" fmla="*/ 1942 w 4781"/>
                <a:gd name="T65" fmla="*/ 3589 h 4460"/>
                <a:gd name="T66" fmla="*/ 1942 w 4781"/>
                <a:gd name="T67" fmla="*/ 3864 h 4460"/>
                <a:gd name="T68" fmla="*/ 1942 w 4781"/>
                <a:gd name="T69" fmla="*/ 3864 h 4460"/>
                <a:gd name="T70" fmla="*/ 1841 w 4781"/>
                <a:gd name="T71" fmla="*/ 4047 h 4460"/>
                <a:gd name="T72" fmla="*/ 1777 w 4781"/>
                <a:gd name="T73" fmla="*/ 4202 h 4460"/>
                <a:gd name="T74" fmla="*/ 1831 w 4781"/>
                <a:gd name="T75" fmla="*/ 4377 h 4460"/>
                <a:gd name="T76" fmla="*/ 2033 w 4781"/>
                <a:gd name="T77" fmla="*/ 4459 h 4460"/>
                <a:gd name="T78" fmla="*/ 2226 w 4781"/>
                <a:gd name="T79" fmla="*/ 4377 h 4460"/>
                <a:gd name="T80" fmla="*/ 2280 w 4781"/>
                <a:gd name="T81" fmla="*/ 4202 h 4460"/>
                <a:gd name="T82" fmla="*/ 2217 w 4781"/>
                <a:gd name="T83" fmla="*/ 4047 h 4460"/>
                <a:gd name="T84" fmla="*/ 2134 w 4781"/>
                <a:gd name="T85" fmla="*/ 3873 h 4460"/>
                <a:gd name="T86" fmla="*/ 2134 w 4781"/>
                <a:gd name="T87" fmla="*/ 3589 h 4460"/>
                <a:gd name="T88" fmla="*/ 3883 w 4781"/>
                <a:gd name="T89" fmla="*/ 3589 h 4460"/>
                <a:gd name="T90" fmla="*/ 3883 w 4781"/>
                <a:gd name="T91" fmla="*/ 2307 h 4460"/>
                <a:gd name="T92" fmla="*/ 4185 w 4781"/>
                <a:gd name="T93" fmla="*/ 2307 h 4460"/>
                <a:gd name="T94" fmla="*/ 4194 w 4781"/>
                <a:gd name="T95" fmla="*/ 2307 h 4460"/>
                <a:gd name="T96" fmla="*/ 4377 w 4781"/>
                <a:gd name="T97" fmla="*/ 2408 h 4460"/>
                <a:gd name="T98" fmla="*/ 4524 w 4781"/>
                <a:gd name="T99" fmla="*/ 2481 h 4460"/>
                <a:gd name="T100" fmla="*/ 4698 w 4781"/>
                <a:gd name="T101" fmla="*/ 2426 h 4460"/>
                <a:gd name="T102" fmla="*/ 4780 w 4781"/>
                <a:gd name="T103" fmla="*/ 2225 h 4460"/>
                <a:gd name="T104" fmla="*/ 4707 w 4781"/>
                <a:gd name="T105" fmla="*/ 2032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81" h="4460">
                  <a:moveTo>
                    <a:pt x="4707" y="2032"/>
                  </a:moveTo>
                  <a:lnTo>
                    <a:pt x="4707" y="2032"/>
                  </a:lnTo>
                  <a:cubicBezTo>
                    <a:pt x="4661" y="1996"/>
                    <a:pt x="4598" y="1978"/>
                    <a:pt x="4524" y="1978"/>
                  </a:cubicBezTo>
                  <a:cubicBezTo>
                    <a:pt x="4469" y="1978"/>
                    <a:pt x="4423" y="2005"/>
                    <a:pt x="4377" y="2042"/>
                  </a:cubicBezTo>
                  <a:cubicBezTo>
                    <a:pt x="4322" y="2069"/>
                    <a:pt x="4276" y="2124"/>
                    <a:pt x="4194" y="2124"/>
                  </a:cubicBezTo>
                  <a:cubicBezTo>
                    <a:pt x="3883" y="2124"/>
                    <a:pt x="3883" y="2124"/>
                    <a:pt x="3883" y="2124"/>
                  </a:cubicBezTo>
                  <a:cubicBezTo>
                    <a:pt x="3883" y="870"/>
                    <a:pt x="3883" y="870"/>
                    <a:pt x="3883" y="870"/>
                  </a:cubicBezTo>
                  <a:cubicBezTo>
                    <a:pt x="1585" y="870"/>
                    <a:pt x="1585" y="870"/>
                    <a:pt x="1585" y="870"/>
                  </a:cubicBezTo>
                  <a:cubicBezTo>
                    <a:pt x="1585" y="586"/>
                    <a:pt x="1585" y="586"/>
                    <a:pt x="1585" y="586"/>
                  </a:cubicBezTo>
                  <a:cubicBezTo>
                    <a:pt x="1585" y="504"/>
                    <a:pt x="1640" y="458"/>
                    <a:pt x="1677" y="403"/>
                  </a:cubicBezTo>
                  <a:cubicBezTo>
                    <a:pt x="1713" y="357"/>
                    <a:pt x="1731" y="320"/>
                    <a:pt x="1731" y="256"/>
                  </a:cubicBezTo>
                  <a:cubicBezTo>
                    <a:pt x="1731" y="192"/>
                    <a:pt x="1722" y="119"/>
                    <a:pt x="1686" y="73"/>
                  </a:cubicBezTo>
                  <a:cubicBezTo>
                    <a:pt x="1649" y="28"/>
                    <a:pt x="1594" y="0"/>
                    <a:pt x="1484" y="0"/>
                  </a:cubicBezTo>
                  <a:cubicBezTo>
                    <a:pt x="1383" y="9"/>
                    <a:pt x="1319" y="37"/>
                    <a:pt x="1291" y="82"/>
                  </a:cubicBezTo>
                  <a:cubicBezTo>
                    <a:pt x="1255" y="119"/>
                    <a:pt x="1237" y="183"/>
                    <a:pt x="1237" y="256"/>
                  </a:cubicBezTo>
                  <a:cubicBezTo>
                    <a:pt x="1237" y="320"/>
                    <a:pt x="1264" y="357"/>
                    <a:pt x="1301" y="412"/>
                  </a:cubicBezTo>
                  <a:cubicBezTo>
                    <a:pt x="1337" y="458"/>
                    <a:pt x="1392" y="504"/>
                    <a:pt x="1401" y="586"/>
                  </a:cubicBezTo>
                  <a:cubicBezTo>
                    <a:pt x="1401" y="595"/>
                    <a:pt x="1401" y="595"/>
                    <a:pt x="1401" y="595"/>
                  </a:cubicBezTo>
                  <a:cubicBezTo>
                    <a:pt x="1401" y="870"/>
                    <a:pt x="1401" y="870"/>
                    <a:pt x="1401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1960"/>
                    <a:pt x="0" y="1960"/>
                    <a:pt x="0" y="1960"/>
                  </a:cubicBezTo>
                  <a:cubicBezTo>
                    <a:pt x="92" y="1960"/>
                    <a:pt x="92" y="1960"/>
                    <a:pt x="92" y="1960"/>
                  </a:cubicBezTo>
                  <a:cubicBezTo>
                    <a:pt x="111" y="1960"/>
                    <a:pt x="111" y="1950"/>
                    <a:pt x="175" y="1905"/>
                  </a:cubicBezTo>
                  <a:cubicBezTo>
                    <a:pt x="230" y="1868"/>
                    <a:pt x="321" y="1813"/>
                    <a:pt x="421" y="1813"/>
                  </a:cubicBezTo>
                  <a:cubicBezTo>
                    <a:pt x="522" y="1813"/>
                    <a:pt x="623" y="1831"/>
                    <a:pt x="706" y="1905"/>
                  </a:cubicBezTo>
                  <a:cubicBezTo>
                    <a:pt x="788" y="1969"/>
                    <a:pt x="843" y="2096"/>
                    <a:pt x="843" y="2234"/>
                  </a:cubicBezTo>
                  <a:cubicBezTo>
                    <a:pt x="843" y="2372"/>
                    <a:pt x="788" y="2490"/>
                    <a:pt x="706" y="2554"/>
                  </a:cubicBezTo>
                  <a:cubicBezTo>
                    <a:pt x="623" y="2618"/>
                    <a:pt x="522" y="2646"/>
                    <a:pt x="421" y="2646"/>
                  </a:cubicBezTo>
                  <a:cubicBezTo>
                    <a:pt x="312" y="2646"/>
                    <a:pt x="230" y="2582"/>
                    <a:pt x="175" y="2536"/>
                  </a:cubicBezTo>
                  <a:cubicBezTo>
                    <a:pt x="111" y="2490"/>
                    <a:pt x="92" y="2481"/>
                    <a:pt x="74" y="2472"/>
                  </a:cubicBezTo>
                  <a:cubicBezTo>
                    <a:pt x="0" y="2472"/>
                    <a:pt x="0" y="2472"/>
                    <a:pt x="0" y="2472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942" y="3589"/>
                    <a:pt x="1942" y="3589"/>
                    <a:pt x="1942" y="3589"/>
                  </a:cubicBezTo>
                  <a:cubicBezTo>
                    <a:pt x="1942" y="3864"/>
                    <a:pt x="1942" y="3864"/>
                    <a:pt x="1942" y="3864"/>
                  </a:cubicBezTo>
                  <a:lnTo>
                    <a:pt x="1942" y="3864"/>
                  </a:lnTo>
                  <a:cubicBezTo>
                    <a:pt x="1932" y="3946"/>
                    <a:pt x="1887" y="4001"/>
                    <a:pt x="1841" y="4047"/>
                  </a:cubicBezTo>
                  <a:cubicBezTo>
                    <a:pt x="1804" y="4101"/>
                    <a:pt x="1777" y="4138"/>
                    <a:pt x="1777" y="4202"/>
                  </a:cubicBezTo>
                  <a:cubicBezTo>
                    <a:pt x="1777" y="4267"/>
                    <a:pt x="1795" y="4331"/>
                    <a:pt x="1831" y="4377"/>
                  </a:cubicBezTo>
                  <a:cubicBezTo>
                    <a:pt x="1868" y="4423"/>
                    <a:pt x="1923" y="4450"/>
                    <a:pt x="2033" y="4459"/>
                  </a:cubicBezTo>
                  <a:cubicBezTo>
                    <a:pt x="2134" y="4459"/>
                    <a:pt x="2189" y="4423"/>
                    <a:pt x="2226" y="4377"/>
                  </a:cubicBezTo>
                  <a:cubicBezTo>
                    <a:pt x="2262" y="4340"/>
                    <a:pt x="2280" y="4267"/>
                    <a:pt x="2280" y="4202"/>
                  </a:cubicBezTo>
                  <a:cubicBezTo>
                    <a:pt x="2280" y="4138"/>
                    <a:pt x="2253" y="4101"/>
                    <a:pt x="2217" y="4047"/>
                  </a:cubicBezTo>
                  <a:cubicBezTo>
                    <a:pt x="2180" y="4001"/>
                    <a:pt x="2134" y="3956"/>
                    <a:pt x="2134" y="3873"/>
                  </a:cubicBezTo>
                  <a:cubicBezTo>
                    <a:pt x="2134" y="3589"/>
                    <a:pt x="2134" y="3589"/>
                    <a:pt x="2134" y="3589"/>
                  </a:cubicBezTo>
                  <a:cubicBezTo>
                    <a:pt x="3883" y="3589"/>
                    <a:pt x="3883" y="3589"/>
                    <a:pt x="3883" y="3589"/>
                  </a:cubicBezTo>
                  <a:cubicBezTo>
                    <a:pt x="3883" y="2307"/>
                    <a:pt x="3883" y="2307"/>
                    <a:pt x="3883" y="2307"/>
                  </a:cubicBezTo>
                  <a:cubicBezTo>
                    <a:pt x="4185" y="2307"/>
                    <a:pt x="4185" y="2307"/>
                    <a:pt x="4185" y="2307"/>
                  </a:cubicBezTo>
                  <a:lnTo>
                    <a:pt x="4194" y="2307"/>
                  </a:lnTo>
                  <a:cubicBezTo>
                    <a:pt x="4276" y="2316"/>
                    <a:pt x="4322" y="2372"/>
                    <a:pt x="4377" y="2408"/>
                  </a:cubicBezTo>
                  <a:cubicBezTo>
                    <a:pt x="4423" y="2454"/>
                    <a:pt x="4469" y="2481"/>
                    <a:pt x="4524" y="2481"/>
                  </a:cubicBezTo>
                  <a:cubicBezTo>
                    <a:pt x="4598" y="2481"/>
                    <a:pt x="4661" y="2463"/>
                    <a:pt x="4698" y="2426"/>
                  </a:cubicBezTo>
                  <a:cubicBezTo>
                    <a:pt x="4743" y="2390"/>
                    <a:pt x="4780" y="2335"/>
                    <a:pt x="4780" y="2225"/>
                  </a:cubicBezTo>
                  <a:cubicBezTo>
                    <a:pt x="4780" y="2124"/>
                    <a:pt x="4752" y="2069"/>
                    <a:pt x="4707" y="20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7" name="Freeform 6"/>
            <p:cNvSpPr>
              <a:spLocks noChangeArrowheads="1"/>
            </p:cNvSpPr>
            <p:nvPr/>
          </p:nvSpPr>
          <p:spPr bwMode="auto">
            <a:xfrm>
              <a:off x="6102349" y="5670021"/>
              <a:ext cx="1785472" cy="2674937"/>
            </a:xfrm>
            <a:custGeom>
              <a:avLst/>
              <a:gdLst>
                <a:gd name="T0" fmla="*/ 686 w 2977"/>
                <a:gd name="T1" fmla="*/ 586 h 4460"/>
                <a:gd name="T2" fmla="*/ 686 w 2977"/>
                <a:gd name="T3" fmla="*/ 586 h 4460"/>
                <a:gd name="T4" fmla="*/ 769 w 2977"/>
                <a:gd name="T5" fmla="*/ 403 h 4460"/>
                <a:gd name="T6" fmla="*/ 833 w 2977"/>
                <a:gd name="T7" fmla="*/ 256 h 4460"/>
                <a:gd name="T8" fmla="*/ 778 w 2977"/>
                <a:gd name="T9" fmla="*/ 73 h 4460"/>
                <a:gd name="T10" fmla="*/ 577 w 2977"/>
                <a:gd name="T11" fmla="*/ 0 h 4460"/>
                <a:gd name="T12" fmla="*/ 385 w 2977"/>
                <a:gd name="T13" fmla="*/ 82 h 4460"/>
                <a:gd name="T14" fmla="*/ 330 w 2977"/>
                <a:gd name="T15" fmla="*/ 256 h 4460"/>
                <a:gd name="T16" fmla="*/ 394 w 2977"/>
                <a:gd name="T17" fmla="*/ 412 h 4460"/>
                <a:gd name="T18" fmla="*/ 495 w 2977"/>
                <a:gd name="T19" fmla="*/ 586 h 4460"/>
                <a:gd name="T20" fmla="*/ 495 w 2977"/>
                <a:gd name="T21" fmla="*/ 595 h 4460"/>
                <a:gd name="T22" fmla="*/ 495 w 2977"/>
                <a:gd name="T23" fmla="*/ 870 h 4460"/>
                <a:gd name="T24" fmla="*/ 0 w 2977"/>
                <a:gd name="T25" fmla="*/ 870 h 4460"/>
                <a:gd name="T26" fmla="*/ 0 w 2977"/>
                <a:gd name="T27" fmla="*/ 1960 h 4460"/>
                <a:gd name="T28" fmla="*/ 73 w 2977"/>
                <a:gd name="T29" fmla="*/ 1960 h 4460"/>
                <a:gd name="T30" fmla="*/ 155 w 2977"/>
                <a:gd name="T31" fmla="*/ 1905 h 4460"/>
                <a:gd name="T32" fmla="*/ 403 w 2977"/>
                <a:gd name="T33" fmla="*/ 1813 h 4460"/>
                <a:gd name="T34" fmla="*/ 686 w 2977"/>
                <a:gd name="T35" fmla="*/ 1905 h 4460"/>
                <a:gd name="T36" fmla="*/ 824 w 2977"/>
                <a:gd name="T37" fmla="*/ 2234 h 4460"/>
                <a:gd name="T38" fmla="*/ 686 w 2977"/>
                <a:gd name="T39" fmla="*/ 2554 h 4460"/>
                <a:gd name="T40" fmla="*/ 403 w 2977"/>
                <a:gd name="T41" fmla="*/ 2646 h 4460"/>
                <a:gd name="T42" fmla="*/ 155 w 2977"/>
                <a:gd name="T43" fmla="*/ 2536 h 4460"/>
                <a:gd name="T44" fmla="*/ 55 w 2977"/>
                <a:gd name="T45" fmla="*/ 2472 h 4460"/>
                <a:gd name="T46" fmla="*/ 0 w 2977"/>
                <a:gd name="T47" fmla="*/ 2472 h 4460"/>
                <a:gd name="T48" fmla="*/ 0 w 2977"/>
                <a:gd name="T49" fmla="*/ 3589 h 4460"/>
                <a:gd name="T50" fmla="*/ 1044 w 2977"/>
                <a:gd name="T51" fmla="*/ 3589 h 4460"/>
                <a:gd name="T52" fmla="*/ 1044 w 2977"/>
                <a:gd name="T53" fmla="*/ 3864 h 4460"/>
                <a:gd name="T54" fmla="*/ 1044 w 2977"/>
                <a:gd name="T55" fmla="*/ 3864 h 4460"/>
                <a:gd name="T56" fmla="*/ 943 w 2977"/>
                <a:gd name="T57" fmla="*/ 4047 h 4460"/>
                <a:gd name="T58" fmla="*/ 870 w 2977"/>
                <a:gd name="T59" fmla="*/ 4202 h 4460"/>
                <a:gd name="T60" fmla="*/ 925 w 2977"/>
                <a:gd name="T61" fmla="*/ 4377 h 4460"/>
                <a:gd name="T62" fmla="*/ 1126 w 2977"/>
                <a:gd name="T63" fmla="*/ 4459 h 4460"/>
                <a:gd name="T64" fmla="*/ 1319 w 2977"/>
                <a:gd name="T65" fmla="*/ 4377 h 4460"/>
                <a:gd name="T66" fmla="*/ 1373 w 2977"/>
                <a:gd name="T67" fmla="*/ 4202 h 4460"/>
                <a:gd name="T68" fmla="*/ 1309 w 2977"/>
                <a:gd name="T69" fmla="*/ 4047 h 4460"/>
                <a:gd name="T70" fmla="*/ 1227 w 2977"/>
                <a:gd name="T71" fmla="*/ 3873 h 4460"/>
                <a:gd name="T72" fmla="*/ 1227 w 2977"/>
                <a:gd name="T73" fmla="*/ 3589 h 4460"/>
                <a:gd name="T74" fmla="*/ 2976 w 2977"/>
                <a:gd name="T75" fmla="*/ 3589 h 4460"/>
                <a:gd name="T76" fmla="*/ 2976 w 2977"/>
                <a:gd name="T77" fmla="*/ 2472 h 4460"/>
                <a:gd name="T78" fmla="*/ 2940 w 2977"/>
                <a:gd name="T79" fmla="*/ 2472 h 4460"/>
                <a:gd name="T80" fmla="*/ 2848 w 2977"/>
                <a:gd name="T81" fmla="*/ 2536 h 4460"/>
                <a:gd name="T82" fmla="*/ 2600 w 2977"/>
                <a:gd name="T83" fmla="*/ 2646 h 4460"/>
                <a:gd name="T84" fmla="*/ 2317 w 2977"/>
                <a:gd name="T85" fmla="*/ 2554 h 4460"/>
                <a:gd name="T86" fmla="*/ 2179 w 2977"/>
                <a:gd name="T87" fmla="*/ 2234 h 4460"/>
                <a:gd name="T88" fmla="*/ 2317 w 2977"/>
                <a:gd name="T89" fmla="*/ 1905 h 4460"/>
                <a:gd name="T90" fmla="*/ 2600 w 2977"/>
                <a:gd name="T91" fmla="*/ 1813 h 4460"/>
                <a:gd name="T92" fmla="*/ 2838 w 2977"/>
                <a:gd name="T93" fmla="*/ 1905 h 4460"/>
                <a:gd name="T94" fmla="*/ 2921 w 2977"/>
                <a:gd name="T95" fmla="*/ 1960 h 4460"/>
                <a:gd name="T96" fmla="*/ 2976 w 2977"/>
                <a:gd name="T97" fmla="*/ 1960 h 4460"/>
                <a:gd name="T98" fmla="*/ 2976 w 2977"/>
                <a:gd name="T99" fmla="*/ 870 h 4460"/>
                <a:gd name="T100" fmla="*/ 686 w 2977"/>
                <a:gd name="T101" fmla="*/ 870 h 4460"/>
                <a:gd name="T102" fmla="*/ 686 w 2977"/>
                <a:gd name="T103" fmla="*/ 586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77" h="4460">
                  <a:moveTo>
                    <a:pt x="686" y="586"/>
                  </a:moveTo>
                  <a:lnTo>
                    <a:pt x="686" y="586"/>
                  </a:lnTo>
                  <a:cubicBezTo>
                    <a:pt x="686" y="504"/>
                    <a:pt x="732" y="458"/>
                    <a:pt x="769" y="403"/>
                  </a:cubicBezTo>
                  <a:cubicBezTo>
                    <a:pt x="806" y="357"/>
                    <a:pt x="833" y="320"/>
                    <a:pt x="833" y="256"/>
                  </a:cubicBezTo>
                  <a:cubicBezTo>
                    <a:pt x="833" y="192"/>
                    <a:pt x="815" y="119"/>
                    <a:pt x="778" y="73"/>
                  </a:cubicBezTo>
                  <a:cubicBezTo>
                    <a:pt x="741" y="28"/>
                    <a:pt x="686" y="0"/>
                    <a:pt x="577" y="0"/>
                  </a:cubicBezTo>
                  <a:cubicBezTo>
                    <a:pt x="477" y="9"/>
                    <a:pt x="421" y="37"/>
                    <a:pt x="385" y="82"/>
                  </a:cubicBezTo>
                  <a:cubicBezTo>
                    <a:pt x="348" y="119"/>
                    <a:pt x="330" y="183"/>
                    <a:pt x="330" y="256"/>
                  </a:cubicBezTo>
                  <a:cubicBezTo>
                    <a:pt x="330" y="320"/>
                    <a:pt x="357" y="357"/>
                    <a:pt x="394" y="412"/>
                  </a:cubicBezTo>
                  <a:cubicBezTo>
                    <a:pt x="440" y="458"/>
                    <a:pt x="486" y="504"/>
                    <a:pt x="495" y="586"/>
                  </a:cubicBezTo>
                  <a:cubicBezTo>
                    <a:pt x="495" y="595"/>
                    <a:pt x="495" y="595"/>
                    <a:pt x="495" y="595"/>
                  </a:cubicBezTo>
                  <a:cubicBezTo>
                    <a:pt x="495" y="870"/>
                    <a:pt x="495" y="870"/>
                    <a:pt x="495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1960"/>
                    <a:pt x="0" y="1960"/>
                    <a:pt x="0" y="1960"/>
                  </a:cubicBezTo>
                  <a:cubicBezTo>
                    <a:pt x="73" y="1960"/>
                    <a:pt x="73" y="1960"/>
                    <a:pt x="73" y="1960"/>
                  </a:cubicBezTo>
                  <a:cubicBezTo>
                    <a:pt x="91" y="1960"/>
                    <a:pt x="91" y="1950"/>
                    <a:pt x="155" y="1905"/>
                  </a:cubicBezTo>
                  <a:cubicBezTo>
                    <a:pt x="210" y="1868"/>
                    <a:pt x="293" y="1813"/>
                    <a:pt x="403" y="1813"/>
                  </a:cubicBezTo>
                  <a:cubicBezTo>
                    <a:pt x="495" y="1813"/>
                    <a:pt x="595" y="1831"/>
                    <a:pt x="686" y="1905"/>
                  </a:cubicBezTo>
                  <a:cubicBezTo>
                    <a:pt x="769" y="1969"/>
                    <a:pt x="824" y="2096"/>
                    <a:pt x="824" y="2234"/>
                  </a:cubicBezTo>
                  <a:cubicBezTo>
                    <a:pt x="824" y="2372"/>
                    <a:pt x="760" y="2490"/>
                    <a:pt x="686" y="2554"/>
                  </a:cubicBezTo>
                  <a:cubicBezTo>
                    <a:pt x="604" y="2618"/>
                    <a:pt x="495" y="2646"/>
                    <a:pt x="403" y="2646"/>
                  </a:cubicBezTo>
                  <a:cubicBezTo>
                    <a:pt x="293" y="2646"/>
                    <a:pt x="210" y="2582"/>
                    <a:pt x="155" y="2536"/>
                  </a:cubicBezTo>
                  <a:cubicBezTo>
                    <a:pt x="91" y="2490"/>
                    <a:pt x="73" y="2481"/>
                    <a:pt x="55" y="2472"/>
                  </a:cubicBezTo>
                  <a:cubicBezTo>
                    <a:pt x="0" y="2472"/>
                    <a:pt x="0" y="2472"/>
                    <a:pt x="0" y="2472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044" y="3589"/>
                    <a:pt x="1044" y="3589"/>
                    <a:pt x="1044" y="3589"/>
                  </a:cubicBezTo>
                  <a:cubicBezTo>
                    <a:pt x="1044" y="3864"/>
                    <a:pt x="1044" y="3864"/>
                    <a:pt x="1044" y="3864"/>
                  </a:cubicBezTo>
                  <a:lnTo>
                    <a:pt x="1044" y="3864"/>
                  </a:lnTo>
                  <a:cubicBezTo>
                    <a:pt x="1035" y="3946"/>
                    <a:pt x="980" y="4001"/>
                    <a:pt x="943" y="4047"/>
                  </a:cubicBezTo>
                  <a:cubicBezTo>
                    <a:pt x="897" y="4101"/>
                    <a:pt x="870" y="4138"/>
                    <a:pt x="870" y="4202"/>
                  </a:cubicBezTo>
                  <a:cubicBezTo>
                    <a:pt x="870" y="4267"/>
                    <a:pt x="888" y="4331"/>
                    <a:pt x="925" y="4377"/>
                  </a:cubicBezTo>
                  <a:cubicBezTo>
                    <a:pt x="962" y="4423"/>
                    <a:pt x="1016" y="4450"/>
                    <a:pt x="1126" y="4459"/>
                  </a:cubicBezTo>
                  <a:cubicBezTo>
                    <a:pt x="1227" y="4459"/>
                    <a:pt x="1282" y="4423"/>
                    <a:pt x="1319" y="4377"/>
                  </a:cubicBezTo>
                  <a:cubicBezTo>
                    <a:pt x="1355" y="4340"/>
                    <a:pt x="1373" y="4267"/>
                    <a:pt x="1373" y="4202"/>
                  </a:cubicBezTo>
                  <a:cubicBezTo>
                    <a:pt x="1373" y="4138"/>
                    <a:pt x="1346" y="4101"/>
                    <a:pt x="1309" y="4047"/>
                  </a:cubicBezTo>
                  <a:cubicBezTo>
                    <a:pt x="1282" y="4001"/>
                    <a:pt x="1227" y="3956"/>
                    <a:pt x="1227" y="3873"/>
                  </a:cubicBezTo>
                  <a:cubicBezTo>
                    <a:pt x="1227" y="3589"/>
                    <a:pt x="1227" y="3589"/>
                    <a:pt x="1227" y="3589"/>
                  </a:cubicBezTo>
                  <a:cubicBezTo>
                    <a:pt x="2976" y="3589"/>
                    <a:pt x="2976" y="3589"/>
                    <a:pt x="2976" y="3589"/>
                  </a:cubicBezTo>
                  <a:cubicBezTo>
                    <a:pt x="2976" y="2472"/>
                    <a:pt x="2976" y="2472"/>
                    <a:pt x="2976" y="2472"/>
                  </a:cubicBezTo>
                  <a:cubicBezTo>
                    <a:pt x="2940" y="2472"/>
                    <a:pt x="2940" y="2472"/>
                    <a:pt x="2940" y="2472"/>
                  </a:cubicBezTo>
                  <a:cubicBezTo>
                    <a:pt x="2930" y="2481"/>
                    <a:pt x="2912" y="2490"/>
                    <a:pt x="2848" y="2536"/>
                  </a:cubicBezTo>
                  <a:cubicBezTo>
                    <a:pt x="2793" y="2582"/>
                    <a:pt x="2710" y="2646"/>
                    <a:pt x="2600" y="2646"/>
                  </a:cubicBezTo>
                  <a:cubicBezTo>
                    <a:pt x="2500" y="2646"/>
                    <a:pt x="2399" y="2618"/>
                    <a:pt x="2317" y="2554"/>
                  </a:cubicBezTo>
                  <a:cubicBezTo>
                    <a:pt x="2234" y="2490"/>
                    <a:pt x="2179" y="2372"/>
                    <a:pt x="2179" y="2234"/>
                  </a:cubicBezTo>
                  <a:cubicBezTo>
                    <a:pt x="2170" y="2096"/>
                    <a:pt x="2234" y="1969"/>
                    <a:pt x="2317" y="1905"/>
                  </a:cubicBezTo>
                  <a:cubicBezTo>
                    <a:pt x="2399" y="1831"/>
                    <a:pt x="2500" y="1813"/>
                    <a:pt x="2600" y="1813"/>
                  </a:cubicBezTo>
                  <a:cubicBezTo>
                    <a:pt x="2701" y="1813"/>
                    <a:pt x="2784" y="1868"/>
                    <a:pt x="2838" y="1905"/>
                  </a:cubicBezTo>
                  <a:cubicBezTo>
                    <a:pt x="2903" y="1950"/>
                    <a:pt x="2912" y="1960"/>
                    <a:pt x="2921" y="1960"/>
                  </a:cubicBezTo>
                  <a:cubicBezTo>
                    <a:pt x="2976" y="1960"/>
                    <a:pt x="2976" y="1960"/>
                    <a:pt x="2976" y="1960"/>
                  </a:cubicBezTo>
                  <a:cubicBezTo>
                    <a:pt x="2976" y="870"/>
                    <a:pt x="2976" y="870"/>
                    <a:pt x="2976" y="870"/>
                  </a:cubicBezTo>
                  <a:cubicBezTo>
                    <a:pt x="686" y="870"/>
                    <a:pt x="686" y="870"/>
                    <a:pt x="686" y="870"/>
                  </a:cubicBezTo>
                  <a:lnTo>
                    <a:pt x="686" y="5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8" name="Freeform 7"/>
            <p:cNvSpPr>
              <a:spLocks noChangeArrowheads="1"/>
            </p:cNvSpPr>
            <p:nvPr/>
          </p:nvSpPr>
          <p:spPr bwMode="auto">
            <a:xfrm>
              <a:off x="7509566" y="5670021"/>
              <a:ext cx="3168883" cy="2674937"/>
            </a:xfrm>
            <a:custGeom>
              <a:avLst/>
              <a:gdLst>
                <a:gd name="T0" fmla="*/ 5100 w 5284"/>
                <a:gd name="T1" fmla="*/ 1895 h 4460"/>
                <a:gd name="T2" fmla="*/ 4697 w 5284"/>
                <a:gd name="T3" fmla="*/ 2509 h 4460"/>
                <a:gd name="T4" fmla="*/ 4359 w 5284"/>
                <a:gd name="T5" fmla="*/ 2866 h 4460"/>
                <a:gd name="T6" fmla="*/ 4285 w 5284"/>
                <a:gd name="T7" fmla="*/ 2627 h 4460"/>
                <a:gd name="T8" fmla="*/ 4514 w 5284"/>
                <a:gd name="T9" fmla="*/ 1565 h 4460"/>
                <a:gd name="T10" fmla="*/ 3443 w 5284"/>
                <a:gd name="T11" fmla="*/ 1529 h 4460"/>
                <a:gd name="T12" fmla="*/ 3507 w 5284"/>
                <a:gd name="T13" fmla="*/ 2728 h 4460"/>
                <a:gd name="T14" fmla="*/ 3250 w 5284"/>
                <a:gd name="T15" fmla="*/ 2829 h 4460"/>
                <a:gd name="T16" fmla="*/ 1557 w 5284"/>
                <a:gd name="T17" fmla="*/ 870 h 4460"/>
                <a:gd name="T18" fmla="*/ 1639 w 5284"/>
                <a:gd name="T19" fmla="*/ 403 h 4460"/>
                <a:gd name="T20" fmla="*/ 1648 w 5284"/>
                <a:gd name="T21" fmla="*/ 73 h 4460"/>
                <a:gd name="T22" fmla="*/ 1254 w 5284"/>
                <a:gd name="T23" fmla="*/ 82 h 4460"/>
                <a:gd name="T24" fmla="*/ 1272 w 5284"/>
                <a:gd name="T25" fmla="*/ 412 h 4460"/>
                <a:gd name="T26" fmla="*/ 1373 w 5284"/>
                <a:gd name="T27" fmla="*/ 595 h 4460"/>
                <a:gd name="T28" fmla="*/ 879 w 5284"/>
                <a:gd name="T29" fmla="*/ 870 h 4460"/>
                <a:gd name="T30" fmla="*/ 577 w 5284"/>
                <a:gd name="T31" fmla="*/ 2124 h 4460"/>
                <a:gd name="T32" fmla="*/ 247 w 5284"/>
                <a:gd name="T33" fmla="*/ 1978 h 4460"/>
                <a:gd name="T34" fmla="*/ 0 w 5284"/>
                <a:gd name="T35" fmla="*/ 2225 h 4460"/>
                <a:gd name="T36" fmla="*/ 247 w 5284"/>
                <a:gd name="T37" fmla="*/ 2481 h 4460"/>
                <a:gd name="T38" fmla="*/ 586 w 5284"/>
                <a:gd name="T39" fmla="*/ 2307 h 4460"/>
                <a:gd name="T40" fmla="*/ 879 w 5284"/>
                <a:gd name="T41" fmla="*/ 2307 h 4460"/>
                <a:gd name="T42" fmla="*/ 1914 w 5284"/>
                <a:gd name="T43" fmla="*/ 3589 h 4460"/>
                <a:gd name="T44" fmla="*/ 1914 w 5284"/>
                <a:gd name="T45" fmla="*/ 3864 h 4460"/>
                <a:gd name="T46" fmla="*/ 1748 w 5284"/>
                <a:gd name="T47" fmla="*/ 4202 h 4460"/>
                <a:gd name="T48" fmla="*/ 1996 w 5284"/>
                <a:gd name="T49" fmla="*/ 4459 h 4460"/>
                <a:gd name="T50" fmla="*/ 2243 w 5284"/>
                <a:gd name="T51" fmla="*/ 4202 h 4460"/>
                <a:gd name="T52" fmla="*/ 2097 w 5284"/>
                <a:gd name="T53" fmla="*/ 3873 h 4460"/>
                <a:gd name="T54" fmla="*/ 3250 w 5284"/>
                <a:gd name="T55" fmla="*/ 3589 h 4460"/>
                <a:gd name="T56" fmla="*/ 3369 w 5284"/>
                <a:gd name="T57" fmla="*/ 3268 h 4460"/>
                <a:gd name="T58" fmla="*/ 4322 w 5284"/>
                <a:gd name="T59" fmla="*/ 3268 h 4460"/>
                <a:gd name="T60" fmla="*/ 5063 w 5284"/>
                <a:gd name="T61" fmla="*/ 2682 h 4460"/>
                <a:gd name="T62" fmla="*/ 5100 w 5284"/>
                <a:gd name="T63" fmla="*/ 1895 h 4460"/>
                <a:gd name="T64" fmla="*/ 3836 w 5284"/>
                <a:gd name="T65" fmla="*/ 2472 h 4460"/>
                <a:gd name="T66" fmla="*/ 3809 w 5284"/>
                <a:gd name="T67" fmla="*/ 1730 h 4460"/>
                <a:gd name="T68" fmla="*/ 4138 w 5284"/>
                <a:gd name="T69" fmla="*/ 1721 h 4460"/>
                <a:gd name="T70" fmla="*/ 3983 w 5284"/>
                <a:gd name="T71" fmla="*/ 2353 h 4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84" h="4460">
                  <a:moveTo>
                    <a:pt x="5100" y="1895"/>
                  </a:moveTo>
                  <a:lnTo>
                    <a:pt x="5100" y="1895"/>
                  </a:lnTo>
                  <a:cubicBezTo>
                    <a:pt x="5000" y="1868"/>
                    <a:pt x="4880" y="1941"/>
                    <a:pt x="4853" y="2051"/>
                  </a:cubicBezTo>
                  <a:cubicBezTo>
                    <a:pt x="4853" y="2051"/>
                    <a:pt x="4798" y="2289"/>
                    <a:pt x="4697" y="2509"/>
                  </a:cubicBezTo>
                  <a:cubicBezTo>
                    <a:pt x="4642" y="2618"/>
                    <a:pt x="4569" y="2719"/>
                    <a:pt x="4514" y="2783"/>
                  </a:cubicBezTo>
                  <a:cubicBezTo>
                    <a:pt x="4450" y="2848"/>
                    <a:pt x="4404" y="2866"/>
                    <a:pt x="4359" y="2866"/>
                  </a:cubicBezTo>
                  <a:cubicBezTo>
                    <a:pt x="4276" y="2857"/>
                    <a:pt x="4193" y="2820"/>
                    <a:pt x="4111" y="2774"/>
                  </a:cubicBezTo>
                  <a:cubicBezTo>
                    <a:pt x="4166" y="2719"/>
                    <a:pt x="4239" y="2673"/>
                    <a:pt x="4285" y="2627"/>
                  </a:cubicBezTo>
                  <a:cubicBezTo>
                    <a:pt x="4413" y="2481"/>
                    <a:pt x="4505" y="2353"/>
                    <a:pt x="4551" y="2179"/>
                  </a:cubicBezTo>
                  <a:cubicBezTo>
                    <a:pt x="4596" y="1987"/>
                    <a:pt x="4596" y="1758"/>
                    <a:pt x="4514" y="1565"/>
                  </a:cubicBezTo>
                  <a:cubicBezTo>
                    <a:pt x="4423" y="1364"/>
                    <a:pt x="4212" y="1181"/>
                    <a:pt x="3946" y="1190"/>
                  </a:cubicBezTo>
                  <a:cubicBezTo>
                    <a:pt x="3699" y="1190"/>
                    <a:pt x="3535" y="1364"/>
                    <a:pt x="3443" y="1529"/>
                  </a:cubicBezTo>
                  <a:cubicBezTo>
                    <a:pt x="3351" y="1703"/>
                    <a:pt x="3305" y="1895"/>
                    <a:pt x="3296" y="2060"/>
                  </a:cubicBezTo>
                  <a:cubicBezTo>
                    <a:pt x="3287" y="2298"/>
                    <a:pt x="3379" y="2527"/>
                    <a:pt x="3507" y="2728"/>
                  </a:cubicBezTo>
                  <a:cubicBezTo>
                    <a:pt x="3415" y="2783"/>
                    <a:pt x="3323" y="2848"/>
                    <a:pt x="3250" y="2875"/>
                  </a:cubicBezTo>
                  <a:cubicBezTo>
                    <a:pt x="3250" y="2866"/>
                    <a:pt x="3241" y="2848"/>
                    <a:pt x="3250" y="2829"/>
                  </a:cubicBezTo>
                  <a:cubicBezTo>
                    <a:pt x="3186" y="2179"/>
                    <a:pt x="3031" y="1493"/>
                    <a:pt x="2783" y="870"/>
                  </a:cubicBezTo>
                  <a:cubicBezTo>
                    <a:pt x="1557" y="870"/>
                    <a:pt x="1557" y="870"/>
                    <a:pt x="1557" y="870"/>
                  </a:cubicBezTo>
                  <a:cubicBezTo>
                    <a:pt x="1557" y="586"/>
                    <a:pt x="1557" y="586"/>
                    <a:pt x="1557" y="586"/>
                  </a:cubicBezTo>
                  <a:cubicBezTo>
                    <a:pt x="1557" y="504"/>
                    <a:pt x="1612" y="458"/>
                    <a:pt x="1639" y="403"/>
                  </a:cubicBezTo>
                  <a:cubicBezTo>
                    <a:pt x="1675" y="357"/>
                    <a:pt x="1703" y="320"/>
                    <a:pt x="1703" y="256"/>
                  </a:cubicBezTo>
                  <a:cubicBezTo>
                    <a:pt x="1703" y="192"/>
                    <a:pt x="1684" y="119"/>
                    <a:pt x="1648" y="73"/>
                  </a:cubicBezTo>
                  <a:cubicBezTo>
                    <a:pt x="1612" y="28"/>
                    <a:pt x="1557" y="0"/>
                    <a:pt x="1456" y="0"/>
                  </a:cubicBezTo>
                  <a:cubicBezTo>
                    <a:pt x="1346" y="9"/>
                    <a:pt x="1291" y="37"/>
                    <a:pt x="1254" y="82"/>
                  </a:cubicBezTo>
                  <a:cubicBezTo>
                    <a:pt x="1217" y="119"/>
                    <a:pt x="1199" y="183"/>
                    <a:pt x="1199" y="256"/>
                  </a:cubicBezTo>
                  <a:cubicBezTo>
                    <a:pt x="1199" y="320"/>
                    <a:pt x="1226" y="357"/>
                    <a:pt x="1272" y="412"/>
                  </a:cubicBezTo>
                  <a:cubicBezTo>
                    <a:pt x="1309" y="458"/>
                    <a:pt x="1364" y="504"/>
                    <a:pt x="1373" y="586"/>
                  </a:cubicBezTo>
                  <a:cubicBezTo>
                    <a:pt x="1373" y="595"/>
                    <a:pt x="1373" y="595"/>
                    <a:pt x="1373" y="595"/>
                  </a:cubicBezTo>
                  <a:cubicBezTo>
                    <a:pt x="1373" y="870"/>
                    <a:pt x="1373" y="870"/>
                    <a:pt x="1373" y="870"/>
                  </a:cubicBezTo>
                  <a:cubicBezTo>
                    <a:pt x="879" y="870"/>
                    <a:pt x="879" y="870"/>
                    <a:pt x="879" y="870"/>
                  </a:cubicBezTo>
                  <a:cubicBezTo>
                    <a:pt x="879" y="2124"/>
                    <a:pt x="879" y="2124"/>
                    <a:pt x="879" y="2124"/>
                  </a:cubicBezTo>
                  <a:cubicBezTo>
                    <a:pt x="577" y="2124"/>
                    <a:pt x="577" y="2124"/>
                    <a:pt x="577" y="2124"/>
                  </a:cubicBezTo>
                  <a:cubicBezTo>
                    <a:pt x="504" y="2124"/>
                    <a:pt x="449" y="2069"/>
                    <a:pt x="403" y="2042"/>
                  </a:cubicBezTo>
                  <a:cubicBezTo>
                    <a:pt x="357" y="2005"/>
                    <a:pt x="311" y="1978"/>
                    <a:pt x="247" y="1978"/>
                  </a:cubicBezTo>
                  <a:cubicBezTo>
                    <a:pt x="183" y="1978"/>
                    <a:pt x="119" y="1996"/>
                    <a:pt x="74" y="2032"/>
                  </a:cubicBezTo>
                  <a:cubicBezTo>
                    <a:pt x="27" y="2069"/>
                    <a:pt x="0" y="2124"/>
                    <a:pt x="0" y="2225"/>
                  </a:cubicBezTo>
                  <a:cubicBezTo>
                    <a:pt x="0" y="2335"/>
                    <a:pt x="27" y="2390"/>
                    <a:pt x="74" y="2426"/>
                  </a:cubicBezTo>
                  <a:cubicBezTo>
                    <a:pt x="119" y="2463"/>
                    <a:pt x="183" y="2481"/>
                    <a:pt x="247" y="2481"/>
                  </a:cubicBezTo>
                  <a:cubicBezTo>
                    <a:pt x="311" y="2481"/>
                    <a:pt x="357" y="2454"/>
                    <a:pt x="403" y="2408"/>
                  </a:cubicBezTo>
                  <a:cubicBezTo>
                    <a:pt x="449" y="2372"/>
                    <a:pt x="504" y="2316"/>
                    <a:pt x="586" y="2307"/>
                  </a:cubicBezTo>
                  <a:lnTo>
                    <a:pt x="586" y="2307"/>
                  </a:lnTo>
                  <a:cubicBezTo>
                    <a:pt x="879" y="2307"/>
                    <a:pt x="879" y="2307"/>
                    <a:pt x="879" y="2307"/>
                  </a:cubicBezTo>
                  <a:cubicBezTo>
                    <a:pt x="879" y="3589"/>
                    <a:pt x="879" y="3589"/>
                    <a:pt x="879" y="3589"/>
                  </a:cubicBezTo>
                  <a:cubicBezTo>
                    <a:pt x="1914" y="3589"/>
                    <a:pt x="1914" y="3589"/>
                    <a:pt x="1914" y="3589"/>
                  </a:cubicBezTo>
                  <a:cubicBezTo>
                    <a:pt x="1914" y="3864"/>
                    <a:pt x="1914" y="3864"/>
                    <a:pt x="1914" y="3864"/>
                  </a:cubicBezTo>
                  <a:lnTo>
                    <a:pt x="1914" y="3864"/>
                  </a:lnTo>
                  <a:cubicBezTo>
                    <a:pt x="1905" y="3946"/>
                    <a:pt x="1849" y="4001"/>
                    <a:pt x="1813" y="4047"/>
                  </a:cubicBezTo>
                  <a:cubicBezTo>
                    <a:pt x="1776" y="4101"/>
                    <a:pt x="1748" y="4138"/>
                    <a:pt x="1748" y="4202"/>
                  </a:cubicBezTo>
                  <a:cubicBezTo>
                    <a:pt x="1748" y="4267"/>
                    <a:pt x="1758" y="4331"/>
                    <a:pt x="1794" y="4377"/>
                  </a:cubicBezTo>
                  <a:cubicBezTo>
                    <a:pt x="1831" y="4423"/>
                    <a:pt x="1886" y="4450"/>
                    <a:pt x="1996" y="4459"/>
                  </a:cubicBezTo>
                  <a:cubicBezTo>
                    <a:pt x="2097" y="4459"/>
                    <a:pt x="2152" y="4423"/>
                    <a:pt x="2188" y="4377"/>
                  </a:cubicBezTo>
                  <a:cubicBezTo>
                    <a:pt x="2224" y="4340"/>
                    <a:pt x="2243" y="4267"/>
                    <a:pt x="2243" y="4202"/>
                  </a:cubicBezTo>
                  <a:cubicBezTo>
                    <a:pt x="2243" y="4138"/>
                    <a:pt x="2215" y="4101"/>
                    <a:pt x="2188" y="4047"/>
                  </a:cubicBezTo>
                  <a:cubicBezTo>
                    <a:pt x="2152" y="4001"/>
                    <a:pt x="2097" y="3956"/>
                    <a:pt x="2097" y="3873"/>
                  </a:cubicBezTo>
                  <a:cubicBezTo>
                    <a:pt x="2097" y="3589"/>
                    <a:pt x="2097" y="3589"/>
                    <a:pt x="2097" y="3589"/>
                  </a:cubicBezTo>
                  <a:cubicBezTo>
                    <a:pt x="3250" y="3589"/>
                    <a:pt x="3250" y="3589"/>
                    <a:pt x="3250" y="3589"/>
                  </a:cubicBezTo>
                  <a:cubicBezTo>
                    <a:pt x="3278" y="3461"/>
                    <a:pt x="3278" y="3379"/>
                    <a:pt x="3269" y="3305"/>
                  </a:cubicBezTo>
                  <a:cubicBezTo>
                    <a:pt x="3305" y="3296"/>
                    <a:pt x="3333" y="3287"/>
                    <a:pt x="3369" y="3268"/>
                  </a:cubicBezTo>
                  <a:cubicBezTo>
                    <a:pt x="3507" y="3214"/>
                    <a:pt x="3653" y="3131"/>
                    <a:pt x="3800" y="3030"/>
                  </a:cubicBezTo>
                  <a:cubicBezTo>
                    <a:pt x="3946" y="3149"/>
                    <a:pt x="4120" y="3250"/>
                    <a:pt x="4322" y="3268"/>
                  </a:cubicBezTo>
                  <a:cubicBezTo>
                    <a:pt x="4514" y="3287"/>
                    <a:pt x="4678" y="3195"/>
                    <a:pt x="4798" y="3076"/>
                  </a:cubicBezTo>
                  <a:cubicBezTo>
                    <a:pt x="4917" y="2967"/>
                    <a:pt x="5000" y="2820"/>
                    <a:pt x="5063" y="2682"/>
                  </a:cubicBezTo>
                  <a:cubicBezTo>
                    <a:pt x="5191" y="2408"/>
                    <a:pt x="5256" y="2142"/>
                    <a:pt x="5256" y="2142"/>
                  </a:cubicBezTo>
                  <a:cubicBezTo>
                    <a:pt x="5283" y="2032"/>
                    <a:pt x="5210" y="1914"/>
                    <a:pt x="5100" y="1895"/>
                  </a:cubicBezTo>
                  <a:close/>
                  <a:moveTo>
                    <a:pt x="3836" y="2472"/>
                  </a:moveTo>
                  <a:lnTo>
                    <a:pt x="3836" y="2472"/>
                  </a:lnTo>
                  <a:cubicBezTo>
                    <a:pt x="3754" y="2344"/>
                    <a:pt x="3708" y="2197"/>
                    <a:pt x="3708" y="2078"/>
                  </a:cubicBezTo>
                  <a:cubicBezTo>
                    <a:pt x="3708" y="1978"/>
                    <a:pt x="3754" y="1831"/>
                    <a:pt x="3809" y="1730"/>
                  </a:cubicBezTo>
                  <a:cubicBezTo>
                    <a:pt x="3864" y="1630"/>
                    <a:pt x="3910" y="1593"/>
                    <a:pt x="3946" y="1593"/>
                  </a:cubicBezTo>
                  <a:cubicBezTo>
                    <a:pt x="4065" y="1593"/>
                    <a:pt x="4093" y="1630"/>
                    <a:pt x="4138" y="1721"/>
                  </a:cubicBezTo>
                  <a:cubicBezTo>
                    <a:pt x="4175" y="1813"/>
                    <a:pt x="4175" y="1969"/>
                    <a:pt x="4147" y="2078"/>
                  </a:cubicBezTo>
                  <a:cubicBezTo>
                    <a:pt x="4138" y="2133"/>
                    <a:pt x="4084" y="2243"/>
                    <a:pt x="3983" y="2353"/>
                  </a:cubicBezTo>
                  <a:cubicBezTo>
                    <a:pt x="3946" y="2390"/>
                    <a:pt x="3882" y="2426"/>
                    <a:pt x="3836" y="2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ChangeArrowheads="1"/>
            </p:cNvSpPr>
            <p:nvPr/>
          </p:nvSpPr>
          <p:spPr bwMode="auto">
            <a:xfrm>
              <a:off x="3631785" y="7963958"/>
              <a:ext cx="2340952" cy="1378480"/>
            </a:xfrm>
            <a:custGeom>
              <a:avLst/>
              <a:gdLst>
                <a:gd name="T0" fmla="*/ 3818 w 3902"/>
                <a:gd name="T1" fmla="*/ 953 h 2299"/>
                <a:gd name="T2" fmla="*/ 3818 w 3902"/>
                <a:gd name="T3" fmla="*/ 953 h 2299"/>
                <a:gd name="T4" fmla="*/ 3645 w 3902"/>
                <a:gd name="T5" fmla="*/ 897 h 2299"/>
                <a:gd name="T6" fmla="*/ 3489 w 3902"/>
                <a:gd name="T7" fmla="*/ 962 h 2299"/>
                <a:gd name="T8" fmla="*/ 3315 w 3902"/>
                <a:gd name="T9" fmla="*/ 1044 h 2299"/>
                <a:gd name="T10" fmla="*/ 2976 w 3902"/>
                <a:gd name="T11" fmla="*/ 1044 h 2299"/>
                <a:gd name="T12" fmla="*/ 2976 w 3902"/>
                <a:gd name="T13" fmla="*/ 0 h 2299"/>
                <a:gd name="T14" fmla="*/ 2298 w 3902"/>
                <a:gd name="T15" fmla="*/ 0 h 2299"/>
                <a:gd name="T16" fmla="*/ 2298 w 3902"/>
                <a:gd name="T17" fmla="*/ 46 h 2299"/>
                <a:gd name="T18" fmla="*/ 2353 w 3902"/>
                <a:gd name="T19" fmla="*/ 129 h 2299"/>
                <a:gd name="T20" fmla="*/ 2445 w 3902"/>
                <a:gd name="T21" fmla="*/ 375 h 2299"/>
                <a:gd name="T22" fmla="*/ 2353 w 3902"/>
                <a:gd name="T23" fmla="*/ 659 h 2299"/>
                <a:gd name="T24" fmla="*/ 2024 w 3902"/>
                <a:gd name="T25" fmla="*/ 796 h 2299"/>
                <a:gd name="T26" fmla="*/ 1704 w 3902"/>
                <a:gd name="T27" fmla="*/ 659 h 2299"/>
                <a:gd name="T28" fmla="*/ 1612 w 3902"/>
                <a:gd name="T29" fmla="*/ 375 h 2299"/>
                <a:gd name="T30" fmla="*/ 1713 w 3902"/>
                <a:gd name="T31" fmla="*/ 119 h 2299"/>
                <a:gd name="T32" fmla="*/ 1777 w 3902"/>
                <a:gd name="T33" fmla="*/ 28 h 2299"/>
                <a:gd name="T34" fmla="*/ 1777 w 3902"/>
                <a:gd name="T35" fmla="*/ 0 h 2299"/>
                <a:gd name="T36" fmla="*/ 0 w 3902"/>
                <a:gd name="T37" fmla="*/ 0 h 2299"/>
                <a:gd name="T38" fmla="*/ 0 w 3902"/>
                <a:gd name="T39" fmla="*/ 879 h 2299"/>
                <a:gd name="T40" fmla="*/ 92 w 3902"/>
                <a:gd name="T41" fmla="*/ 879 h 2299"/>
                <a:gd name="T42" fmla="*/ 175 w 3902"/>
                <a:gd name="T43" fmla="*/ 833 h 2299"/>
                <a:gd name="T44" fmla="*/ 421 w 3902"/>
                <a:gd name="T45" fmla="*/ 741 h 2299"/>
                <a:gd name="T46" fmla="*/ 706 w 3902"/>
                <a:gd name="T47" fmla="*/ 824 h 2299"/>
                <a:gd name="T48" fmla="*/ 843 w 3902"/>
                <a:gd name="T49" fmla="*/ 1154 h 2299"/>
                <a:gd name="T50" fmla="*/ 706 w 3902"/>
                <a:gd name="T51" fmla="*/ 1474 h 2299"/>
                <a:gd name="T52" fmla="*/ 421 w 3902"/>
                <a:gd name="T53" fmla="*/ 1566 h 2299"/>
                <a:gd name="T54" fmla="*/ 175 w 3902"/>
                <a:gd name="T55" fmla="*/ 1465 h 2299"/>
                <a:gd name="T56" fmla="*/ 74 w 3902"/>
                <a:gd name="T57" fmla="*/ 1401 h 2299"/>
                <a:gd name="T58" fmla="*/ 0 w 3902"/>
                <a:gd name="T59" fmla="*/ 1401 h 2299"/>
                <a:gd name="T60" fmla="*/ 0 w 3902"/>
                <a:gd name="T61" fmla="*/ 2298 h 2299"/>
                <a:gd name="T62" fmla="*/ 1237 w 3902"/>
                <a:gd name="T63" fmla="*/ 2298 h 2299"/>
                <a:gd name="T64" fmla="*/ 1237 w 3902"/>
                <a:gd name="T65" fmla="*/ 2243 h 2299"/>
                <a:gd name="T66" fmla="*/ 1173 w 3902"/>
                <a:gd name="T67" fmla="*/ 2152 h 2299"/>
                <a:gd name="T68" fmla="*/ 1072 w 3902"/>
                <a:gd name="T69" fmla="*/ 1895 h 2299"/>
                <a:gd name="T70" fmla="*/ 1164 w 3902"/>
                <a:gd name="T71" fmla="*/ 1612 h 2299"/>
                <a:gd name="T72" fmla="*/ 1484 w 3902"/>
                <a:gd name="T73" fmla="*/ 1474 h 2299"/>
                <a:gd name="T74" fmla="*/ 1813 w 3902"/>
                <a:gd name="T75" fmla="*/ 1612 h 2299"/>
                <a:gd name="T76" fmla="*/ 1896 w 3902"/>
                <a:gd name="T77" fmla="*/ 1895 h 2299"/>
                <a:gd name="T78" fmla="*/ 1804 w 3902"/>
                <a:gd name="T79" fmla="*/ 2143 h 2299"/>
                <a:gd name="T80" fmla="*/ 1749 w 3902"/>
                <a:gd name="T81" fmla="*/ 2225 h 2299"/>
                <a:gd name="T82" fmla="*/ 1749 w 3902"/>
                <a:gd name="T83" fmla="*/ 2298 h 2299"/>
                <a:gd name="T84" fmla="*/ 2976 w 3902"/>
                <a:gd name="T85" fmla="*/ 2298 h 2299"/>
                <a:gd name="T86" fmla="*/ 2976 w 3902"/>
                <a:gd name="T87" fmla="*/ 1236 h 2299"/>
                <a:gd name="T88" fmla="*/ 3306 w 3902"/>
                <a:gd name="T89" fmla="*/ 1236 h 2299"/>
                <a:gd name="T90" fmla="*/ 3306 w 3902"/>
                <a:gd name="T91" fmla="*/ 1236 h 2299"/>
                <a:gd name="T92" fmla="*/ 3489 w 3902"/>
                <a:gd name="T93" fmla="*/ 1337 h 2299"/>
                <a:gd name="T94" fmla="*/ 3645 w 3902"/>
                <a:gd name="T95" fmla="*/ 1401 h 2299"/>
                <a:gd name="T96" fmla="*/ 3818 w 3902"/>
                <a:gd name="T97" fmla="*/ 1346 h 2299"/>
                <a:gd name="T98" fmla="*/ 3892 w 3902"/>
                <a:gd name="T99" fmla="*/ 1154 h 2299"/>
                <a:gd name="T100" fmla="*/ 3818 w 3902"/>
                <a:gd name="T101" fmla="*/ 95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02" h="2299">
                  <a:moveTo>
                    <a:pt x="3818" y="953"/>
                  </a:moveTo>
                  <a:lnTo>
                    <a:pt x="3818" y="953"/>
                  </a:lnTo>
                  <a:cubicBezTo>
                    <a:pt x="3773" y="916"/>
                    <a:pt x="3709" y="897"/>
                    <a:pt x="3645" y="897"/>
                  </a:cubicBezTo>
                  <a:cubicBezTo>
                    <a:pt x="3581" y="897"/>
                    <a:pt x="3535" y="925"/>
                    <a:pt x="3489" y="962"/>
                  </a:cubicBezTo>
                  <a:cubicBezTo>
                    <a:pt x="3443" y="998"/>
                    <a:pt x="3388" y="1044"/>
                    <a:pt x="3315" y="1044"/>
                  </a:cubicBezTo>
                  <a:cubicBezTo>
                    <a:pt x="2976" y="1044"/>
                    <a:pt x="2976" y="1044"/>
                    <a:pt x="2976" y="1044"/>
                  </a:cubicBezTo>
                  <a:cubicBezTo>
                    <a:pt x="2976" y="0"/>
                    <a:pt x="2976" y="0"/>
                    <a:pt x="2976" y="0"/>
                  </a:cubicBezTo>
                  <a:cubicBezTo>
                    <a:pt x="2298" y="0"/>
                    <a:pt x="2298" y="0"/>
                    <a:pt x="2298" y="0"/>
                  </a:cubicBezTo>
                  <a:cubicBezTo>
                    <a:pt x="2298" y="46"/>
                    <a:pt x="2298" y="46"/>
                    <a:pt x="2298" y="46"/>
                  </a:cubicBezTo>
                  <a:cubicBezTo>
                    <a:pt x="2298" y="55"/>
                    <a:pt x="2298" y="64"/>
                    <a:pt x="2353" y="129"/>
                  </a:cubicBezTo>
                  <a:cubicBezTo>
                    <a:pt x="2390" y="183"/>
                    <a:pt x="2445" y="265"/>
                    <a:pt x="2445" y="375"/>
                  </a:cubicBezTo>
                  <a:cubicBezTo>
                    <a:pt x="2445" y="467"/>
                    <a:pt x="2427" y="568"/>
                    <a:pt x="2353" y="659"/>
                  </a:cubicBezTo>
                  <a:cubicBezTo>
                    <a:pt x="2289" y="732"/>
                    <a:pt x="2162" y="796"/>
                    <a:pt x="2024" y="796"/>
                  </a:cubicBezTo>
                  <a:cubicBezTo>
                    <a:pt x="1887" y="787"/>
                    <a:pt x="1768" y="732"/>
                    <a:pt x="1704" y="659"/>
                  </a:cubicBezTo>
                  <a:cubicBezTo>
                    <a:pt x="1631" y="568"/>
                    <a:pt x="1612" y="467"/>
                    <a:pt x="1612" y="375"/>
                  </a:cubicBezTo>
                  <a:cubicBezTo>
                    <a:pt x="1612" y="265"/>
                    <a:pt x="1677" y="174"/>
                    <a:pt x="1713" y="119"/>
                  </a:cubicBezTo>
                  <a:cubicBezTo>
                    <a:pt x="1768" y="55"/>
                    <a:pt x="1777" y="46"/>
                    <a:pt x="1777" y="28"/>
                  </a:cubicBezTo>
                  <a:cubicBezTo>
                    <a:pt x="1777" y="0"/>
                    <a:pt x="1777" y="0"/>
                    <a:pt x="17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92" y="879"/>
                    <a:pt x="92" y="879"/>
                    <a:pt x="92" y="879"/>
                  </a:cubicBezTo>
                  <a:cubicBezTo>
                    <a:pt x="111" y="879"/>
                    <a:pt x="111" y="879"/>
                    <a:pt x="175" y="833"/>
                  </a:cubicBezTo>
                  <a:cubicBezTo>
                    <a:pt x="230" y="787"/>
                    <a:pt x="321" y="741"/>
                    <a:pt x="421" y="741"/>
                  </a:cubicBezTo>
                  <a:cubicBezTo>
                    <a:pt x="522" y="741"/>
                    <a:pt x="623" y="760"/>
                    <a:pt x="706" y="824"/>
                  </a:cubicBezTo>
                  <a:cubicBezTo>
                    <a:pt x="788" y="888"/>
                    <a:pt x="843" y="1017"/>
                    <a:pt x="843" y="1154"/>
                  </a:cubicBezTo>
                  <a:cubicBezTo>
                    <a:pt x="843" y="1291"/>
                    <a:pt x="788" y="1410"/>
                    <a:pt x="706" y="1474"/>
                  </a:cubicBezTo>
                  <a:cubicBezTo>
                    <a:pt x="623" y="1548"/>
                    <a:pt x="522" y="1566"/>
                    <a:pt x="421" y="1566"/>
                  </a:cubicBezTo>
                  <a:cubicBezTo>
                    <a:pt x="312" y="1566"/>
                    <a:pt x="230" y="1511"/>
                    <a:pt x="175" y="1465"/>
                  </a:cubicBezTo>
                  <a:cubicBezTo>
                    <a:pt x="111" y="1410"/>
                    <a:pt x="92" y="1401"/>
                    <a:pt x="74" y="1401"/>
                  </a:cubicBezTo>
                  <a:cubicBezTo>
                    <a:pt x="0" y="1401"/>
                    <a:pt x="0" y="1401"/>
                    <a:pt x="0" y="1401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1237" y="2298"/>
                    <a:pt x="1237" y="2298"/>
                    <a:pt x="1237" y="2298"/>
                  </a:cubicBezTo>
                  <a:cubicBezTo>
                    <a:pt x="1237" y="2243"/>
                    <a:pt x="1237" y="2243"/>
                    <a:pt x="1237" y="2243"/>
                  </a:cubicBezTo>
                  <a:cubicBezTo>
                    <a:pt x="1237" y="2225"/>
                    <a:pt x="1228" y="2215"/>
                    <a:pt x="1173" y="2152"/>
                  </a:cubicBezTo>
                  <a:cubicBezTo>
                    <a:pt x="1127" y="2097"/>
                    <a:pt x="1072" y="2005"/>
                    <a:pt x="1072" y="1895"/>
                  </a:cubicBezTo>
                  <a:cubicBezTo>
                    <a:pt x="1072" y="1804"/>
                    <a:pt x="1090" y="1703"/>
                    <a:pt x="1164" y="1612"/>
                  </a:cubicBezTo>
                  <a:cubicBezTo>
                    <a:pt x="1228" y="1539"/>
                    <a:pt x="1346" y="1484"/>
                    <a:pt x="1484" y="1474"/>
                  </a:cubicBezTo>
                  <a:cubicBezTo>
                    <a:pt x="1621" y="1474"/>
                    <a:pt x="1749" y="1539"/>
                    <a:pt x="1813" y="1612"/>
                  </a:cubicBezTo>
                  <a:cubicBezTo>
                    <a:pt x="1877" y="1703"/>
                    <a:pt x="1896" y="1804"/>
                    <a:pt x="1896" y="1895"/>
                  </a:cubicBezTo>
                  <a:cubicBezTo>
                    <a:pt x="1896" y="2005"/>
                    <a:pt x="1850" y="2088"/>
                    <a:pt x="1804" y="2143"/>
                  </a:cubicBezTo>
                  <a:cubicBezTo>
                    <a:pt x="1759" y="2206"/>
                    <a:pt x="1749" y="2215"/>
                    <a:pt x="1749" y="2225"/>
                  </a:cubicBezTo>
                  <a:cubicBezTo>
                    <a:pt x="1749" y="2298"/>
                    <a:pt x="1749" y="2298"/>
                    <a:pt x="1749" y="2298"/>
                  </a:cubicBezTo>
                  <a:cubicBezTo>
                    <a:pt x="2976" y="2298"/>
                    <a:pt x="2976" y="2298"/>
                    <a:pt x="2976" y="2298"/>
                  </a:cubicBezTo>
                  <a:cubicBezTo>
                    <a:pt x="2976" y="1236"/>
                    <a:pt x="2976" y="1236"/>
                    <a:pt x="2976" y="1236"/>
                  </a:cubicBezTo>
                  <a:cubicBezTo>
                    <a:pt x="3306" y="1236"/>
                    <a:pt x="3306" y="1236"/>
                    <a:pt x="3306" y="1236"/>
                  </a:cubicBezTo>
                  <a:lnTo>
                    <a:pt x="3306" y="1236"/>
                  </a:lnTo>
                  <a:cubicBezTo>
                    <a:pt x="3388" y="1245"/>
                    <a:pt x="3443" y="1300"/>
                    <a:pt x="3489" y="1337"/>
                  </a:cubicBezTo>
                  <a:cubicBezTo>
                    <a:pt x="3535" y="1373"/>
                    <a:pt x="3581" y="1401"/>
                    <a:pt x="3645" y="1401"/>
                  </a:cubicBezTo>
                  <a:cubicBezTo>
                    <a:pt x="3709" y="1401"/>
                    <a:pt x="3773" y="1383"/>
                    <a:pt x="3818" y="1346"/>
                  </a:cubicBezTo>
                  <a:cubicBezTo>
                    <a:pt x="3865" y="1309"/>
                    <a:pt x="3892" y="1254"/>
                    <a:pt x="3892" y="1154"/>
                  </a:cubicBezTo>
                  <a:cubicBezTo>
                    <a:pt x="3901" y="1044"/>
                    <a:pt x="3865" y="989"/>
                    <a:pt x="3818" y="9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0" name="Freeform 9"/>
            <p:cNvSpPr>
              <a:spLocks noChangeArrowheads="1"/>
            </p:cNvSpPr>
            <p:nvPr/>
          </p:nvSpPr>
          <p:spPr bwMode="auto">
            <a:xfrm>
              <a:off x="5557449" y="7963958"/>
              <a:ext cx="1785472" cy="1378480"/>
            </a:xfrm>
            <a:custGeom>
              <a:avLst/>
              <a:gdLst>
                <a:gd name="T0" fmla="*/ 2299 w 2977"/>
                <a:gd name="T1" fmla="*/ 46 h 2299"/>
                <a:gd name="T2" fmla="*/ 2299 w 2977"/>
                <a:gd name="T3" fmla="*/ 46 h 2299"/>
                <a:gd name="T4" fmla="*/ 2354 w 2977"/>
                <a:gd name="T5" fmla="*/ 129 h 2299"/>
                <a:gd name="T6" fmla="*/ 2445 w 2977"/>
                <a:gd name="T7" fmla="*/ 375 h 2299"/>
                <a:gd name="T8" fmla="*/ 2354 w 2977"/>
                <a:gd name="T9" fmla="*/ 659 h 2299"/>
                <a:gd name="T10" fmla="*/ 2024 w 2977"/>
                <a:gd name="T11" fmla="*/ 796 h 2299"/>
                <a:gd name="T12" fmla="*/ 1703 w 2977"/>
                <a:gd name="T13" fmla="*/ 659 h 2299"/>
                <a:gd name="T14" fmla="*/ 1621 w 2977"/>
                <a:gd name="T15" fmla="*/ 375 h 2299"/>
                <a:gd name="T16" fmla="*/ 1722 w 2977"/>
                <a:gd name="T17" fmla="*/ 119 h 2299"/>
                <a:gd name="T18" fmla="*/ 1786 w 2977"/>
                <a:gd name="T19" fmla="*/ 28 h 2299"/>
                <a:gd name="T20" fmla="*/ 1786 w 2977"/>
                <a:gd name="T21" fmla="*/ 0 h 2299"/>
                <a:gd name="T22" fmla="*/ 0 w 2977"/>
                <a:gd name="T23" fmla="*/ 0 h 2299"/>
                <a:gd name="T24" fmla="*/ 0 w 2977"/>
                <a:gd name="T25" fmla="*/ 879 h 2299"/>
                <a:gd name="T26" fmla="*/ 101 w 2977"/>
                <a:gd name="T27" fmla="*/ 879 h 2299"/>
                <a:gd name="T28" fmla="*/ 183 w 2977"/>
                <a:gd name="T29" fmla="*/ 833 h 2299"/>
                <a:gd name="T30" fmla="*/ 422 w 2977"/>
                <a:gd name="T31" fmla="*/ 741 h 2299"/>
                <a:gd name="T32" fmla="*/ 705 w 2977"/>
                <a:gd name="T33" fmla="*/ 824 h 2299"/>
                <a:gd name="T34" fmla="*/ 843 w 2977"/>
                <a:gd name="T35" fmla="*/ 1154 h 2299"/>
                <a:gd name="T36" fmla="*/ 705 w 2977"/>
                <a:gd name="T37" fmla="*/ 1474 h 2299"/>
                <a:gd name="T38" fmla="*/ 422 w 2977"/>
                <a:gd name="T39" fmla="*/ 1566 h 2299"/>
                <a:gd name="T40" fmla="*/ 174 w 2977"/>
                <a:gd name="T41" fmla="*/ 1465 h 2299"/>
                <a:gd name="T42" fmla="*/ 82 w 2977"/>
                <a:gd name="T43" fmla="*/ 1401 h 2299"/>
                <a:gd name="T44" fmla="*/ 0 w 2977"/>
                <a:gd name="T45" fmla="*/ 1401 h 2299"/>
                <a:gd name="T46" fmla="*/ 0 w 2977"/>
                <a:gd name="T47" fmla="*/ 2298 h 2299"/>
                <a:gd name="T48" fmla="*/ 1237 w 2977"/>
                <a:gd name="T49" fmla="*/ 2298 h 2299"/>
                <a:gd name="T50" fmla="*/ 1237 w 2977"/>
                <a:gd name="T51" fmla="*/ 2243 h 2299"/>
                <a:gd name="T52" fmla="*/ 1172 w 2977"/>
                <a:gd name="T53" fmla="*/ 2152 h 2299"/>
                <a:gd name="T54" fmla="*/ 1071 w 2977"/>
                <a:gd name="T55" fmla="*/ 1895 h 2299"/>
                <a:gd name="T56" fmla="*/ 1163 w 2977"/>
                <a:gd name="T57" fmla="*/ 1612 h 2299"/>
                <a:gd name="T58" fmla="*/ 1484 w 2977"/>
                <a:gd name="T59" fmla="*/ 1474 h 2299"/>
                <a:gd name="T60" fmla="*/ 1813 w 2977"/>
                <a:gd name="T61" fmla="*/ 1612 h 2299"/>
                <a:gd name="T62" fmla="*/ 1896 w 2977"/>
                <a:gd name="T63" fmla="*/ 1895 h 2299"/>
                <a:gd name="T64" fmla="*/ 1804 w 2977"/>
                <a:gd name="T65" fmla="*/ 2143 h 2299"/>
                <a:gd name="T66" fmla="*/ 1759 w 2977"/>
                <a:gd name="T67" fmla="*/ 2225 h 2299"/>
                <a:gd name="T68" fmla="*/ 1759 w 2977"/>
                <a:gd name="T69" fmla="*/ 2298 h 2299"/>
                <a:gd name="T70" fmla="*/ 2976 w 2977"/>
                <a:gd name="T71" fmla="*/ 2298 h 2299"/>
                <a:gd name="T72" fmla="*/ 2976 w 2977"/>
                <a:gd name="T73" fmla="*/ 0 h 2299"/>
                <a:gd name="T74" fmla="*/ 2299 w 2977"/>
                <a:gd name="T75" fmla="*/ 0 h 2299"/>
                <a:gd name="T76" fmla="*/ 2299 w 2977"/>
                <a:gd name="T77" fmla="*/ 46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77" h="2299">
                  <a:moveTo>
                    <a:pt x="2299" y="46"/>
                  </a:moveTo>
                  <a:lnTo>
                    <a:pt x="2299" y="46"/>
                  </a:lnTo>
                  <a:cubicBezTo>
                    <a:pt x="2299" y="55"/>
                    <a:pt x="2308" y="64"/>
                    <a:pt x="2354" y="129"/>
                  </a:cubicBezTo>
                  <a:cubicBezTo>
                    <a:pt x="2391" y="183"/>
                    <a:pt x="2445" y="265"/>
                    <a:pt x="2445" y="375"/>
                  </a:cubicBezTo>
                  <a:cubicBezTo>
                    <a:pt x="2445" y="467"/>
                    <a:pt x="2427" y="568"/>
                    <a:pt x="2354" y="659"/>
                  </a:cubicBezTo>
                  <a:cubicBezTo>
                    <a:pt x="2290" y="732"/>
                    <a:pt x="2161" y="796"/>
                    <a:pt x="2024" y="796"/>
                  </a:cubicBezTo>
                  <a:cubicBezTo>
                    <a:pt x="1887" y="787"/>
                    <a:pt x="1768" y="732"/>
                    <a:pt x="1703" y="659"/>
                  </a:cubicBezTo>
                  <a:cubicBezTo>
                    <a:pt x="1639" y="568"/>
                    <a:pt x="1621" y="467"/>
                    <a:pt x="1621" y="375"/>
                  </a:cubicBezTo>
                  <a:cubicBezTo>
                    <a:pt x="1621" y="265"/>
                    <a:pt x="1676" y="174"/>
                    <a:pt x="1722" y="119"/>
                  </a:cubicBezTo>
                  <a:cubicBezTo>
                    <a:pt x="1768" y="55"/>
                    <a:pt x="1786" y="46"/>
                    <a:pt x="1786" y="28"/>
                  </a:cubicBezTo>
                  <a:cubicBezTo>
                    <a:pt x="1786" y="0"/>
                    <a:pt x="1786" y="0"/>
                    <a:pt x="17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101" y="879"/>
                    <a:pt x="101" y="879"/>
                    <a:pt x="101" y="879"/>
                  </a:cubicBezTo>
                  <a:cubicBezTo>
                    <a:pt x="110" y="879"/>
                    <a:pt x="119" y="879"/>
                    <a:pt x="183" y="833"/>
                  </a:cubicBezTo>
                  <a:cubicBezTo>
                    <a:pt x="238" y="787"/>
                    <a:pt x="321" y="741"/>
                    <a:pt x="422" y="741"/>
                  </a:cubicBezTo>
                  <a:cubicBezTo>
                    <a:pt x="522" y="741"/>
                    <a:pt x="623" y="760"/>
                    <a:pt x="705" y="824"/>
                  </a:cubicBezTo>
                  <a:cubicBezTo>
                    <a:pt x="788" y="888"/>
                    <a:pt x="843" y="1017"/>
                    <a:pt x="843" y="1154"/>
                  </a:cubicBezTo>
                  <a:cubicBezTo>
                    <a:pt x="843" y="1291"/>
                    <a:pt x="788" y="1410"/>
                    <a:pt x="705" y="1474"/>
                  </a:cubicBezTo>
                  <a:cubicBezTo>
                    <a:pt x="623" y="1548"/>
                    <a:pt x="522" y="1566"/>
                    <a:pt x="422" y="1566"/>
                  </a:cubicBezTo>
                  <a:cubicBezTo>
                    <a:pt x="312" y="1566"/>
                    <a:pt x="229" y="1511"/>
                    <a:pt x="174" y="1465"/>
                  </a:cubicBezTo>
                  <a:cubicBezTo>
                    <a:pt x="110" y="1410"/>
                    <a:pt x="92" y="1401"/>
                    <a:pt x="82" y="1401"/>
                  </a:cubicBezTo>
                  <a:cubicBezTo>
                    <a:pt x="0" y="1401"/>
                    <a:pt x="0" y="1401"/>
                    <a:pt x="0" y="1401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1237" y="2298"/>
                    <a:pt x="1237" y="2298"/>
                    <a:pt x="1237" y="2298"/>
                  </a:cubicBezTo>
                  <a:cubicBezTo>
                    <a:pt x="1237" y="2243"/>
                    <a:pt x="1237" y="2243"/>
                    <a:pt x="1237" y="2243"/>
                  </a:cubicBezTo>
                  <a:cubicBezTo>
                    <a:pt x="1237" y="2225"/>
                    <a:pt x="1227" y="2215"/>
                    <a:pt x="1172" y="2152"/>
                  </a:cubicBezTo>
                  <a:cubicBezTo>
                    <a:pt x="1136" y="2097"/>
                    <a:pt x="1071" y="2005"/>
                    <a:pt x="1071" y="1895"/>
                  </a:cubicBezTo>
                  <a:cubicBezTo>
                    <a:pt x="1071" y="1804"/>
                    <a:pt x="1090" y="1703"/>
                    <a:pt x="1163" y="1612"/>
                  </a:cubicBezTo>
                  <a:cubicBezTo>
                    <a:pt x="1227" y="1539"/>
                    <a:pt x="1347" y="1484"/>
                    <a:pt x="1484" y="1474"/>
                  </a:cubicBezTo>
                  <a:cubicBezTo>
                    <a:pt x="1621" y="1474"/>
                    <a:pt x="1750" y="1539"/>
                    <a:pt x="1813" y="1612"/>
                  </a:cubicBezTo>
                  <a:cubicBezTo>
                    <a:pt x="1878" y="1703"/>
                    <a:pt x="1896" y="1804"/>
                    <a:pt x="1896" y="1895"/>
                  </a:cubicBezTo>
                  <a:cubicBezTo>
                    <a:pt x="1896" y="2005"/>
                    <a:pt x="1850" y="2088"/>
                    <a:pt x="1804" y="2143"/>
                  </a:cubicBezTo>
                  <a:cubicBezTo>
                    <a:pt x="1759" y="2206"/>
                    <a:pt x="1759" y="2215"/>
                    <a:pt x="1759" y="2225"/>
                  </a:cubicBezTo>
                  <a:cubicBezTo>
                    <a:pt x="1759" y="2298"/>
                    <a:pt x="1759" y="2298"/>
                    <a:pt x="1759" y="2298"/>
                  </a:cubicBezTo>
                  <a:cubicBezTo>
                    <a:pt x="2976" y="2298"/>
                    <a:pt x="2976" y="2298"/>
                    <a:pt x="2976" y="2298"/>
                  </a:cubicBezTo>
                  <a:cubicBezTo>
                    <a:pt x="2976" y="0"/>
                    <a:pt x="2976" y="0"/>
                    <a:pt x="2976" y="0"/>
                  </a:cubicBezTo>
                  <a:cubicBezTo>
                    <a:pt x="2299" y="0"/>
                    <a:pt x="2299" y="0"/>
                    <a:pt x="2299" y="0"/>
                  </a:cubicBezTo>
                  <a:lnTo>
                    <a:pt x="2299" y="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1" name="Freeform 10"/>
            <p:cNvSpPr>
              <a:spLocks noChangeArrowheads="1"/>
            </p:cNvSpPr>
            <p:nvPr/>
          </p:nvSpPr>
          <p:spPr bwMode="auto">
            <a:xfrm>
              <a:off x="7488405" y="7963958"/>
              <a:ext cx="1938890" cy="1907647"/>
            </a:xfrm>
            <a:custGeom>
              <a:avLst/>
              <a:gdLst>
                <a:gd name="T0" fmla="*/ 2297 w 3232"/>
                <a:gd name="T1" fmla="*/ 46 h 3178"/>
                <a:gd name="T2" fmla="*/ 2297 w 3232"/>
                <a:gd name="T3" fmla="*/ 46 h 3178"/>
                <a:gd name="T4" fmla="*/ 2352 w 3232"/>
                <a:gd name="T5" fmla="*/ 129 h 3178"/>
                <a:gd name="T6" fmla="*/ 2444 w 3232"/>
                <a:gd name="T7" fmla="*/ 375 h 3178"/>
                <a:gd name="T8" fmla="*/ 2352 w 3232"/>
                <a:gd name="T9" fmla="*/ 659 h 3178"/>
                <a:gd name="T10" fmla="*/ 2032 w 3232"/>
                <a:gd name="T11" fmla="*/ 796 h 3178"/>
                <a:gd name="T12" fmla="*/ 1702 w 3232"/>
                <a:gd name="T13" fmla="*/ 659 h 3178"/>
                <a:gd name="T14" fmla="*/ 1620 w 3232"/>
                <a:gd name="T15" fmla="*/ 375 h 3178"/>
                <a:gd name="T16" fmla="*/ 1720 w 3232"/>
                <a:gd name="T17" fmla="*/ 119 h 3178"/>
                <a:gd name="T18" fmla="*/ 1784 w 3232"/>
                <a:gd name="T19" fmla="*/ 28 h 3178"/>
                <a:gd name="T20" fmla="*/ 1784 w 3232"/>
                <a:gd name="T21" fmla="*/ 0 h 3178"/>
                <a:gd name="T22" fmla="*/ 0 w 3232"/>
                <a:gd name="T23" fmla="*/ 0 h 3178"/>
                <a:gd name="T24" fmla="*/ 0 w 3232"/>
                <a:gd name="T25" fmla="*/ 2298 h 3178"/>
                <a:gd name="T26" fmla="*/ 328 w 3232"/>
                <a:gd name="T27" fmla="*/ 2298 h 3178"/>
                <a:gd name="T28" fmla="*/ 328 w 3232"/>
                <a:gd name="T29" fmla="*/ 2582 h 3178"/>
                <a:gd name="T30" fmla="*/ 328 w 3232"/>
                <a:gd name="T31" fmla="*/ 2591 h 3178"/>
                <a:gd name="T32" fmla="*/ 228 w 3232"/>
                <a:gd name="T33" fmla="*/ 2765 h 3178"/>
                <a:gd name="T34" fmla="*/ 164 w 3232"/>
                <a:gd name="T35" fmla="*/ 2921 h 3178"/>
                <a:gd name="T36" fmla="*/ 210 w 3232"/>
                <a:gd name="T37" fmla="*/ 3095 h 3178"/>
                <a:gd name="T38" fmla="*/ 411 w 3232"/>
                <a:gd name="T39" fmla="*/ 3177 h 3178"/>
                <a:gd name="T40" fmla="*/ 604 w 3232"/>
                <a:gd name="T41" fmla="*/ 3104 h 3178"/>
                <a:gd name="T42" fmla="*/ 659 w 3232"/>
                <a:gd name="T43" fmla="*/ 2921 h 3178"/>
                <a:gd name="T44" fmla="*/ 595 w 3232"/>
                <a:gd name="T45" fmla="*/ 2774 h 3178"/>
                <a:gd name="T46" fmla="*/ 512 w 3232"/>
                <a:gd name="T47" fmla="*/ 2591 h 3178"/>
                <a:gd name="T48" fmla="*/ 512 w 3232"/>
                <a:gd name="T49" fmla="*/ 2298 h 3178"/>
                <a:gd name="T50" fmla="*/ 1556 w 3232"/>
                <a:gd name="T51" fmla="*/ 2298 h 3178"/>
                <a:gd name="T52" fmla="*/ 3085 w 3232"/>
                <a:gd name="T53" fmla="*/ 467 h 3178"/>
                <a:gd name="T54" fmla="*/ 3231 w 3232"/>
                <a:gd name="T55" fmla="*/ 0 h 3178"/>
                <a:gd name="T56" fmla="*/ 2297 w 3232"/>
                <a:gd name="T57" fmla="*/ 0 h 3178"/>
                <a:gd name="T58" fmla="*/ 2297 w 3232"/>
                <a:gd name="T59" fmla="*/ 46 h 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2" h="3178">
                  <a:moveTo>
                    <a:pt x="2297" y="46"/>
                  </a:moveTo>
                  <a:lnTo>
                    <a:pt x="2297" y="46"/>
                  </a:lnTo>
                  <a:cubicBezTo>
                    <a:pt x="2297" y="55"/>
                    <a:pt x="2306" y="64"/>
                    <a:pt x="2352" y="129"/>
                  </a:cubicBezTo>
                  <a:cubicBezTo>
                    <a:pt x="2389" y="183"/>
                    <a:pt x="2444" y="265"/>
                    <a:pt x="2444" y="375"/>
                  </a:cubicBezTo>
                  <a:cubicBezTo>
                    <a:pt x="2444" y="467"/>
                    <a:pt x="2426" y="568"/>
                    <a:pt x="2352" y="659"/>
                  </a:cubicBezTo>
                  <a:cubicBezTo>
                    <a:pt x="2288" y="732"/>
                    <a:pt x="2169" y="796"/>
                    <a:pt x="2032" y="796"/>
                  </a:cubicBezTo>
                  <a:cubicBezTo>
                    <a:pt x="1894" y="787"/>
                    <a:pt x="1775" y="732"/>
                    <a:pt x="1702" y="659"/>
                  </a:cubicBezTo>
                  <a:cubicBezTo>
                    <a:pt x="1639" y="568"/>
                    <a:pt x="1620" y="467"/>
                    <a:pt x="1620" y="375"/>
                  </a:cubicBezTo>
                  <a:cubicBezTo>
                    <a:pt x="1620" y="265"/>
                    <a:pt x="1675" y="174"/>
                    <a:pt x="1720" y="119"/>
                  </a:cubicBezTo>
                  <a:cubicBezTo>
                    <a:pt x="1766" y="55"/>
                    <a:pt x="1784" y="46"/>
                    <a:pt x="1784" y="28"/>
                  </a:cubicBezTo>
                  <a:cubicBezTo>
                    <a:pt x="1784" y="0"/>
                    <a:pt x="1784" y="0"/>
                    <a:pt x="17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98"/>
                    <a:pt x="0" y="2298"/>
                    <a:pt x="0" y="2298"/>
                  </a:cubicBezTo>
                  <a:cubicBezTo>
                    <a:pt x="328" y="2298"/>
                    <a:pt x="328" y="2298"/>
                    <a:pt x="328" y="2298"/>
                  </a:cubicBezTo>
                  <a:cubicBezTo>
                    <a:pt x="328" y="2582"/>
                    <a:pt x="328" y="2582"/>
                    <a:pt x="328" y="2582"/>
                  </a:cubicBezTo>
                  <a:lnTo>
                    <a:pt x="328" y="2591"/>
                  </a:lnTo>
                  <a:cubicBezTo>
                    <a:pt x="319" y="2673"/>
                    <a:pt x="265" y="2719"/>
                    <a:pt x="228" y="2765"/>
                  </a:cubicBezTo>
                  <a:cubicBezTo>
                    <a:pt x="192" y="2820"/>
                    <a:pt x="164" y="2857"/>
                    <a:pt x="164" y="2921"/>
                  </a:cubicBezTo>
                  <a:cubicBezTo>
                    <a:pt x="164" y="2994"/>
                    <a:pt x="173" y="3059"/>
                    <a:pt x="210" y="3095"/>
                  </a:cubicBezTo>
                  <a:cubicBezTo>
                    <a:pt x="246" y="3140"/>
                    <a:pt x="301" y="3177"/>
                    <a:pt x="411" y="3177"/>
                  </a:cubicBezTo>
                  <a:cubicBezTo>
                    <a:pt x="512" y="3177"/>
                    <a:pt x="567" y="3150"/>
                    <a:pt x="604" y="3104"/>
                  </a:cubicBezTo>
                  <a:cubicBezTo>
                    <a:pt x="641" y="3059"/>
                    <a:pt x="659" y="2985"/>
                    <a:pt x="659" y="2921"/>
                  </a:cubicBezTo>
                  <a:cubicBezTo>
                    <a:pt x="659" y="2866"/>
                    <a:pt x="632" y="2820"/>
                    <a:pt x="595" y="2774"/>
                  </a:cubicBezTo>
                  <a:cubicBezTo>
                    <a:pt x="567" y="2719"/>
                    <a:pt x="512" y="2673"/>
                    <a:pt x="512" y="2591"/>
                  </a:cubicBezTo>
                  <a:cubicBezTo>
                    <a:pt x="512" y="2298"/>
                    <a:pt x="512" y="2298"/>
                    <a:pt x="512" y="2298"/>
                  </a:cubicBezTo>
                  <a:cubicBezTo>
                    <a:pt x="1556" y="2298"/>
                    <a:pt x="1556" y="2298"/>
                    <a:pt x="1556" y="2298"/>
                  </a:cubicBezTo>
                  <a:cubicBezTo>
                    <a:pt x="2260" y="1831"/>
                    <a:pt x="2801" y="1218"/>
                    <a:pt x="3085" y="467"/>
                  </a:cubicBezTo>
                  <a:cubicBezTo>
                    <a:pt x="3149" y="274"/>
                    <a:pt x="3195" y="129"/>
                    <a:pt x="3231" y="0"/>
                  </a:cubicBezTo>
                  <a:cubicBezTo>
                    <a:pt x="2297" y="0"/>
                    <a:pt x="2297" y="0"/>
                    <a:pt x="2297" y="0"/>
                  </a:cubicBezTo>
                  <a:lnTo>
                    <a:pt x="2297" y="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2" name="Freeform 11"/>
            <p:cNvSpPr>
              <a:spLocks noChangeArrowheads="1"/>
            </p:cNvSpPr>
            <p:nvPr/>
          </p:nvSpPr>
          <p:spPr bwMode="auto">
            <a:xfrm>
              <a:off x="3679398" y="8948209"/>
              <a:ext cx="2280114" cy="1902355"/>
            </a:xfrm>
            <a:custGeom>
              <a:avLst/>
              <a:gdLst>
                <a:gd name="T0" fmla="*/ 1502 w 3801"/>
                <a:gd name="T1" fmla="*/ 586 h 3169"/>
                <a:gd name="T2" fmla="*/ 1502 w 3801"/>
                <a:gd name="T3" fmla="*/ 586 h 3169"/>
                <a:gd name="T4" fmla="*/ 1594 w 3801"/>
                <a:gd name="T5" fmla="*/ 413 h 3169"/>
                <a:gd name="T6" fmla="*/ 1648 w 3801"/>
                <a:gd name="T7" fmla="*/ 256 h 3169"/>
                <a:gd name="T8" fmla="*/ 1603 w 3801"/>
                <a:gd name="T9" fmla="*/ 82 h 3169"/>
                <a:gd name="T10" fmla="*/ 1401 w 3801"/>
                <a:gd name="T11" fmla="*/ 0 h 3169"/>
                <a:gd name="T12" fmla="*/ 1208 w 3801"/>
                <a:gd name="T13" fmla="*/ 82 h 3169"/>
                <a:gd name="T14" fmla="*/ 1154 w 3801"/>
                <a:gd name="T15" fmla="*/ 256 h 3169"/>
                <a:gd name="T16" fmla="*/ 1218 w 3801"/>
                <a:gd name="T17" fmla="*/ 413 h 3169"/>
                <a:gd name="T18" fmla="*/ 1318 w 3801"/>
                <a:gd name="T19" fmla="*/ 586 h 3169"/>
                <a:gd name="T20" fmla="*/ 1318 w 3801"/>
                <a:gd name="T21" fmla="*/ 595 h 3169"/>
                <a:gd name="T22" fmla="*/ 1318 w 3801"/>
                <a:gd name="T23" fmla="*/ 907 h 3169"/>
                <a:gd name="T24" fmla="*/ 0 w 3801"/>
                <a:gd name="T25" fmla="*/ 907 h 3169"/>
                <a:gd name="T26" fmla="*/ 73 w 3801"/>
                <a:gd name="T27" fmla="*/ 943 h 3169"/>
                <a:gd name="T28" fmla="*/ 73 w 3801"/>
                <a:gd name="T29" fmla="*/ 1795 h 3169"/>
                <a:gd name="T30" fmla="*/ 504 w 3801"/>
                <a:gd name="T31" fmla="*/ 2912 h 3169"/>
                <a:gd name="T32" fmla="*/ 2601 w 3801"/>
                <a:gd name="T33" fmla="*/ 2912 h 3169"/>
                <a:gd name="T34" fmla="*/ 3031 w 3801"/>
                <a:gd name="T35" fmla="*/ 1795 h 3169"/>
                <a:gd name="T36" fmla="*/ 3031 w 3801"/>
                <a:gd name="T37" fmla="*/ 1703 h 3169"/>
                <a:gd name="T38" fmla="*/ 3754 w 3801"/>
                <a:gd name="T39" fmla="*/ 1730 h 3169"/>
                <a:gd name="T40" fmla="*/ 3800 w 3801"/>
                <a:gd name="T41" fmla="*/ 1730 h 3169"/>
                <a:gd name="T42" fmla="*/ 3800 w 3801"/>
                <a:gd name="T43" fmla="*/ 907 h 3169"/>
                <a:gd name="T44" fmla="*/ 1502 w 3801"/>
                <a:gd name="T45" fmla="*/ 907 h 3169"/>
                <a:gd name="T46" fmla="*/ 1502 w 3801"/>
                <a:gd name="T47" fmla="*/ 586 h 3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01" h="3169">
                  <a:moveTo>
                    <a:pt x="1502" y="586"/>
                  </a:moveTo>
                  <a:lnTo>
                    <a:pt x="1502" y="586"/>
                  </a:lnTo>
                  <a:cubicBezTo>
                    <a:pt x="1502" y="504"/>
                    <a:pt x="1557" y="458"/>
                    <a:pt x="1594" y="413"/>
                  </a:cubicBezTo>
                  <a:cubicBezTo>
                    <a:pt x="1630" y="357"/>
                    <a:pt x="1648" y="321"/>
                    <a:pt x="1648" y="256"/>
                  </a:cubicBezTo>
                  <a:cubicBezTo>
                    <a:pt x="1648" y="192"/>
                    <a:pt x="1639" y="119"/>
                    <a:pt x="1603" y="82"/>
                  </a:cubicBezTo>
                  <a:cubicBezTo>
                    <a:pt x="1566" y="36"/>
                    <a:pt x="1511" y="0"/>
                    <a:pt x="1401" y="0"/>
                  </a:cubicBezTo>
                  <a:cubicBezTo>
                    <a:pt x="1300" y="9"/>
                    <a:pt x="1236" y="36"/>
                    <a:pt x="1208" y="82"/>
                  </a:cubicBezTo>
                  <a:cubicBezTo>
                    <a:pt x="1172" y="128"/>
                    <a:pt x="1154" y="192"/>
                    <a:pt x="1154" y="256"/>
                  </a:cubicBezTo>
                  <a:cubicBezTo>
                    <a:pt x="1154" y="321"/>
                    <a:pt x="1181" y="357"/>
                    <a:pt x="1218" y="413"/>
                  </a:cubicBezTo>
                  <a:cubicBezTo>
                    <a:pt x="1254" y="458"/>
                    <a:pt x="1309" y="504"/>
                    <a:pt x="1318" y="586"/>
                  </a:cubicBezTo>
                  <a:cubicBezTo>
                    <a:pt x="1318" y="595"/>
                    <a:pt x="1318" y="595"/>
                    <a:pt x="1318" y="595"/>
                  </a:cubicBezTo>
                  <a:cubicBezTo>
                    <a:pt x="1318" y="907"/>
                    <a:pt x="1318" y="907"/>
                    <a:pt x="1318" y="907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28" y="916"/>
                    <a:pt x="46" y="934"/>
                    <a:pt x="73" y="943"/>
                  </a:cubicBezTo>
                  <a:cubicBezTo>
                    <a:pt x="73" y="1795"/>
                    <a:pt x="73" y="1795"/>
                    <a:pt x="73" y="1795"/>
                  </a:cubicBezTo>
                  <a:cubicBezTo>
                    <a:pt x="64" y="2207"/>
                    <a:pt x="229" y="2619"/>
                    <a:pt x="504" y="2912"/>
                  </a:cubicBezTo>
                  <a:cubicBezTo>
                    <a:pt x="1337" y="3140"/>
                    <a:pt x="1849" y="3168"/>
                    <a:pt x="2601" y="2912"/>
                  </a:cubicBezTo>
                  <a:cubicBezTo>
                    <a:pt x="2875" y="2619"/>
                    <a:pt x="3031" y="2207"/>
                    <a:pt x="3031" y="1795"/>
                  </a:cubicBezTo>
                  <a:cubicBezTo>
                    <a:pt x="3031" y="1703"/>
                    <a:pt x="3031" y="1703"/>
                    <a:pt x="3031" y="1703"/>
                  </a:cubicBezTo>
                  <a:cubicBezTo>
                    <a:pt x="3259" y="1721"/>
                    <a:pt x="3507" y="1730"/>
                    <a:pt x="3754" y="1730"/>
                  </a:cubicBezTo>
                  <a:cubicBezTo>
                    <a:pt x="3763" y="1730"/>
                    <a:pt x="3782" y="1730"/>
                    <a:pt x="3800" y="1730"/>
                  </a:cubicBezTo>
                  <a:cubicBezTo>
                    <a:pt x="3800" y="907"/>
                    <a:pt x="3800" y="907"/>
                    <a:pt x="3800" y="907"/>
                  </a:cubicBezTo>
                  <a:cubicBezTo>
                    <a:pt x="1502" y="907"/>
                    <a:pt x="1502" y="907"/>
                    <a:pt x="1502" y="907"/>
                  </a:cubicBezTo>
                  <a:lnTo>
                    <a:pt x="1502" y="58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3" name="Freeform 12"/>
            <p:cNvSpPr>
              <a:spLocks noChangeArrowheads="1"/>
            </p:cNvSpPr>
            <p:nvPr/>
          </p:nvSpPr>
          <p:spPr bwMode="auto">
            <a:xfrm>
              <a:off x="6102350" y="8948208"/>
              <a:ext cx="2076437" cy="1830917"/>
            </a:xfrm>
            <a:custGeom>
              <a:avLst/>
              <a:gdLst>
                <a:gd name="T0" fmla="*/ 2985 w 3462"/>
                <a:gd name="T1" fmla="*/ 952 h 3050"/>
                <a:gd name="T2" fmla="*/ 2985 w 3462"/>
                <a:gd name="T3" fmla="*/ 952 h 3050"/>
                <a:gd name="T4" fmla="*/ 3040 w 3462"/>
                <a:gd name="T5" fmla="*/ 1034 h 3050"/>
                <a:gd name="T6" fmla="*/ 3131 w 3462"/>
                <a:gd name="T7" fmla="*/ 1282 h 3050"/>
                <a:gd name="T8" fmla="*/ 3040 w 3462"/>
                <a:gd name="T9" fmla="*/ 1565 h 3050"/>
                <a:gd name="T10" fmla="*/ 2719 w 3462"/>
                <a:gd name="T11" fmla="*/ 1703 h 3050"/>
                <a:gd name="T12" fmla="*/ 2390 w 3462"/>
                <a:gd name="T13" fmla="*/ 1565 h 3050"/>
                <a:gd name="T14" fmla="*/ 2308 w 3462"/>
                <a:gd name="T15" fmla="*/ 1282 h 3050"/>
                <a:gd name="T16" fmla="*/ 2408 w 3462"/>
                <a:gd name="T17" fmla="*/ 1034 h 3050"/>
                <a:gd name="T18" fmla="*/ 2472 w 3462"/>
                <a:gd name="T19" fmla="*/ 934 h 3050"/>
                <a:gd name="T20" fmla="*/ 2472 w 3462"/>
                <a:gd name="T21" fmla="*/ 907 h 3050"/>
                <a:gd name="T22" fmla="*/ 686 w 3462"/>
                <a:gd name="T23" fmla="*/ 907 h 3050"/>
                <a:gd name="T24" fmla="*/ 686 w 3462"/>
                <a:gd name="T25" fmla="*/ 586 h 3050"/>
                <a:gd name="T26" fmla="*/ 769 w 3462"/>
                <a:gd name="T27" fmla="*/ 413 h 3050"/>
                <a:gd name="T28" fmla="*/ 833 w 3462"/>
                <a:gd name="T29" fmla="*/ 256 h 3050"/>
                <a:gd name="T30" fmla="*/ 778 w 3462"/>
                <a:gd name="T31" fmla="*/ 82 h 3050"/>
                <a:gd name="T32" fmla="*/ 577 w 3462"/>
                <a:gd name="T33" fmla="*/ 0 h 3050"/>
                <a:gd name="T34" fmla="*/ 385 w 3462"/>
                <a:gd name="T35" fmla="*/ 82 h 3050"/>
                <a:gd name="T36" fmla="*/ 330 w 3462"/>
                <a:gd name="T37" fmla="*/ 256 h 3050"/>
                <a:gd name="T38" fmla="*/ 394 w 3462"/>
                <a:gd name="T39" fmla="*/ 413 h 3050"/>
                <a:gd name="T40" fmla="*/ 495 w 3462"/>
                <a:gd name="T41" fmla="*/ 586 h 3050"/>
                <a:gd name="T42" fmla="*/ 495 w 3462"/>
                <a:gd name="T43" fmla="*/ 595 h 3050"/>
                <a:gd name="T44" fmla="*/ 495 w 3462"/>
                <a:gd name="T45" fmla="*/ 907 h 3050"/>
                <a:gd name="T46" fmla="*/ 0 w 3462"/>
                <a:gd name="T47" fmla="*/ 907 h 3050"/>
                <a:gd name="T48" fmla="*/ 0 w 3462"/>
                <a:gd name="T49" fmla="*/ 1721 h 3050"/>
                <a:gd name="T50" fmla="*/ 449 w 3462"/>
                <a:gd name="T51" fmla="*/ 1703 h 3050"/>
                <a:gd name="T52" fmla="*/ 449 w 3462"/>
                <a:gd name="T53" fmla="*/ 1795 h 3050"/>
                <a:gd name="T54" fmla="*/ 879 w 3462"/>
                <a:gd name="T55" fmla="*/ 2912 h 3050"/>
                <a:gd name="T56" fmla="*/ 2985 w 3462"/>
                <a:gd name="T57" fmla="*/ 2912 h 3050"/>
                <a:gd name="T58" fmla="*/ 3407 w 3462"/>
                <a:gd name="T59" fmla="*/ 1795 h 3050"/>
                <a:gd name="T60" fmla="*/ 3407 w 3462"/>
                <a:gd name="T61" fmla="*/ 934 h 3050"/>
                <a:gd name="T62" fmla="*/ 3461 w 3462"/>
                <a:gd name="T63" fmla="*/ 907 h 3050"/>
                <a:gd name="T64" fmla="*/ 2985 w 3462"/>
                <a:gd name="T65" fmla="*/ 907 h 3050"/>
                <a:gd name="T66" fmla="*/ 2985 w 3462"/>
                <a:gd name="T67" fmla="*/ 952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62" h="3050">
                  <a:moveTo>
                    <a:pt x="2985" y="952"/>
                  </a:moveTo>
                  <a:lnTo>
                    <a:pt x="2985" y="952"/>
                  </a:lnTo>
                  <a:cubicBezTo>
                    <a:pt x="2985" y="971"/>
                    <a:pt x="2994" y="971"/>
                    <a:pt x="3040" y="1034"/>
                  </a:cubicBezTo>
                  <a:cubicBezTo>
                    <a:pt x="3076" y="1089"/>
                    <a:pt x="3131" y="1172"/>
                    <a:pt x="3131" y="1282"/>
                  </a:cubicBezTo>
                  <a:cubicBezTo>
                    <a:pt x="3131" y="1374"/>
                    <a:pt x="3113" y="1474"/>
                    <a:pt x="3040" y="1565"/>
                  </a:cubicBezTo>
                  <a:cubicBezTo>
                    <a:pt x="2976" y="1648"/>
                    <a:pt x="2857" y="1703"/>
                    <a:pt x="2719" y="1703"/>
                  </a:cubicBezTo>
                  <a:cubicBezTo>
                    <a:pt x="2582" y="1703"/>
                    <a:pt x="2463" y="1639"/>
                    <a:pt x="2390" y="1565"/>
                  </a:cubicBezTo>
                  <a:cubicBezTo>
                    <a:pt x="2326" y="1483"/>
                    <a:pt x="2308" y="1374"/>
                    <a:pt x="2308" y="1282"/>
                  </a:cubicBezTo>
                  <a:cubicBezTo>
                    <a:pt x="2308" y="1172"/>
                    <a:pt x="2362" y="1089"/>
                    <a:pt x="2408" y="1034"/>
                  </a:cubicBezTo>
                  <a:cubicBezTo>
                    <a:pt x="2454" y="971"/>
                    <a:pt x="2472" y="952"/>
                    <a:pt x="2472" y="934"/>
                  </a:cubicBezTo>
                  <a:cubicBezTo>
                    <a:pt x="2472" y="907"/>
                    <a:pt x="2472" y="907"/>
                    <a:pt x="2472" y="907"/>
                  </a:cubicBezTo>
                  <a:cubicBezTo>
                    <a:pt x="686" y="907"/>
                    <a:pt x="686" y="907"/>
                    <a:pt x="686" y="907"/>
                  </a:cubicBezTo>
                  <a:cubicBezTo>
                    <a:pt x="686" y="586"/>
                    <a:pt x="686" y="586"/>
                    <a:pt x="686" y="586"/>
                  </a:cubicBezTo>
                  <a:cubicBezTo>
                    <a:pt x="686" y="504"/>
                    <a:pt x="732" y="458"/>
                    <a:pt x="769" y="413"/>
                  </a:cubicBezTo>
                  <a:cubicBezTo>
                    <a:pt x="806" y="357"/>
                    <a:pt x="833" y="321"/>
                    <a:pt x="833" y="256"/>
                  </a:cubicBezTo>
                  <a:cubicBezTo>
                    <a:pt x="833" y="192"/>
                    <a:pt x="815" y="119"/>
                    <a:pt x="778" y="82"/>
                  </a:cubicBezTo>
                  <a:cubicBezTo>
                    <a:pt x="741" y="36"/>
                    <a:pt x="686" y="0"/>
                    <a:pt x="577" y="0"/>
                  </a:cubicBezTo>
                  <a:cubicBezTo>
                    <a:pt x="477" y="9"/>
                    <a:pt x="421" y="36"/>
                    <a:pt x="385" y="82"/>
                  </a:cubicBezTo>
                  <a:cubicBezTo>
                    <a:pt x="348" y="128"/>
                    <a:pt x="330" y="192"/>
                    <a:pt x="330" y="256"/>
                  </a:cubicBezTo>
                  <a:cubicBezTo>
                    <a:pt x="330" y="321"/>
                    <a:pt x="357" y="357"/>
                    <a:pt x="394" y="413"/>
                  </a:cubicBezTo>
                  <a:cubicBezTo>
                    <a:pt x="440" y="458"/>
                    <a:pt x="486" y="504"/>
                    <a:pt x="495" y="586"/>
                  </a:cubicBezTo>
                  <a:cubicBezTo>
                    <a:pt x="495" y="595"/>
                    <a:pt x="495" y="595"/>
                    <a:pt x="495" y="595"/>
                  </a:cubicBezTo>
                  <a:cubicBezTo>
                    <a:pt x="495" y="907"/>
                    <a:pt x="495" y="907"/>
                    <a:pt x="495" y="907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1721"/>
                    <a:pt x="0" y="1721"/>
                    <a:pt x="0" y="1721"/>
                  </a:cubicBezTo>
                  <a:cubicBezTo>
                    <a:pt x="155" y="1721"/>
                    <a:pt x="302" y="1721"/>
                    <a:pt x="449" y="1703"/>
                  </a:cubicBezTo>
                  <a:cubicBezTo>
                    <a:pt x="449" y="1795"/>
                    <a:pt x="449" y="1795"/>
                    <a:pt x="449" y="1795"/>
                  </a:cubicBezTo>
                  <a:cubicBezTo>
                    <a:pt x="449" y="2207"/>
                    <a:pt x="604" y="2619"/>
                    <a:pt x="879" y="2912"/>
                  </a:cubicBezTo>
                  <a:cubicBezTo>
                    <a:pt x="1712" y="3049"/>
                    <a:pt x="2207" y="3049"/>
                    <a:pt x="2985" y="2912"/>
                  </a:cubicBezTo>
                  <a:cubicBezTo>
                    <a:pt x="3260" y="2619"/>
                    <a:pt x="3416" y="2207"/>
                    <a:pt x="3407" y="1795"/>
                  </a:cubicBezTo>
                  <a:cubicBezTo>
                    <a:pt x="3407" y="934"/>
                    <a:pt x="3407" y="934"/>
                    <a:pt x="3407" y="934"/>
                  </a:cubicBezTo>
                  <a:cubicBezTo>
                    <a:pt x="3425" y="925"/>
                    <a:pt x="3443" y="916"/>
                    <a:pt x="3461" y="907"/>
                  </a:cubicBezTo>
                  <a:cubicBezTo>
                    <a:pt x="2985" y="907"/>
                    <a:pt x="2985" y="907"/>
                    <a:pt x="2985" y="907"/>
                  </a:cubicBezTo>
                  <a:lnTo>
                    <a:pt x="2985" y="95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4" name="Freeform 13"/>
            <p:cNvSpPr>
              <a:spLocks noChangeArrowheads="1"/>
            </p:cNvSpPr>
            <p:nvPr/>
          </p:nvSpPr>
          <p:spPr bwMode="auto">
            <a:xfrm>
              <a:off x="4811518" y="2053167"/>
              <a:ext cx="2856756" cy="2465917"/>
            </a:xfrm>
            <a:custGeom>
              <a:avLst/>
              <a:gdLst>
                <a:gd name="T0" fmla="*/ 3717 w 4762"/>
                <a:gd name="T1" fmla="*/ 100 h 4111"/>
                <a:gd name="T2" fmla="*/ 3717 w 4762"/>
                <a:gd name="T3" fmla="*/ 100 h 4111"/>
                <a:gd name="T4" fmla="*/ 3379 w 4762"/>
                <a:gd name="T5" fmla="*/ 45 h 4111"/>
                <a:gd name="T6" fmla="*/ 1438 w 4762"/>
                <a:gd name="T7" fmla="*/ 887 h 4111"/>
                <a:gd name="T8" fmla="*/ 1438 w 4762"/>
                <a:gd name="T9" fmla="*/ 887 h 4111"/>
                <a:gd name="T10" fmla="*/ 28 w 4762"/>
                <a:gd name="T11" fmla="*/ 2370 h 4111"/>
                <a:gd name="T12" fmla="*/ 9 w 4762"/>
                <a:gd name="T13" fmla="*/ 2398 h 4111"/>
                <a:gd name="T14" fmla="*/ 9 w 4762"/>
                <a:gd name="T15" fmla="*/ 2398 h 4111"/>
                <a:gd name="T16" fmla="*/ 28 w 4762"/>
                <a:gd name="T17" fmla="*/ 2389 h 4111"/>
                <a:gd name="T18" fmla="*/ 266 w 4762"/>
                <a:gd name="T19" fmla="*/ 3771 h 4111"/>
                <a:gd name="T20" fmla="*/ 375 w 4762"/>
                <a:gd name="T21" fmla="*/ 4019 h 4111"/>
                <a:gd name="T22" fmla="*/ 660 w 4762"/>
                <a:gd name="T23" fmla="*/ 4101 h 4111"/>
                <a:gd name="T24" fmla="*/ 879 w 4762"/>
                <a:gd name="T25" fmla="*/ 2297 h 4111"/>
                <a:gd name="T26" fmla="*/ 961 w 4762"/>
                <a:gd name="T27" fmla="*/ 2215 h 4111"/>
                <a:gd name="T28" fmla="*/ 1053 w 4762"/>
                <a:gd name="T29" fmla="*/ 2151 h 4111"/>
                <a:gd name="T30" fmla="*/ 2134 w 4762"/>
                <a:gd name="T31" fmla="*/ 1904 h 4111"/>
                <a:gd name="T32" fmla="*/ 2629 w 4762"/>
                <a:gd name="T33" fmla="*/ 2114 h 4111"/>
                <a:gd name="T34" fmla="*/ 2180 w 4762"/>
                <a:gd name="T35" fmla="*/ 2572 h 4111"/>
                <a:gd name="T36" fmla="*/ 2015 w 4762"/>
                <a:gd name="T37" fmla="*/ 2929 h 4111"/>
                <a:gd name="T38" fmla="*/ 2134 w 4762"/>
                <a:gd name="T39" fmla="*/ 3259 h 4111"/>
                <a:gd name="T40" fmla="*/ 2811 w 4762"/>
                <a:gd name="T41" fmla="*/ 3185 h 4111"/>
                <a:gd name="T42" fmla="*/ 4166 w 4762"/>
                <a:gd name="T43" fmla="*/ 2178 h 4111"/>
                <a:gd name="T44" fmla="*/ 4423 w 4762"/>
                <a:gd name="T45" fmla="*/ 1977 h 4111"/>
                <a:gd name="T46" fmla="*/ 4706 w 4762"/>
                <a:gd name="T47" fmla="*/ 1281 h 4111"/>
                <a:gd name="T48" fmla="*/ 4624 w 4762"/>
                <a:gd name="T49" fmla="*/ 915 h 4111"/>
                <a:gd name="T50" fmla="*/ 3717 w 4762"/>
                <a:gd name="T51" fmla="*/ 100 h 4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62" h="4111">
                  <a:moveTo>
                    <a:pt x="3717" y="100"/>
                  </a:moveTo>
                  <a:lnTo>
                    <a:pt x="3717" y="100"/>
                  </a:lnTo>
                  <a:cubicBezTo>
                    <a:pt x="3626" y="18"/>
                    <a:pt x="3489" y="0"/>
                    <a:pt x="3379" y="45"/>
                  </a:cubicBezTo>
                  <a:cubicBezTo>
                    <a:pt x="1438" y="887"/>
                    <a:pt x="1438" y="887"/>
                    <a:pt x="1438" y="887"/>
                  </a:cubicBezTo>
                  <a:lnTo>
                    <a:pt x="1438" y="887"/>
                  </a:lnTo>
                  <a:cubicBezTo>
                    <a:pt x="1209" y="988"/>
                    <a:pt x="0" y="2142"/>
                    <a:pt x="28" y="2370"/>
                  </a:cubicBezTo>
                  <a:cubicBezTo>
                    <a:pt x="28" y="2380"/>
                    <a:pt x="9" y="2389"/>
                    <a:pt x="9" y="2398"/>
                  </a:cubicBezTo>
                  <a:lnTo>
                    <a:pt x="9" y="2398"/>
                  </a:lnTo>
                  <a:lnTo>
                    <a:pt x="28" y="2389"/>
                  </a:lnTo>
                  <a:cubicBezTo>
                    <a:pt x="266" y="3771"/>
                    <a:pt x="266" y="3771"/>
                    <a:pt x="266" y="3771"/>
                  </a:cubicBezTo>
                  <a:cubicBezTo>
                    <a:pt x="266" y="3863"/>
                    <a:pt x="311" y="3955"/>
                    <a:pt x="375" y="4019"/>
                  </a:cubicBezTo>
                  <a:cubicBezTo>
                    <a:pt x="449" y="4083"/>
                    <a:pt x="559" y="4110"/>
                    <a:pt x="660" y="4101"/>
                  </a:cubicBezTo>
                  <a:cubicBezTo>
                    <a:pt x="348" y="3525"/>
                    <a:pt x="412" y="2801"/>
                    <a:pt x="879" y="2297"/>
                  </a:cubicBezTo>
                  <a:cubicBezTo>
                    <a:pt x="916" y="2260"/>
                    <a:pt x="943" y="2233"/>
                    <a:pt x="961" y="2215"/>
                  </a:cubicBezTo>
                  <a:cubicBezTo>
                    <a:pt x="989" y="2187"/>
                    <a:pt x="1026" y="2160"/>
                    <a:pt x="1053" y="2151"/>
                  </a:cubicBezTo>
                  <a:cubicBezTo>
                    <a:pt x="1438" y="2060"/>
                    <a:pt x="1849" y="1968"/>
                    <a:pt x="2134" y="1904"/>
                  </a:cubicBezTo>
                  <a:cubicBezTo>
                    <a:pt x="2143" y="1904"/>
                    <a:pt x="2509" y="1913"/>
                    <a:pt x="2629" y="2114"/>
                  </a:cubicBezTo>
                  <a:cubicBezTo>
                    <a:pt x="2180" y="2572"/>
                    <a:pt x="2180" y="2572"/>
                    <a:pt x="2180" y="2572"/>
                  </a:cubicBezTo>
                  <a:cubicBezTo>
                    <a:pt x="2088" y="2673"/>
                    <a:pt x="2024" y="2801"/>
                    <a:pt x="2015" y="2929"/>
                  </a:cubicBezTo>
                  <a:cubicBezTo>
                    <a:pt x="2006" y="3058"/>
                    <a:pt x="2051" y="3176"/>
                    <a:pt x="2134" y="3259"/>
                  </a:cubicBezTo>
                  <a:cubicBezTo>
                    <a:pt x="2307" y="3415"/>
                    <a:pt x="2619" y="3378"/>
                    <a:pt x="2811" y="3185"/>
                  </a:cubicBezTo>
                  <a:cubicBezTo>
                    <a:pt x="3314" y="2645"/>
                    <a:pt x="3553" y="2260"/>
                    <a:pt x="4166" y="2178"/>
                  </a:cubicBezTo>
                  <a:cubicBezTo>
                    <a:pt x="4285" y="2160"/>
                    <a:pt x="4377" y="2087"/>
                    <a:pt x="4423" y="1977"/>
                  </a:cubicBezTo>
                  <a:cubicBezTo>
                    <a:pt x="4706" y="1281"/>
                    <a:pt x="4706" y="1281"/>
                    <a:pt x="4706" y="1281"/>
                  </a:cubicBezTo>
                  <a:cubicBezTo>
                    <a:pt x="4761" y="1153"/>
                    <a:pt x="4725" y="1007"/>
                    <a:pt x="4624" y="915"/>
                  </a:cubicBezTo>
                  <a:lnTo>
                    <a:pt x="3717" y="10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5" name="Freeform 14"/>
            <p:cNvSpPr>
              <a:spLocks noChangeArrowheads="1"/>
            </p:cNvSpPr>
            <p:nvPr/>
          </p:nvSpPr>
          <p:spPr bwMode="auto">
            <a:xfrm>
              <a:off x="4949067" y="3278189"/>
              <a:ext cx="1973278" cy="2010833"/>
            </a:xfrm>
            <a:custGeom>
              <a:avLst/>
              <a:gdLst>
                <a:gd name="T0" fmla="*/ 2848 w 3288"/>
                <a:gd name="T1" fmla="*/ 2289 h 3352"/>
                <a:gd name="T2" fmla="*/ 2848 w 3288"/>
                <a:gd name="T3" fmla="*/ 2289 h 3352"/>
                <a:gd name="T4" fmla="*/ 3205 w 3288"/>
                <a:gd name="T5" fmla="*/ 1035 h 3352"/>
                <a:gd name="T6" fmla="*/ 3003 w 3288"/>
                <a:gd name="T7" fmla="*/ 907 h 3352"/>
                <a:gd name="T8" fmla="*/ 2912 w 3288"/>
                <a:gd name="T9" fmla="*/ 952 h 3352"/>
                <a:gd name="T10" fmla="*/ 2664 w 3288"/>
                <a:gd name="T11" fmla="*/ 1227 h 3352"/>
                <a:gd name="T12" fmla="*/ 1831 w 3288"/>
                <a:gd name="T13" fmla="*/ 1318 h 3352"/>
                <a:gd name="T14" fmla="*/ 1822 w 3288"/>
                <a:gd name="T15" fmla="*/ 1309 h 3352"/>
                <a:gd name="T16" fmla="*/ 1657 w 3288"/>
                <a:gd name="T17" fmla="*/ 879 h 3352"/>
                <a:gd name="T18" fmla="*/ 1859 w 3288"/>
                <a:gd name="T19" fmla="*/ 440 h 3352"/>
                <a:gd name="T20" fmla="*/ 1868 w 3288"/>
                <a:gd name="T21" fmla="*/ 440 h 3352"/>
                <a:gd name="T22" fmla="*/ 1877 w 3288"/>
                <a:gd name="T23" fmla="*/ 421 h 3352"/>
                <a:gd name="T24" fmla="*/ 2014 w 3288"/>
                <a:gd name="T25" fmla="*/ 284 h 3352"/>
                <a:gd name="T26" fmla="*/ 2014 w 3288"/>
                <a:gd name="T27" fmla="*/ 46 h 3352"/>
                <a:gd name="T28" fmla="*/ 1887 w 3288"/>
                <a:gd name="T29" fmla="*/ 0 h 3352"/>
                <a:gd name="T30" fmla="*/ 1859 w 3288"/>
                <a:gd name="T31" fmla="*/ 0 h 3352"/>
                <a:gd name="T32" fmla="*/ 898 w 3288"/>
                <a:gd name="T33" fmla="*/ 219 h 3352"/>
                <a:gd name="T34" fmla="*/ 852 w 3288"/>
                <a:gd name="T35" fmla="*/ 238 h 3352"/>
                <a:gd name="T36" fmla="*/ 815 w 3288"/>
                <a:gd name="T37" fmla="*/ 266 h 3352"/>
                <a:gd name="T38" fmla="*/ 742 w 3288"/>
                <a:gd name="T39" fmla="*/ 339 h 3352"/>
                <a:gd name="T40" fmla="*/ 385 w 3288"/>
                <a:gd name="T41" fmla="*/ 1090 h 3352"/>
                <a:gd name="T42" fmla="*/ 705 w 3288"/>
                <a:gd name="T43" fmla="*/ 2243 h 3352"/>
                <a:gd name="T44" fmla="*/ 467 w 3288"/>
                <a:gd name="T45" fmla="*/ 2463 h 3352"/>
                <a:gd name="T46" fmla="*/ 467 w 3288"/>
                <a:gd name="T47" fmla="*/ 2463 h 3352"/>
                <a:gd name="T48" fmla="*/ 265 w 3288"/>
                <a:gd name="T49" fmla="*/ 2509 h 3352"/>
                <a:gd name="T50" fmla="*/ 110 w 3288"/>
                <a:gd name="T51" fmla="*/ 2564 h 3352"/>
                <a:gd name="T52" fmla="*/ 9 w 3288"/>
                <a:gd name="T53" fmla="*/ 2719 h 3352"/>
                <a:gd name="T54" fmla="*/ 91 w 3288"/>
                <a:gd name="T55" fmla="*/ 2921 h 3352"/>
                <a:gd name="T56" fmla="*/ 275 w 3288"/>
                <a:gd name="T57" fmla="*/ 3013 h 3352"/>
                <a:gd name="T58" fmla="*/ 440 w 3288"/>
                <a:gd name="T59" fmla="*/ 2930 h 3352"/>
                <a:gd name="T60" fmla="*/ 513 w 3288"/>
                <a:gd name="T61" fmla="*/ 2783 h 3352"/>
                <a:gd name="T62" fmla="*/ 586 w 3288"/>
                <a:gd name="T63" fmla="*/ 2609 h 3352"/>
                <a:gd name="T64" fmla="*/ 843 w 3288"/>
                <a:gd name="T65" fmla="*/ 2381 h 3352"/>
                <a:gd name="T66" fmla="*/ 2344 w 3288"/>
                <a:gd name="T67" fmla="*/ 2636 h 3352"/>
                <a:gd name="T68" fmla="*/ 2472 w 3288"/>
                <a:gd name="T69" fmla="*/ 2839 h 3352"/>
                <a:gd name="T70" fmla="*/ 2472 w 3288"/>
                <a:gd name="T71" fmla="*/ 2839 h 3352"/>
                <a:gd name="T72" fmla="*/ 2481 w 3288"/>
                <a:gd name="T73" fmla="*/ 3049 h 3352"/>
                <a:gd name="T74" fmla="*/ 2509 w 3288"/>
                <a:gd name="T75" fmla="*/ 3214 h 3352"/>
                <a:gd name="T76" fmla="*/ 2646 w 3288"/>
                <a:gd name="T77" fmla="*/ 3333 h 3352"/>
                <a:gd name="T78" fmla="*/ 2857 w 3288"/>
                <a:gd name="T79" fmla="*/ 3296 h 3352"/>
                <a:gd name="T80" fmla="*/ 2985 w 3288"/>
                <a:gd name="T81" fmla="*/ 3131 h 3352"/>
                <a:gd name="T82" fmla="*/ 2930 w 3288"/>
                <a:gd name="T83" fmla="*/ 2949 h 3352"/>
                <a:gd name="T84" fmla="*/ 2802 w 3288"/>
                <a:gd name="T85" fmla="*/ 2857 h 3352"/>
                <a:gd name="T86" fmla="*/ 2637 w 3288"/>
                <a:gd name="T87" fmla="*/ 2747 h 3352"/>
                <a:gd name="T88" fmla="*/ 2518 w 3288"/>
                <a:gd name="T89" fmla="*/ 2555 h 3352"/>
                <a:gd name="T90" fmla="*/ 2848 w 3288"/>
                <a:gd name="T91" fmla="*/ 2289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88" h="3352">
                  <a:moveTo>
                    <a:pt x="2848" y="2289"/>
                  </a:moveTo>
                  <a:lnTo>
                    <a:pt x="2848" y="2289"/>
                  </a:lnTo>
                  <a:cubicBezTo>
                    <a:pt x="3168" y="1941"/>
                    <a:pt x="3287" y="1465"/>
                    <a:pt x="3205" y="1035"/>
                  </a:cubicBezTo>
                  <a:cubicBezTo>
                    <a:pt x="3186" y="943"/>
                    <a:pt x="3095" y="888"/>
                    <a:pt x="3003" y="907"/>
                  </a:cubicBezTo>
                  <a:cubicBezTo>
                    <a:pt x="2967" y="916"/>
                    <a:pt x="2939" y="934"/>
                    <a:pt x="2912" y="952"/>
                  </a:cubicBezTo>
                  <a:cubicBezTo>
                    <a:pt x="2839" y="1044"/>
                    <a:pt x="2756" y="1126"/>
                    <a:pt x="2664" y="1227"/>
                  </a:cubicBezTo>
                  <a:cubicBezTo>
                    <a:pt x="2436" y="1475"/>
                    <a:pt x="2078" y="1538"/>
                    <a:pt x="1831" y="1318"/>
                  </a:cubicBezTo>
                  <a:cubicBezTo>
                    <a:pt x="1822" y="1318"/>
                    <a:pt x="1822" y="1309"/>
                    <a:pt x="1822" y="1309"/>
                  </a:cubicBezTo>
                  <a:cubicBezTo>
                    <a:pt x="1703" y="1199"/>
                    <a:pt x="1648" y="1044"/>
                    <a:pt x="1657" y="879"/>
                  </a:cubicBezTo>
                  <a:cubicBezTo>
                    <a:pt x="1676" y="714"/>
                    <a:pt x="1740" y="568"/>
                    <a:pt x="1859" y="440"/>
                  </a:cubicBezTo>
                  <a:lnTo>
                    <a:pt x="1868" y="440"/>
                  </a:lnTo>
                  <a:cubicBezTo>
                    <a:pt x="1868" y="440"/>
                    <a:pt x="1868" y="431"/>
                    <a:pt x="1877" y="421"/>
                  </a:cubicBezTo>
                  <a:cubicBezTo>
                    <a:pt x="2014" y="284"/>
                    <a:pt x="2014" y="284"/>
                    <a:pt x="2014" y="284"/>
                  </a:cubicBezTo>
                  <a:cubicBezTo>
                    <a:pt x="2078" y="219"/>
                    <a:pt x="2078" y="110"/>
                    <a:pt x="2014" y="46"/>
                  </a:cubicBezTo>
                  <a:cubicBezTo>
                    <a:pt x="1978" y="19"/>
                    <a:pt x="1932" y="0"/>
                    <a:pt x="1887" y="0"/>
                  </a:cubicBezTo>
                  <a:cubicBezTo>
                    <a:pt x="1877" y="0"/>
                    <a:pt x="1868" y="0"/>
                    <a:pt x="1859" y="0"/>
                  </a:cubicBezTo>
                  <a:cubicBezTo>
                    <a:pt x="1593" y="64"/>
                    <a:pt x="1236" y="146"/>
                    <a:pt x="898" y="219"/>
                  </a:cubicBezTo>
                  <a:cubicBezTo>
                    <a:pt x="879" y="229"/>
                    <a:pt x="870" y="229"/>
                    <a:pt x="852" y="238"/>
                  </a:cubicBezTo>
                  <a:cubicBezTo>
                    <a:pt x="843" y="247"/>
                    <a:pt x="833" y="256"/>
                    <a:pt x="815" y="266"/>
                  </a:cubicBezTo>
                  <a:cubicBezTo>
                    <a:pt x="797" y="284"/>
                    <a:pt x="769" y="311"/>
                    <a:pt x="742" y="339"/>
                  </a:cubicBezTo>
                  <a:cubicBezTo>
                    <a:pt x="540" y="559"/>
                    <a:pt x="422" y="824"/>
                    <a:pt x="385" y="1090"/>
                  </a:cubicBezTo>
                  <a:cubicBezTo>
                    <a:pt x="321" y="1493"/>
                    <a:pt x="431" y="1923"/>
                    <a:pt x="705" y="2243"/>
                  </a:cubicBezTo>
                  <a:cubicBezTo>
                    <a:pt x="467" y="2463"/>
                    <a:pt x="467" y="2463"/>
                    <a:pt x="467" y="2463"/>
                  </a:cubicBezTo>
                  <a:lnTo>
                    <a:pt x="467" y="2463"/>
                  </a:lnTo>
                  <a:cubicBezTo>
                    <a:pt x="403" y="2509"/>
                    <a:pt x="330" y="2509"/>
                    <a:pt x="265" y="2509"/>
                  </a:cubicBezTo>
                  <a:cubicBezTo>
                    <a:pt x="201" y="2518"/>
                    <a:pt x="155" y="2518"/>
                    <a:pt x="110" y="2564"/>
                  </a:cubicBezTo>
                  <a:cubicBezTo>
                    <a:pt x="55" y="2609"/>
                    <a:pt x="19" y="2664"/>
                    <a:pt x="9" y="2719"/>
                  </a:cubicBezTo>
                  <a:cubicBezTo>
                    <a:pt x="0" y="2774"/>
                    <a:pt x="19" y="2839"/>
                    <a:pt x="91" y="2921"/>
                  </a:cubicBezTo>
                  <a:cubicBezTo>
                    <a:pt x="155" y="2994"/>
                    <a:pt x="220" y="3022"/>
                    <a:pt x="275" y="3013"/>
                  </a:cubicBezTo>
                  <a:cubicBezTo>
                    <a:pt x="330" y="3013"/>
                    <a:pt x="394" y="2976"/>
                    <a:pt x="440" y="2930"/>
                  </a:cubicBezTo>
                  <a:cubicBezTo>
                    <a:pt x="486" y="2893"/>
                    <a:pt x="504" y="2848"/>
                    <a:pt x="513" y="2783"/>
                  </a:cubicBezTo>
                  <a:cubicBezTo>
                    <a:pt x="531" y="2728"/>
                    <a:pt x="531" y="2655"/>
                    <a:pt x="586" y="2609"/>
                  </a:cubicBezTo>
                  <a:cubicBezTo>
                    <a:pt x="843" y="2381"/>
                    <a:pt x="843" y="2381"/>
                    <a:pt x="843" y="2381"/>
                  </a:cubicBezTo>
                  <a:cubicBezTo>
                    <a:pt x="1264" y="2756"/>
                    <a:pt x="1850" y="2839"/>
                    <a:pt x="2344" y="2636"/>
                  </a:cubicBezTo>
                  <a:cubicBezTo>
                    <a:pt x="2472" y="2839"/>
                    <a:pt x="2472" y="2839"/>
                    <a:pt x="2472" y="2839"/>
                  </a:cubicBezTo>
                  <a:lnTo>
                    <a:pt x="2472" y="2839"/>
                  </a:lnTo>
                  <a:cubicBezTo>
                    <a:pt x="2509" y="2921"/>
                    <a:pt x="2491" y="2985"/>
                    <a:pt x="2481" y="3049"/>
                  </a:cubicBezTo>
                  <a:cubicBezTo>
                    <a:pt x="2481" y="3113"/>
                    <a:pt x="2481" y="3159"/>
                    <a:pt x="2509" y="3214"/>
                  </a:cubicBezTo>
                  <a:cubicBezTo>
                    <a:pt x="2545" y="3278"/>
                    <a:pt x="2591" y="3315"/>
                    <a:pt x="2646" y="3333"/>
                  </a:cubicBezTo>
                  <a:cubicBezTo>
                    <a:pt x="2701" y="3351"/>
                    <a:pt x="2766" y="3351"/>
                    <a:pt x="2857" y="3296"/>
                  </a:cubicBezTo>
                  <a:cubicBezTo>
                    <a:pt x="2949" y="3241"/>
                    <a:pt x="2976" y="3186"/>
                    <a:pt x="2985" y="3131"/>
                  </a:cubicBezTo>
                  <a:cubicBezTo>
                    <a:pt x="2994" y="3067"/>
                    <a:pt x="2967" y="3003"/>
                    <a:pt x="2930" y="2949"/>
                  </a:cubicBezTo>
                  <a:cubicBezTo>
                    <a:pt x="2903" y="2903"/>
                    <a:pt x="2857" y="2875"/>
                    <a:pt x="2802" y="2857"/>
                  </a:cubicBezTo>
                  <a:cubicBezTo>
                    <a:pt x="2747" y="2829"/>
                    <a:pt x="2683" y="2811"/>
                    <a:pt x="2637" y="2747"/>
                  </a:cubicBezTo>
                  <a:cubicBezTo>
                    <a:pt x="2518" y="2555"/>
                    <a:pt x="2518" y="2555"/>
                    <a:pt x="2518" y="2555"/>
                  </a:cubicBezTo>
                  <a:cubicBezTo>
                    <a:pt x="2637" y="2482"/>
                    <a:pt x="2747" y="2390"/>
                    <a:pt x="2848" y="22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6" name="Freeform 15"/>
            <p:cNvSpPr>
              <a:spLocks noChangeArrowheads="1"/>
            </p:cNvSpPr>
            <p:nvPr/>
          </p:nvSpPr>
          <p:spPr bwMode="auto">
            <a:xfrm>
              <a:off x="6887956" y="1153584"/>
              <a:ext cx="1896569" cy="1836208"/>
            </a:xfrm>
            <a:custGeom>
              <a:avLst/>
              <a:gdLst>
                <a:gd name="T0" fmla="*/ 3050 w 3160"/>
                <a:gd name="T1" fmla="*/ 1849 h 3059"/>
                <a:gd name="T2" fmla="*/ 3050 w 3160"/>
                <a:gd name="T3" fmla="*/ 1849 h 3059"/>
                <a:gd name="T4" fmla="*/ 1026 w 3160"/>
                <a:gd name="T5" fmla="*/ 55 h 3059"/>
                <a:gd name="T6" fmla="*/ 806 w 3160"/>
                <a:gd name="T7" fmla="*/ 27 h 3059"/>
                <a:gd name="T8" fmla="*/ 714 w 3160"/>
                <a:gd name="T9" fmla="*/ 91 h 3059"/>
                <a:gd name="T10" fmla="*/ 83 w 3160"/>
                <a:gd name="T11" fmla="*/ 823 h 3059"/>
                <a:gd name="T12" fmla="*/ 110 w 3160"/>
                <a:gd name="T13" fmla="*/ 1153 h 3059"/>
                <a:gd name="T14" fmla="*/ 2170 w 3160"/>
                <a:gd name="T15" fmla="*/ 2985 h 3059"/>
                <a:gd name="T16" fmla="*/ 2491 w 3160"/>
                <a:gd name="T17" fmla="*/ 2948 h 3059"/>
                <a:gd name="T18" fmla="*/ 3086 w 3160"/>
                <a:gd name="T19" fmla="*/ 2170 h 3059"/>
                <a:gd name="T20" fmla="*/ 3050 w 3160"/>
                <a:gd name="T21" fmla="*/ 1849 h 3059"/>
                <a:gd name="T22" fmla="*/ 2564 w 3160"/>
                <a:gd name="T23" fmla="*/ 2426 h 3059"/>
                <a:gd name="T24" fmla="*/ 2564 w 3160"/>
                <a:gd name="T25" fmla="*/ 2426 h 3059"/>
                <a:gd name="T26" fmla="*/ 2079 w 3160"/>
                <a:gd name="T27" fmla="*/ 2234 h 3059"/>
                <a:gd name="T28" fmla="*/ 2280 w 3160"/>
                <a:gd name="T29" fmla="*/ 1757 h 3059"/>
                <a:gd name="T30" fmla="*/ 2756 w 3160"/>
                <a:gd name="T31" fmla="*/ 1950 h 3059"/>
                <a:gd name="T32" fmla="*/ 2564 w 3160"/>
                <a:gd name="T33" fmla="*/ 2426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0" h="3059">
                  <a:moveTo>
                    <a:pt x="3050" y="1849"/>
                  </a:moveTo>
                  <a:lnTo>
                    <a:pt x="3050" y="1849"/>
                  </a:lnTo>
                  <a:cubicBezTo>
                    <a:pt x="1026" y="55"/>
                    <a:pt x="1026" y="55"/>
                    <a:pt x="1026" y="55"/>
                  </a:cubicBezTo>
                  <a:cubicBezTo>
                    <a:pt x="971" y="9"/>
                    <a:pt x="879" y="0"/>
                    <a:pt x="806" y="27"/>
                  </a:cubicBezTo>
                  <a:cubicBezTo>
                    <a:pt x="769" y="37"/>
                    <a:pt x="742" y="55"/>
                    <a:pt x="714" y="91"/>
                  </a:cubicBezTo>
                  <a:cubicBezTo>
                    <a:pt x="83" y="823"/>
                    <a:pt x="83" y="823"/>
                    <a:pt x="83" y="823"/>
                  </a:cubicBezTo>
                  <a:cubicBezTo>
                    <a:pt x="0" y="915"/>
                    <a:pt x="19" y="1080"/>
                    <a:pt x="110" y="1153"/>
                  </a:cubicBezTo>
                  <a:cubicBezTo>
                    <a:pt x="2170" y="2985"/>
                    <a:pt x="2170" y="2985"/>
                    <a:pt x="2170" y="2985"/>
                  </a:cubicBezTo>
                  <a:cubicBezTo>
                    <a:pt x="2261" y="3058"/>
                    <a:pt x="2417" y="3040"/>
                    <a:pt x="2491" y="2948"/>
                  </a:cubicBezTo>
                  <a:cubicBezTo>
                    <a:pt x="3086" y="2170"/>
                    <a:pt x="3086" y="2170"/>
                    <a:pt x="3086" y="2170"/>
                  </a:cubicBezTo>
                  <a:cubicBezTo>
                    <a:pt x="3159" y="2078"/>
                    <a:pt x="3141" y="1922"/>
                    <a:pt x="3050" y="1849"/>
                  </a:cubicBezTo>
                  <a:close/>
                  <a:moveTo>
                    <a:pt x="2564" y="2426"/>
                  </a:moveTo>
                  <a:lnTo>
                    <a:pt x="2564" y="2426"/>
                  </a:lnTo>
                  <a:cubicBezTo>
                    <a:pt x="2372" y="2509"/>
                    <a:pt x="2161" y="2417"/>
                    <a:pt x="2079" y="2234"/>
                  </a:cubicBezTo>
                  <a:cubicBezTo>
                    <a:pt x="2006" y="2051"/>
                    <a:pt x="2088" y="1831"/>
                    <a:pt x="2280" y="1757"/>
                  </a:cubicBezTo>
                  <a:cubicBezTo>
                    <a:pt x="2464" y="1675"/>
                    <a:pt x="2674" y="1767"/>
                    <a:pt x="2756" y="1950"/>
                  </a:cubicBezTo>
                  <a:cubicBezTo>
                    <a:pt x="2839" y="2133"/>
                    <a:pt x="2747" y="2353"/>
                    <a:pt x="2564" y="24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  <p:sp>
          <p:nvSpPr>
            <p:cNvPr id="87" name="Freeform 16"/>
            <p:cNvSpPr>
              <a:spLocks noChangeArrowheads="1"/>
            </p:cNvSpPr>
            <p:nvPr/>
          </p:nvSpPr>
          <p:spPr bwMode="auto">
            <a:xfrm>
              <a:off x="7279437" y="5328709"/>
              <a:ext cx="581932" cy="296333"/>
            </a:xfrm>
            <a:custGeom>
              <a:avLst/>
              <a:gdLst>
                <a:gd name="T0" fmla="*/ 897 w 971"/>
                <a:gd name="T1" fmla="*/ 54 h 495"/>
                <a:gd name="T2" fmla="*/ 897 w 971"/>
                <a:gd name="T3" fmla="*/ 54 h 495"/>
                <a:gd name="T4" fmla="*/ 714 w 971"/>
                <a:gd name="T5" fmla="*/ 0 h 495"/>
                <a:gd name="T6" fmla="*/ 567 w 971"/>
                <a:gd name="T7" fmla="*/ 54 h 495"/>
                <a:gd name="T8" fmla="*/ 384 w 971"/>
                <a:gd name="T9" fmla="*/ 146 h 495"/>
                <a:gd name="T10" fmla="*/ 0 w 971"/>
                <a:gd name="T11" fmla="*/ 146 h 495"/>
                <a:gd name="T12" fmla="*/ 0 w 971"/>
                <a:gd name="T13" fmla="*/ 329 h 495"/>
                <a:gd name="T14" fmla="*/ 375 w 971"/>
                <a:gd name="T15" fmla="*/ 329 h 495"/>
                <a:gd name="T16" fmla="*/ 384 w 971"/>
                <a:gd name="T17" fmla="*/ 329 h 495"/>
                <a:gd name="T18" fmla="*/ 567 w 971"/>
                <a:gd name="T19" fmla="*/ 430 h 495"/>
                <a:gd name="T20" fmla="*/ 714 w 971"/>
                <a:gd name="T21" fmla="*/ 494 h 495"/>
                <a:gd name="T22" fmla="*/ 897 w 971"/>
                <a:gd name="T23" fmla="*/ 448 h 495"/>
                <a:gd name="T24" fmla="*/ 970 w 971"/>
                <a:gd name="T25" fmla="*/ 246 h 495"/>
                <a:gd name="T26" fmla="*/ 897 w 971"/>
                <a:gd name="T27" fmla="*/ 5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1" h="495">
                  <a:moveTo>
                    <a:pt x="897" y="54"/>
                  </a:moveTo>
                  <a:lnTo>
                    <a:pt x="897" y="54"/>
                  </a:lnTo>
                  <a:cubicBezTo>
                    <a:pt x="851" y="18"/>
                    <a:pt x="787" y="0"/>
                    <a:pt x="714" y="0"/>
                  </a:cubicBezTo>
                  <a:cubicBezTo>
                    <a:pt x="658" y="0"/>
                    <a:pt x="613" y="27"/>
                    <a:pt x="567" y="54"/>
                  </a:cubicBezTo>
                  <a:cubicBezTo>
                    <a:pt x="521" y="91"/>
                    <a:pt x="467" y="146"/>
                    <a:pt x="384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84" y="329"/>
                    <a:pt x="384" y="329"/>
                    <a:pt x="384" y="329"/>
                  </a:cubicBezTo>
                  <a:cubicBezTo>
                    <a:pt x="467" y="338"/>
                    <a:pt x="521" y="393"/>
                    <a:pt x="567" y="430"/>
                  </a:cubicBezTo>
                  <a:cubicBezTo>
                    <a:pt x="613" y="466"/>
                    <a:pt x="658" y="494"/>
                    <a:pt x="714" y="494"/>
                  </a:cubicBezTo>
                  <a:cubicBezTo>
                    <a:pt x="787" y="494"/>
                    <a:pt x="851" y="485"/>
                    <a:pt x="897" y="448"/>
                  </a:cubicBezTo>
                  <a:cubicBezTo>
                    <a:pt x="943" y="411"/>
                    <a:pt x="970" y="356"/>
                    <a:pt x="970" y="246"/>
                  </a:cubicBezTo>
                  <a:cubicBezTo>
                    <a:pt x="970" y="146"/>
                    <a:pt x="943" y="91"/>
                    <a:pt x="897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560157" y="4457504"/>
            <a:ext cx="16117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通过本次培训，我们组各个</a:t>
            </a:r>
            <a:r>
              <a:rPr lang="zh-CN" altLang="en-US" dirty="0" smtClean="0"/>
              <a:t>成员都从中</a:t>
            </a:r>
            <a:r>
              <a:rPr lang="zh-CN" altLang="en-US" dirty="0"/>
              <a:t>收获了很多，通过</a:t>
            </a:r>
            <a:r>
              <a:rPr lang="zh-CN" altLang="en-US" dirty="0" smtClean="0"/>
              <a:t>这两个个礼拜</a:t>
            </a:r>
            <a:r>
              <a:rPr lang="zh-CN" altLang="en-US" dirty="0"/>
              <a:t>的培训</a:t>
            </a:r>
            <a:r>
              <a:rPr lang="zh-CN" altLang="en-US" dirty="0" smtClean="0"/>
              <a:t>，我们</a:t>
            </a:r>
            <a:r>
              <a:rPr lang="zh-CN" altLang="en-US" dirty="0"/>
              <a:t>都从中了解了</a:t>
            </a:r>
            <a:r>
              <a:rPr lang="zh-CN" altLang="en-US" dirty="0" smtClean="0"/>
              <a:t>许多</a:t>
            </a:r>
            <a:r>
              <a:rPr lang="en-US" altLang="zh-CN" dirty="0" smtClean="0"/>
              <a:t>html5+js+css+php</a:t>
            </a:r>
            <a:r>
              <a:rPr lang="zh-CN" altLang="en-US" dirty="0" smtClean="0"/>
              <a:t>的知识</a:t>
            </a:r>
            <a:r>
              <a:rPr lang="zh-CN" altLang="en-US" dirty="0"/>
              <a:t>，领悟了</a:t>
            </a:r>
            <a:r>
              <a:rPr lang="zh-CN" altLang="en-US" dirty="0" smtClean="0"/>
              <a:t>不少的代码编程思维。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60176" y="7081878"/>
            <a:ext cx="149579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了解了如何进行团队开发与分工</a:t>
            </a:r>
            <a:r>
              <a:rPr lang="zh-CN" altLang="en-US" dirty="0" smtClean="0"/>
              <a:t>和团结协作。知道怎样分工能很好的利</a:t>
            </a:r>
            <a:endParaRPr lang="en-US" altLang="zh-CN" dirty="0" smtClean="0"/>
          </a:p>
          <a:p>
            <a:r>
              <a:rPr lang="zh-CN" altLang="en-US" dirty="0" smtClean="0"/>
              <a:t>用时间，虽然</a:t>
            </a:r>
            <a:r>
              <a:rPr lang="zh-CN" altLang="en-US" dirty="0"/>
              <a:t>过程中遇到了不少难题</a:t>
            </a:r>
            <a:r>
              <a:rPr lang="zh-CN" altLang="en-US" dirty="0" smtClean="0"/>
              <a:t>，但</a:t>
            </a:r>
            <a:r>
              <a:rPr lang="zh-CN" altLang="en-US" dirty="0"/>
              <a:t>都通过我们的不断探索与讨论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难题</a:t>
            </a:r>
            <a:r>
              <a:rPr lang="zh-CN" altLang="en-US" dirty="0"/>
              <a:t>都引刃而解。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95366" y="9767659"/>
            <a:ext cx="13387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我们也看到了我自己身上的许多不足</a:t>
            </a:r>
            <a:r>
              <a:rPr lang="zh-CN" altLang="en-US" dirty="0" smtClean="0"/>
              <a:t>，也许有的东西暂时不能解决，但通过我们不断的努力不断</a:t>
            </a:r>
            <a:r>
              <a:rPr lang="zh-CN" altLang="en-US" dirty="0"/>
              <a:t>的完善</a:t>
            </a:r>
            <a:r>
              <a:rPr lang="zh-CN" altLang="en-US" dirty="0" smtClean="0"/>
              <a:t>自己，我们相信难题始终都能化解。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ity 8jLdwLg6TLKIQfJcZgDb_Freedom_5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8" b="-12"/>
          <a:stretch>
            <a:fillRect/>
          </a:stretch>
        </p:blipFill>
        <p:spPr/>
      </p:pic>
      <p:sp>
        <p:nvSpPr>
          <p:cNvPr id="28" name="Rectangle 27"/>
          <p:cNvSpPr/>
          <p:nvPr/>
        </p:nvSpPr>
        <p:spPr>
          <a:xfrm flipH="1">
            <a:off x="26231" y="-4254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03434" y="5680544"/>
            <a:ext cx="20962938" cy="2003741"/>
            <a:chOff x="1891919" y="558363"/>
            <a:chExt cx="20962938" cy="2003741"/>
          </a:xfrm>
        </p:grpSpPr>
        <p:sp>
          <p:nvSpPr>
            <p:cNvPr id="49" name="TextBox 48"/>
            <p:cNvSpPr txBox="1"/>
            <p:nvPr/>
          </p:nvSpPr>
          <p:spPr>
            <a:xfrm>
              <a:off x="1891919" y="558363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96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THANK YOU !!</a:t>
              </a:r>
              <a:endParaRPr lang="id-ID" altLang="zh-CN" sz="96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/>
            <p:nvPr/>
          </p:nvSpPr>
          <p:spPr>
            <a:xfrm>
              <a:off x="6361236" y="154571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52" name="Subtitle 2"/>
          <p:cNvSpPr txBox="1"/>
          <p:nvPr/>
        </p:nvSpPr>
        <p:spPr>
          <a:xfrm>
            <a:off x="925014" y="6960070"/>
            <a:ext cx="6132291" cy="2749824"/>
          </a:xfrm>
          <a:prstGeom prst="rect">
            <a:avLst/>
          </a:prstGeom>
        </p:spPr>
        <p:txBody>
          <a:bodyPr vert="horz" lIns="243797" tIns="121899" rIns="243797" bIns="12189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700" b="1" dirty="0">
              <a:solidFill>
                <a:schemeClr val="accent2"/>
              </a:solidFill>
              <a:latin typeface="Lato Regular"/>
              <a:cs typeface="Lato Regular"/>
            </a:endParaRPr>
          </a:p>
        </p:txBody>
      </p:sp>
      <p:sp>
        <p:nvSpPr>
          <p:cNvPr id="53" name="Subtitle 2"/>
          <p:cNvSpPr txBox="1"/>
          <p:nvPr/>
        </p:nvSpPr>
        <p:spPr>
          <a:xfrm>
            <a:off x="9133460" y="6930249"/>
            <a:ext cx="6132291" cy="2749824"/>
          </a:xfrm>
          <a:prstGeom prst="rect">
            <a:avLst/>
          </a:prstGeom>
        </p:spPr>
        <p:txBody>
          <a:bodyPr vert="horz" lIns="243797" tIns="121899" rIns="243797" bIns="12189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7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54" name="Subtitle 2"/>
          <p:cNvSpPr txBox="1"/>
          <p:nvPr/>
        </p:nvSpPr>
        <p:spPr>
          <a:xfrm>
            <a:off x="16725071" y="6979177"/>
            <a:ext cx="6132291" cy="2749824"/>
          </a:xfrm>
          <a:prstGeom prst="rect">
            <a:avLst/>
          </a:prstGeom>
        </p:spPr>
        <p:txBody>
          <a:bodyPr vert="horz" lIns="243797" tIns="121899" rIns="243797" bIns="12189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700" dirty="0">
              <a:solidFill>
                <a:schemeClr val="bg1"/>
              </a:solidFill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Default Theme">
  <a:themeElements>
    <a:clrScheme name="Blue - Dark">
      <a:dk1>
        <a:srgbClr val="FFFFFF"/>
      </a:dk1>
      <a:lt1>
        <a:srgbClr val="FFFFFF"/>
      </a:lt1>
      <a:dk2>
        <a:srgbClr val="216AA9"/>
      </a:dk2>
      <a:lt2>
        <a:srgbClr val="19242F"/>
      </a:lt2>
      <a:accent1>
        <a:srgbClr val="909090"/>
      </a:accent1>
      <a:accent2>
        <a:srgbClr val="216AA9"/>
      </a:accent2>
      <a:accent3>
        <a:srgbClr val="8B8B8B"/>
      </a:accent3>
      <a:accent4>
        <a:srgbClr val="555555"/>
      </a:accent4>
      <a:accent5>
        <a:srgbClr val="C6C6C6"/>
      </a:accent5>
      <a:accent6>
        <a:srgbClr val="72727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自定义</PresentationFormat>
  <Paragraphs>92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宋体</vt:lpstr>
      <vt:lpstr>Wingdings</vt:lpstr>
      <vt:lpstr>Lato Regular</vt:lpstr>
      <vt:lpstr>Lato</vt:lpstr>
      <vt:lpstr>Calibri Light</vt:lpstr>
      <vt:lpstr>Lato Light</vt:lpstr>
      <vt:lpstr>Raleway Light</vt:lpstr>
      <vt:lpstr>Arial</vt:lpstr>
      <vt:lpstr>Open Sans Light</vt:lpstr>
      <vt:lpstr>Open Sans</vt:lpstr>
      <vt:lpstr>Gill Sans</vt:lpstr>
      <vt:lpstr>Open Sans Light</vt:lpstr>
      <vt:lpstr>Segoe Print</vt:lpstr>
      <vt:lpstr>微软雅黑</vt:lpstr>
      <vt:lpstr>Arial Unicode MS</vt:lpstr>
      <vt:lpstr>Calibri</vt:lpstr>
      <vt:lpstr>Open Sans</vt:lpstr>
      <vt:lpstr>Lato Light</vt:lpstr>
      <vt:lpstr>Raleway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PPT用户</dc:creator>
  <cp:lastModifiedBy>Administrator</cp:lastModifiedBy>
  <cp:revision>2033</cp:revision>
  <dcterms:created xsi:type="dcterms:W3CDTF">2014-11-12T21:47:00Z</dcterms:created>
  <dcterms:modified xsi:type="dcterms:W3CDTF">2017-07-05T05:24:17Z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