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Arial"/>
              </a:rPr>
              <a:t>Для правки текста заглавия щёлкните мышью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Для правки структуры щёлкните мышью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40" spc="-1" strike="noStrike">
                <a:latin typeface="Arial"/>
              </a:rPr>
              <a:t>Второй уровень структуры</a:t>
            </a:r>
            <a:endParaRPr b="0" lang="en-US" sz="3740" spc="-1" strike="noStrike"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Третий уровень структуры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Четвёртый уровень структуры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Пятый уровень структуры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Шестой уровень структуры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Седьмой уровень структуры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&lt;дата/время&gt;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2A31243-CD85-4E7B-A9BB-92C894C6BB2F}" type="slidenum">
              <a:rPr b="0" lang="en-US" sz="1400" spc="-1" strike="noStrike">
                <a:latin typeface="Times New Roman"/>
              </a:rPr>
              <a:t>&lt;номер&gt;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29560" y="31068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SOLID</a:t>
            </a:r>
            <a:endParaRPr b="0" lang="en-US" sz="5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Что такое </a:t>
            </a:r>
            <a:r>
              <a:rPr b="0" lang="en-US" sz="6000" spc="-1" strike="noStrike">
                <a:latin typeface="Century Gothic"/>
              </a:rPr>
              <a:t>SOLID</a:t>
            </a:r>
            <a:r>
              <a:rPr b="0" lang="en-US" sz="5870" spc="-1" strike="noStrike">
                <a:latin typeface="Century Gothic"/>
              </a:rPr>
              <a:t>?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822960" y="1828800"/>
            <a:ext cx="5760720" cy="39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Century Gothic"/>
              </a:rPr>
              <a:t>SOLID – это аббревиатура из пяти основных принципов объектно-ориентированного программирования,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Century Gothic"/>
              </a:rPr>
              <a:t>изложенных Робертом Мартином в книге - </a:t>
            </a:r>
            <a:r>
              <a:rPr b="1" lang="en-US" sz="2400" spc="-1" strike="noStrike">
                <a:latin typeface="Century Gothic"/>
              </a:rPr>
              <a:t>“Agile Software Development,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latin typeface="Century Gothic"/>
              </a:rPr>
              <a:t>Principles, Patterns, and Practices”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23120" y="1735920"/>
            <a:ext cx="2095200" cy="256176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7223760" y="4524120"/>
            <a:ext cx="2377440" cy="22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Century Gothic"/>
              </a:rPr>
              <a:t>Да, да, этот дядя на картинке – 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entury Gothic"/>
              </a:rPr>
              <a:t>консультант и автор многих трудов по разработке ПО, 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entury Gothic"/>
              </a:rPr>
              <a:t>Роберт Мартин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45684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Single Responsibility Principle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731520" y="3931920"/>
            <a:ext cx="804672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entury Gothic"/>
              </a:rPr>
              <a:t>Каждый класс должен иметь одну причину для изменений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0" y="2609640"/>
            <a:ext cx="100800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3200" spc="-1" strike="noStrike">
                <a:latin typeface="Century Gothic"/>
              </a:rPr>
              <a:t>(принцип единой ответственности)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74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Open/Closed Principle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31520" y="3931920"/>
            <a:ext cx="804672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entury Gothic"/>
              </a:rPr>
              <a:t>Программные объекты должны быть открыты для расширения, но закрыты для модификации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0" y="2609640"/>
            <a:ext cx="100800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3200" spc="-1" strike="noStrike">
                <a:latin typeface="Century Gothic"/>
              </a:rPr>
              <a:t>(принцип открытости/закрытости)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45684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Liskov Substitution Principle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31520" y="3931920"/>
            <a:ext cx="804672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entury Gothic"/>
              </a:rPr>
              <a:t>Подклассы должны дополнять, а не замещать поведение базового класса.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0" y="2609640"/>
            <a:ext cx="100800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3200" spc="-1" strike="noStrike">
                <a:latin typeface="Century Gothic"/>
              </a:rPr>
              <a:t>(принцип подстановки Лисков)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5684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Interface Segregation Principle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731520" y="3931920"/>
            <a:ext cx="804672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entury Gothic"/>
              </a:rPr>
              <a:t>Много интерфейсов, специально предназначенных для клиентов, лучше, чем один интерфейс общего назначения.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0" y="2609640"/>
            <a:ext cx="100800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3200" spc="-1" strike="noStrike">
                <a:latin typeface="Century Gothic"/>
              </a:rPr>
              <a:t>(принцип разделения интерфейса)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45684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Century Gothic"/>
              </a:rPr>
              <a:t>Dependency Inversion Principle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731520" y="3931920"/>
            <a:ext cx="804672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entury Gothic"/>
              </a:rPr>
              <a:t>Зависимость на Абстракциях. Нет зависимости на что-то конкретное.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0" y="2609640"/>
            <a:ext cx="100800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3200" spc="-1" strike="noStrike">
                <a:latin typeface="Century Gothic"/>
              </a:rPr>
              <a:t>(принцип инверсии зависимостей)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6000" spc="-1" strike="noStrike">
                <a:latin typeface="Arial"/>
              </a:rPr>
              <a:t>Ссылки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entury Gothic"/>
              </a:rPr>
              <a:t>1. https://ru.wikipedia.org/wiki/SOLID_(объектно-ориентированное_программирование)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entury Gothic"/>
              </a:rPr>
              <a:t>2. https://ru.wikipedia.org/wiki/Мартин,_Роберт_(инженер)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entury Gothic"/>
              </a:rPr>
              <a:t>3. https://refactoring.guru/ru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2020-04-04T16:57:45Z</dcterms:modified>
  <cp:revision>4</cp:revision>
  <dc:subject/>
  <dc:title/>
</cp:coreProperties>
</file>