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297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2C"/>
    <a:srgbClr val="3B4324"/>
    <a:srgbClr val="DDDBD8"/>
    <a:srgbClr val="FFFFFF"/>
    <a:srgbClr val="3F3F3F"/>
    <a:srgbClr val="D8D7D3"/>
    <a:srgbClr val="898989"/>
    <a:srgbClr val="3A3E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anderso2\My%20Documents\Northcom\FY12%20Fort%20Carson%20support\Baseline\Baseline%20FY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400"/>
            </a:pPr>
            <a:r>
              <a:rPr lang="en-US" sz="1800" dirty="0"/>
              <a:t>Electric </a:t>
            </a:r>
            <a:r>
              <a:rPr lang="en-US" sz="1800" dirty="0" smtClean="0"/>
              <a:t>Energy Target</a:t>
            </a:r>
            <a:endParaRPr lang="en-US" sz="1800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17%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/>
                      <a:t>9%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/>
                      <a:t>15%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/>
                      <a:t>46%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dirty="0"/>
                      <a:t> 13%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-4%</a:t>
                    </a:r>
                  </a:p>
                </c:rich>
              </c:tx>
              <c:dLblPos val="ctr"/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ctr"/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'Net Zero Acct'!$A$12:$A$16</c:f>
              <c:strCache>
                <c:ptCount val="5"/>
                <c:pt idx="0">
                  <c:v>Efficiency Savings</c:v>
                </c:pt>
                <c:pt idx="1">
                  <c:v>Wind</c:v>
                </c:pt>
                <c:pt idx="2">
                  <c:v>WTE</c:v>
                </c:pt>
                <c:pt idx="3">
                  <c:v>PV-ground</c:v>
                </c:pt>
                <c:pt idx="4">
                  <c:v>PV-roof</c:v>
                </c:pt>
              </c:strCache>
            </c:strRef>
          </c:cat>
          <c:val>
            <c:numRef>
              <c:f>'Net Zero Acct'!$D$12:$D$16</c:f>
              <c:numCache>
                <c:formatCode>_(* #,##0_);_(* \(#,##0\);_(* "-"??_);_(@_)</c:formatCode>
                <c:ptCount val="5"/>
                <c:pt idx="0">
                  <c:v>43495628.288000003</c:v>
                </c:pt>
                <c:pt idx="1">
                  <c:v>24643000</c:v>
                </c:pt>
                <c:pt idx="2">
                  <c:v>40138320</c:v>
                </c:pt>
                <c:pt idx="3">
                  <c:v>126583333.33333333</c:v>
                </c:pt>
                <c:pt idx="4">
                  <c:v>36805294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r"/>
      <c:layout>
        <c:manualLayout>
          <c:xMode val="edge"/>
          <c:yMode val="edge"/>
          <c:x val="0.66353950031055275"/>
          <c:y val="0.18113566200700681"/>
          <c:w val="0.30592614854441791"/>
          <c:h val="0.74985789771874722"/>
        </c:manualLayout>
      </c:layout>
    </c:legend>
    <c:plotVisOnly val="1"/>
    <c:dispBlanksAs val="zero"/>
  </c:chart>
  <c:spPr>
    <a:ln w="25400">
      <a:solidFill>
        <a:srgbClr val="235B2A"/>
      </a:solidFill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11F99AA-EB1B-4431-B522-A52BA6412D93}" type="datetimeFigureOut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C80105-82B9-4201-8B7A-CF2948080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58A47C2-2626-4C4A-A9EF-05C960E6EAD6}" type="datetimeFigureOut">
              <a:rPr lang="en-US"/>
              <a:pPr>
                <a:defRPr/>
              </a:pPr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A17EB72-B2EC-4A04-A874-E6F615FC7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defTabSz="914186" eaLnBrk="0" hangingPunct="0">
              <a:spcBef>
                <a:spcPct val="20000"/>
              </a:spcBef>
              <a:buFont typeface="+mj-lt"/>
              <a:buNone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FCCO</a:t>
            </a:r>
            <a:r>
              <a:rPr lang="en-US" sz="2800" b="1" baseline="0" dirty="0" smtClean="0">
                <a:latin typeface="Arial" pitchFamily="34" charset="0"/>
                <a:cs typeface="Arial" pitchFamily="34" charset="0"/>
              </a:rPr>
              <a:t> SC operational priorities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marL="456986" indent="-456986" defTabSz="914186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Support to current fight</a:t>
            </a:r>
          </a:p>
          <a:p>
            <a:pPr marL="456986" indent="-456986" defTabSz="914186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Concurrent processing of mission critical exemptions to the civilian hiring freeze between IMCOM &amp; CHRA to minimize the loss of effective operations while the gap between FY14 authorizations and on-board strength continues to grow</a:t>
            </a:r>
          </a:p>
          <a:p>
            <a:pPr marL="456986" indent="-456986" defTabSz="914186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Restore capability to perform routine service order maintenance to avoid failure of infrastructure systems and more costly repair/restoration</a:t>
            </a:r>
          </a:p>
          <a:p>
            <a:pPr marL="456986" indent="-456986" defTabSz="914186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Enhance existing Transition Services for separating Soldiers and family Members</a:t>
            </a:r>
          </a:p>
          <a:p>
            <a:pPr marL="0" indent="0" defTabSz="914267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600" b="1" dirty="0" smtClean="0"/>
          </a:p>
          <a:p>
            <a:pPr marL="0" indent="0" defTabSz="914267"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2600" b="1" dirty="0" smtClean="0"/>
          </a:p>
          <a:p>
            <a:pPr marL="342850" indent="-342850" defTabSz="914267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b="1" dirty="0" smtClean="0"/>
              <a:t>Energy Efficiency is the 1</a:t>
            </a:r>
            <a:r>
              <a:rPr lang="en-US" sz="2600" b="1" baseline="30000" dirty="0" smtClean="0"/>
              <a:t>st</a:t>
            </a:r>
            <a:r>
              <a:rPr lang="en-US" sz="2600" b="1" dirty="0" smtClean="0"/>
              <a:t> Priority</a:t>
            </a:r>
          </a:p>
          <a:p>
            <a:pPr marL="742843" lvl="1" indent="-285709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/>
              <a:t>14.4% energy intensity reduction from FY03 baseline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Using ECIP and SRM funds for lighting upgrades, boiler replacements, Utility Control System expansion, etc.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Design of new facilities focused on energy efficiency</a:t>
            </a:r>
          </a:p>
          <a:p>
            <a:pPr marL="742843" lvl="1" indent="-285709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200" dirty="0" smtClean="0"/>
              <a:t>Initiated Energy Savings Performance Contract (ESPC) with Johnson Controls</a:t>
            </a:r>
          </a:p>
          <a:p>
            <a:pPr marL="342850" indent="-342850" defTabSz="914267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 b="1" dirty="0" smtClean="0"/>
          </a:p>
          <a:p>
            <a:pPr marL="342850" indent="-342850" defTabSz="914267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b="1" dirty="0" smtClean="0"/>
              <a:t>Renewable Energy is the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Priority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3% of Fort Carson’s electric use is generated from on-site renewable energy systems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Largest photovoltaic (PV) array in the Army (2 MW) completed through Power Purchase Agreement in 2007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Completing Net Zero Environmental Assessment through AEC for over a dozen potential renewable energy sites</a:t>
            </a:r>
          </a:p>
          <a:p>
            <a:pPr marL="742843" lvl="1" indent="-285709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Partnership with NREL to complete Net Zero Assessment</a:t>
            </a:r>
          </a:p>
          <a:p>
            <a:pPr marL="742843" lvl="1" indent="-285709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Host site for large </a:t>
            </a:r>
            <a:r>
              <a:rPr lang="en-US" sz="2200" dirty="0" err="1" smtClean="0"/>
              <a:t>microgrid</a:t>
            </a:r>
            <a:r>
              <a:rPr lang="en-US" sz="2200" dirty="0" smtClean="0"/>
              <a:t> demonstration</a:t>
            </a:r>
          </a:p>
          <a:p>
            <a:pPr marL="342850" indent="-342850" defTabSz="914267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 b="1" dirty="0" smtClean="0"/>
          </a:p>
          <a:p>
            <a:pPr marL="342850" indent="-342850" defTabSz="914267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b="1" dirty="0" smtClean="0"/>
              <a:t>Challenges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Low utility rates have a negative impact on life cycle analysis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2200" dirty="0" smtClean="0"/>
              <a:t>Community/utility renewable energy goals are not as aggressive as Federal/DOD goals</a:t>
            </a:r>
          </a:p>
          <a:p>
            <a:pPr marL="742843" lvl="1" indent="-285709" defTabSz="914267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sz="2200" dirty="0" smtClean="0"/>
          </a:p>
          <a:p>
            <a:pPr marL="0" indent="0">
              <a:buNone/>
            </a:pPr>
            <a:r>
              <a:rPr lang="en-US" sz="2000" dirty="0" smtClean="0"/>
              <a:t>Fort Carson Community</a:t>
            </a:r>
          </a:p>
          <a:p>
            <a:r>
              <a:rPr lang="en-US" sz="2000" dirty="0" smtClean="0"/>
              <a:t>Over 26,000 Active Duty Military</a:t>
            </a:r>
          </a:p>
          <a:p>
            <a:r>
              <a:rPr lang="en-US" sz="2000" dirty="0" smtClean="0"/>
              <a:t>Over 42,00 Family Members</a:t>
            </a:r>
          </a:p>
          <a:p>
            <a:r>
              <a:rPr lang="en-US" sz="2000" dirty="0" smtClean="0"/>
              <a:t>6,300 Army Civilians</a:t>
            </a:r>
          </a:p>
          <a:p>
            <a:r>
              <a:rPr lang="en-US" sz="2000" dirty="0" smtClean="0"/>
              <a:t>Over 47,000 local retirees</a:t>
            </a:r>
          </a:p>
          <a:p>
            <a:r>
              <a:rPr lang="en-US" sz="2000" dirty="0" smtClean="0"/>
              <a:t>14th Largest City in Colorado 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Acreage</a:t>
            </a:r>
          </a:p>
          <a:p>
            <a:r>
              <a:rPr lang="en-US" sz="2000" dirty="0" smtClean="0"/>
              <a:t>Fort Carson: approximately 137,000 acres</a:t>
            </a:r>
          </a:p>
          <a:p>
            <a:r>
              <a:rPr lang="en-US" sz="2000" dirty="0" smtClean="0"/>
              <a:t>Pinon Canyon Maneuver Site: approximately 236,000 acres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Community Services </a:t>
            </a:r>
          </a:p>
          <a:p>
            <a:r>
              <a:rPr lang="en-US" sz="2000" dirty="0" smtClean="0"/>
              <a:t>Fire &amp; Emergency Services – 5 stations</a:t>
            </a:r>
          </a:p>
          <a:p>
            <a:r>
              <a:rPr lang="en-US" sz="2000" dirty="0" smtClean="0"/>
              <a:t>Evans Army Community Hospital</a:t>
            </a:r>
          </a:p>
          <a:p>
            <a:r>
              <a:rPr lang="en-US" sz="2000" dirty="0" smtClean="0"/>
              <a:t>Dental Services</a:t>
            </a:r>
          </a:p>
          <a:p>
            <a:r>
              <a:rPr lang="en-US" sz="2000" dirty="0" smtClean="0"/>
              <a:t>Commissary and Post Exchange</a:t>
            </a:r>
          </a:p>
          <a:p>
            <a:r>
              <a:rPr lang="en-US" sz="2000" dirty="0" smtClean="0"/>
              <a:t>4 Elementary Schools (capacity = 2500)</a:t>
            </a:r>
          </a:p>
          <a:p>
            <a:r>
              <a:rPr lang="en-US" sz="2000" dirty="0" smtClean="0"/>
              <a:t>1 Middle School (capacity = 1,300)</a:t>
            </a:r>
          </a:p>
          <a:p>
            <a:r>
              <a:rPr lang="en-US" sz="2000" dirty="0" smtClean="0"/>
              <a:t>6 Child Development Centers</a:t>
            </a:r>
            <a:endParaRPr lang="en-US" sz="1100" dirty="0" smtClean="0"/>
          </a:p>
          <a:p>
            <a:endParaRPr lang="en-US" sz="1100" dirty="0" smtClean="0"/>
          </a:p>
          <a:p>
            <a:pPr eaLnBrk="0" hangingPunct="0">
              <a:spcBef>
                <a:spcPct val="0"/>
              </a:spcBef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 Carson Finances                                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Military Payroll		$     1.5B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Civilian Payroll		$   225M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purchases		$  20.0M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Awards		$   160M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Utilities			$  21.5M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Military Construction	$   105M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Tuition Assistance/Grants	$       7M 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TRICARE Payments	$  142M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			$     2.2B</a:t>
            </a:r>
          </a:p>
          <a:p>
            <a:pPr eaLnBrk="0" hangingPunct="0">
              <a:spcBef>
                <a:spcPct val="0"/>
              </a:spcBef>
            </a:pPr>
            <a:endParaRPr lang="en-US" sz="2000" b="1" dirty="0" smtClean="0"/>
          </a:p>
          <a:p>
            <a:pPr eaLnBrk="0" hangingPunct="0">
              <a:spcBef>
                <a:spcPct val="0"/>
              </a:spcBef>
            </a:pPr>
            <a:endParaRPr lang="en-US" sz="2000" b="1" dirty="0" smtClean="0"/>
          </a:p>
          <a:p>
            <a:pPr eaLnBrk="0" hangingPunct="0">
              <a:spcBef>
                <a:spcPct val="0"/>
              </a:spcBef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Colorado Springs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Sector		23% 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Military Workforce	10.5%</a:t>
            </a:r>
          </a:p>
          <a:p>
            <a:pPr eaLnBrk="0" hangingPunct="0">
              <a:spcBef>
                <a:spcPct val="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 Impact		35% +</a:t>
            </a:r>
          </a:p>
          <a:p>
            <a:pPr eaLnBrk="0" hangingPunct="0">
              <a:spcBef>
                <a:spcPct val="0"/>
              </a:spcBef>
            </a:pPr>
            <a:endParaRPr lang="en-US" sz="2000" b="1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9AD59-108D-4FD9-913E-F571737234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69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74637"/>
            <a:ext cx="7400925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 bwMode="auto">
          <a:xfrm>
            <a:off x="304800" y="1228725"/>
            <a:ext cx="7400925" cy="47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DFC46-5B99-4A4D-82AA-AC48D41E7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C3C06-F88B-425E-8109-6BAA2DB91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c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74637"/>
            <a:ext cx="7400925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089180" y="1230511"/>
            <a:ext cx="3619168" cy="66326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94485" y="1233486"/>
            <a:ext cx="3619168" cy="66326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92100" y="1981200"/>
            <a:ext cx="3606800" cy="3962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6"/>
          </p:nvPr>
        </p:nvSpPr>
        <p:spPr>
          <a:xfrm>
            <a:off x="4089400" y="1981200"/>
            <a:ext cx="3619500" cy="3962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6332B-D11B-4EEC-894C-AE5B0C46C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st Page with cam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198438" y="161925"/>
            <a:ext cx="8566150" cy="6464300"/>
          </a:xfrm>
          <a:custGeom>
            <a:avLst/>
            <a:gdLst>
              <a:gd name="T0" fmla="*/ 2147483647 w 5396"/>
              <a:gd name="T1" fmla="*/ 0 h 4072"/>
              <a:gd name="T2" fmla="*/ 2147483647 w 5396"/>
              <a:gd name="T3" fmla="*/ 2147483647 h 4072"/>
              <a:gd name="T4" fmla="*/ 2147483647 w 5396"/>
              <a:gd name="T5" fmla="*/ 2147483647 h 4072"/>
              <a:gd name="T6" fmla="*/ 2147483647 w 5396"/>
              <a:gd name="T7" fmla="*/ 2147483647 h 4072"/>
              <a:gd name="T8" fmla="*/ 0 w 5396"/>
              <a:gd name="T9" fmla="*/ 2147483647 h 4072"/>
              <a:gd name="T10" fmla="*/ 0 w 5396"/>
              <a:gd name="T11" fmla="*/ 2147483647 h 4072"/>
              <a:gd name="T12" fmla="*/ 2147483647 w 5396"/>
              <a:gd name="T13" fmla="*/ 2147483647 h 4072"/>
              <a:gd name="T14" fmla="*/ 2147483647 w 5396"/>
              <a:gd name="T15" fmla="*/ 2147483647 h 4072"/>
              <a:gd name="T16" fmla="*/ 2147483647 w 5396"/>
              <a:gd name="T17" fmla="*/ 2147483647 h 4072"/>
              <a:gd name="T18" fmla="*/ 2147483647 w 5396"/>
              <a:gd name="T19" fmla="*/ 2147483647 h 4072"/>
              <a:gd name="T20" fmla="*/ 2147483647 w 5396"/>
              <a:gd name="T21" fmla="*/ 2147483647 h 4072"/>
              <a:gd name="T22" fmla="*/ 2147483647 w 5396"/>
              <a:gd name="T23" fmla="*/ 2147483647 h 4072"/>
              <a:gd name="T24" fmla="*/ 2147483647 w 5396"/>
              <a:gd name="T25" fmla="*/ 2147483647 h 4072"/>
              <a:gd name="T26" fmla="*/ 2147483647 w 5396"/>
              <a:gd name="T27" fmla="*/ 2147483647 h 4072"/>
              <a:gd name="T28" fmla="*/ 2147483647 w 5396"/>
              <a:gd name="T29" fmla="*/ 2147483647 h 4072"/>
              <a:gd name="T30" fmla="*/ 2147483647 w 5396"/>
              <a:gd name="T31" fmla="*/ 2147483647 h 4072"/>
              <a:gd name="T32" fmla="*/ 2147483647 w 5396"/>
              <a:gd name="T33" fmla="*/ 2147483647 h 4072"/>
              <a:gd name="T34" fmla="*/ 2147483647 w 5396"/>
              <a:gd name="T35" fmla="*/ 2147483647 h 4072"/>
              <a:gd name="T36" fmla="*/ 2147483647 w 5396"/>
              <a:gd name="T37" fmla="*/ 2147483647 h 4072"/>
              <a:gd name="T38" fmla="*/ 2147483647 w 5396"/>
              <a:gd name="T39" fmla="*/ 2147483647 h 4072"/>
              <a:gd name="T40" fmla="*/ 2147483647 w 5396"/>
              <a:gd name="T41" fmla="*/ 2147483647 h 4072"/>
              <a:gd name="T42" fmla="*/ 2147483647 w 5396"/>
              <a:gd name="T43" fmla="*/ 2147483647 h 4072"/>
              <a:gd name="T44" fmla="*/ 2147483647 w 5396"/>
              <a:gd name="T45" fmla="*/ 2147483647 h 4072"/>
              <a:gd name="T46" fmla="*/ 2147483647 w 5396"/>
              <a:gd name="T47" fmla="*/ 2147483647 h 4072"/>
              <a:gd name="T48" fmla="*/ 2147483647 w 5396"/>
              <a:gd name="T49" fmla="*/ 2147483647 h 4072"/>
              <a:gd name="T50" fmla="*/ 2147483647 w 5396"/>
              <a:gd name="T51" fmla="*/ 2147483647 h 4072"/>
              <a:gd name="T52" fmla="*/ 2147483647 w 5396"/>
              <a:gd name="T53" fmla="*/ 2147483647 h 4072"/>
              <a:gd name="T54" fmla="*/ 2147483647 w 5396"/>
              <a:gd name="T55" fmla="*/ 2147483647 h 4072"/>
              <a:gd name="T56" fmla="*/ 2147483647 w 5396"/>
              <a:gd name="T57" fmla="*/ 2147483647 h 4072"/>
              <a:gd name="T58" fmla="*/ 2147483647 w 5396"/>
              <a:gd name="T59" fmla="*/ 2147483647 h 4072"/>
              <a:gd name="T60" fmla="*/ 2147483647 w 5396"/>
              <a:gd name="T61" fmla="*/ 2147483647 h 4072"/>
              <a:gd name="T62" fmla="*/ 2147483647 w 5396"/>
              <a:gd name="T63" fmla="*/ 2147483647 h 4072"/>
              <a:gd name="T64" fmla="*/ 2147483647 w 5396"/>
              <a:gd name="T65" fmla="*/ 2147483647 h 4072"/>
              <a:gd name="T66" fmla="*/ 2147483647 w 5396"/>
              <a:gd name="T67" fmla="*/ 2147483647 h 4072"/>
              <a:gd name="T68" fmla="*/ 2147483647 w 5396"/>
              <a:gd name="T69" fmla="*/ 2147483647 h 4072"/>
              <a:gd name="T70" fmla="*/ 2147483647 w 5396"/>
              <a:gd name="T71" fmla="*/ 2147483647 h 4072"/>
              <a:gd name="T72" fmla="*/ 2147483647 w 5396"/>
              <a:gd name="T73" fmla="*/ 2147483647 h 4072"/>
              <a:gd name="T74" fmla="*/ 2147483647 w 5396"/>
              <a:gd name="T75" fmla="*/ 2147483647 h 4072"/>
              <a:gd name="T76" fmla="*/ 2147483647 w 5396"/>
              <a:gd name="T77" fmla="*/ 2147483647 h 4072"/>
              <a:gd name="T78" fmla="*/ 2147483647 w 5396"/>
              <a:gd name="T79" fmla="*/ 2147483647 h 4072"/>
              <a:gd name="T80" fmla="*/ 2147483647 w 5396"/>
              <a:gd name="T81" fmla="*/ 2147483647 h 4072"/>
              <a:gd name="T82" fmla="*/ 2147483647 w 5396"/>
              <a:gd name="T83" fmla="*/ 2147483647 h 40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396" h="4072">
                <a:moveTo>
                  <a:pt x="4994" y="0"/>
                </a:moveTo>
                <a:lnTo>
                  <a:pt x="88" y="0"/>
                </a:lnTo>
                <a:lnTo>
                  <a:pt x="70" y="2"/>
                </a:lnTo>
                <a:lnTo>
                  <a:pt x="54" y="8"/>
                </a:lnTo>
                <a:lnTo>
                  <a:pt x="38" y="16"/>
                </a:lnTo>
                <a:lnTo>
                  <a:pt x="26" y="28"/>
                </a:lnTo>
                <a:lnTo>
                  <a:pt x="14" y="40"/>
                </a:lnTo>
                <a:lnTo>
                  <a:pt x="6" y="56"/>
                </a:lnTo>
                <a:lnTo>
                  <a:pt x="0" y="72"/>
                </a:lnTo>
                <a:lnTo>
                  <a:pt x="0" y="90"/>
                </a:lnTo>
                <a:lnTo>
                  <a:pt x="0" y="3034"/>
                </a:lnTo>
                <a:lnTo>
                  <a:pt x="2" y="3054"/>
                </a:lnTo>
                <a:lnTo>
                  <a:pt x="6" y="3070"/>
                </a:lnTo>
                <a:lnTo>
                  <a:pt x="16" y="3086"/>
                </a:lnTo>
                <a:lnTo>
                  <a:pt x="26" y="3100"/>
                </a:lnTo>
                <a:lnTo>
                  <a:pt x="40" y="3112"/>
                </a:lnTo>
                <a:lnTo>
                  <a:pt x="56" y="3120"/>
                </a:lnTo>
                <a:lnTo>
                  <a:pt x="74" y="3126"/>
                </a:lnTo>
                <a:lnTo>
                  <a:pt x="92" y="3128"/>
                </a:lnTo>
                <a:lnTo>
                  <a:pt x="2930" y="3128"/>
                </a:lnTo>
                <a:lnTo>
                  <a:pt x="2950" y="3128"/>
                </a:lnTo>
                <a:lnTo>
                  <a:pt x="2968" y="3134"/>
                </a:lnTo>
                <a:lnTo>
                  <a:pt x="2984" y="3142"/>
                </a:lnTo>
                <a:lnTo>
                  <a:pt x="2996" y="3152"/>
                </a:lnTo>
                <a:lnTo>
                  <a:pt x="3008" y="3164"/>
                </a:lnTo>
                <a:lnTo>
                  <a:pt x="3014" y="3180"/>
                </a:lnTo>
                <a:lnTo>
                  <a:pt x="3020" y="3198"/>
                </a:lnTo>
                <a:lnTo>
                  <a:pt x="3022" y="3216"/>
                </a:lnTo>
                <a:lnTo>
                  <a:pt x="3022" y="3968"/>
                </a:lnTo>
                <a:lnTo>
                  <a:pt x="3024" y="3990"/>
                </a:lnTo>
                <a:lnTo>
                  <a:pt x="3030" y="4010"/>
                </a:lnTo>
                <a:lnTo>
                  <a:pt x="3040" y="4028"/>
                </a:lnTo>
                <a:lnTo>
                  <a:pt x="3052" y="4042"/>
                </a:lnTo>
                <a:lnTo>
                  <a:pt x="3068" y="4056"/>
                </a:lnTo>
                <a:lnTo>
                  <a:pt x="3086" y="4064"/>
                </a:lnTo>
                <a:lnTo>
                  <a:pt x="3104" y="4070"/>
                </a:lnTo>
                <a:lnTo>
                  <a:pt x="3126" y="4072"/>
                </a:lnTo>
                <a:lnTo>
                  <a:pt x="5292" y="4072"/>
                </a:lnTo>
                <a:lnTo>
                  <a:pt x="5312" y="4070"/>
                </a:lnTo>
                <a:lnTo>
                  <a:pt x="5332" y="4064"/>
                </a:lnTo>
                <a:lnTo>
                  <a:pt x="5350" y="4056"/>
                </a:lnTo>
                <a:lnTo>
                  <a:pt x="5366" y="4042"/>
                </a:lnTo>
                <a:lnTo>
                  <a:pt x="5378" y="4028"/>
                </a:lnTo>
                <a:lnTo>
                  <a:pt x="5388" y="4010"/>
                </a:lnTo>
                <a:lnTo>
                  <a:pt x="5394" y="3990"/>
                </a:lnTo>
                <a:lnTo>
                  <a:pt x="5396" y="3968"/>
                </a:lnTo>
                <a:lnTo>
                  <a:pt x="5396" y="3230"/>
                </a:lnTo>
                <a:lnTo>
                  <a:pt x="5394" y="3210"/>
                </a:lnTo>
                <a:lnTo>
                  <a:pt x="5388" y="3190"/>
                </a:lnTo>
                <a:lnTo>
                  <a:pt x="5378" y="3174"/>
                </a:lnTo>
                <a:lnTo>
                  <a:pt x="5366" y="3158"/>
                </a:lnTo>
                <a:lnTo>
                  <a:pt x="5350" y="3146"/>
                </a:lnTo>
                <a:lnTo>
                  <a:pt x="5334" y="3136"/>
                </a:lnTo>
                <a:lnTo>
                  <a:pt x="5314" y="3130"/>
                </a:lnTo>
                <a:lnTo>
                  <a:pt x="5294" y="3128"/>
                </a:lnTo>
                <a:lnTo>
                  <a:pt x="5160" y="3128"/>
                </a:lnTo>
                <a:lnTo>
                  <a:pt x="5144" y="3126"/>
                </a:lnTo>
                <a:lnTo>
                  <a:pt x="5128" y="3120"/>
                </a:lnTo>
                <a:lnTo>
                  <a:pt x="5116" y="3112"/>
                </a:lnTo>
                <a:lnTo>
                  <a:pt x="5104" y="3100"/>
                </a:lnTo>
                <a:lnTo>
                  <a:pt x="5096" y="3086"/>
                </a:lnTo>
                <a:lnTo>
                  <a:pt x="5088" y="3072"/>
                </a:lnTo>
                <a:lnTo>
                  <a:pt x="5084" y="3054"/>
                </a:lnTo>
                <a:lnTo>
                  <a:pt x="5082" y="3036"/>
                </a:lnTo>
                <a:lnTo>
                  <a:pt x="5084" y="90"/>
                </a:lnTo>
                <a:lnTo>
                  <a:pt x="5082" y="72"/>
                </a:lnTo>
                <a:lnTo>
                  <a:pt x="5076" y="56"/>
                </a:lnTo>
                <a:lnTo>
                  <a:pt x="5068" y="40"/>
                </a:lnTo>
                <a:lnTo>
                  <a:pt x="5056" y="28"/>
                </a:lnTo>
                <a:lnTo>
                  <a:pt x="5044" y="16"/>
                </a:lnTo>
                <a:lnTo>
                  <a:pt x="5028" y="8"/>
                </a:lnTo>
                <a:lnTo>
                  <a:pt x="5012" y="2"/>
                </a:lnTo>
                <a:lnTo>
                  <a:pt x="4994" y="0"/>
                </a:lnTo>
                <a:close/>
              </a:path>
            </a:pathLst>
          </a:custGeom>
          <a:solidFill>
            <a:srgbClr val="32362C">
              <a:alpha val="89018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8038" y="5137150"/>
            <a:ext cx="170497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5383213" y="5422900"/>
            <a:ext cx="1881187" cy="906463"/>
          </a:xfrm>
          <a:prstGeom prst="rect">
            <a:avLst/>
          </a:prstGeom>
          <a:solidFill>
            <a:srgbClr val="DDDBD8">
              <a:alpha val="89018"/>
            </a:srgbClr>
          </a:solidFill>
          <a:ln w="15875">
            <a:solidFill>
              <a:srgbClr val="3F3F3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/>
              <a:t>Insert logo here </a:t>
            </a:r>
            <a:br>
              <a:rPr lang="en-US" sz="1200" dirty="0" smtClean="0"/>
            </a:br>
            <a:r>
              <a:rPr lang="en-US" sz="1200" dirty="0" smtClean="0"/>
              <a:t>90% height of</a:t>
            </a:r>
          </a:p>
          <a:p>
            <a:pPr algn="ctr" eaLnBrk="1" hangingPunct="1">
              <a:defRPr/>
            </a:pPr>
            <a:r>
              <a:rPr lang="en-US" sz="1200" dirty="0" smtClean="0"/>
              <a:t>U.S. Army logo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531813"/>
            <a:ext cx="6858000" cy="24384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3600" b="1" kern="1200" dirty="0" smtClean="0">
                <a:solidFill>
                  <a:srgbClr val="F9C93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09575" y="3275013"/>
            <a:ext cx="6858000" cy="13716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000"/>
              </a:lnSpc>
              <a:defRPr lang="en-US" sz="2000" kern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822293F-A776-4C8B-807F-644396ECD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st Page dark">
    <p:bg>
      <p:bgPr>
        <a:solidFill>
          <a:srgbClr val="827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198438" y="161925"/>
            <a:ext cx="8566150" cy="6464300"/>
          </a:xfrm>
          <a:custGeom>
            <a:avLst/>
            <a:gdLst>
              <a:gd name="T0" fmla="*/ 2147483647 w 5396"/>
              <a:gd name="T1" fmla="*/ 0 h 4072"/>
              <a:gd name="T2" fmla="*/ 2147483647 w 5396"/>
              <a:gd name="T3" fmla="*/ 2147483647 h 4072"/>
              <a:gd name="T4" fmla="*/ 2147483647 w 5396"/>
              <a:gd name="T5" fmla="*/ 2147483647 h 4072"/>
              <a:gd name="T6" fmla="*/ 2147483647 w 5396"/>
              <a:gd name="T7" fmla="*/ 2147483647 h 4072"/>
              <a:gd name="T8" fmla="*/ 0 w 5396"/>
              <a:gd name="T9" fmla="*/ 2147483647 h 4072"/>
              <a:gd name="T10" fmla="*/ 0 w 5396"/>
              <a:gd name="T11" fmla="*/ 2147483647 h 4072"/>
              <a:gd name="T12" fmla="*/ 2147483647 w 5396"/>
              <a:gd name="T13" fmla="*/ 2147483647 h 4072"/>
              <a:gd name="T14" fmla="*/ 2147483647 w 5396"/>
              <a:gd name="T15" fmla="*/ 2147483647 h 4072"/>
              <a:gd name="T16" fmla="*/ 2147483647 w 5396"/>
              <a:gd name="T17" fmla="*/ 2147483647 h 4072"/>
              <a:gd name="T18" fmla="*/ 2147483647 w 5396"/>
              <a:gd name="T19" fmla="*/ 2147483647 h 4072"/>
              <a:gd name="T20" fmla="*/ 2147483647 w 5396"/>
              <a:gd name="T21" fmla="*/ 2147483647 h 4072"/>
              <a:gd name="T22" fmla="*/ 2147483647 w 5396"/>
              <a:gd name="T23" fmla="*/ 2147483647 h 4072"/>
              <a:gd name="T24" fmla="*/ 2147483647 w 5396"/>
              <a:gd name="T25" fmla="*/ 2147483647 h 4072"/>
              <a:gd name="T26" fmla="*/ 2147483647 w 5396"/>
              <a:gd name="T27" fmla="*/ 2147483647 h 4072"/>
              <a:gd name="T28" fmla="*/ 2147483647 w 5396"/>
              <a:gd name="T29" fmla="*/ 2147483647 h 4072"/>
              <a:gd name="T30" fmla="*/ 2147483647 w 5396"/>
              <a:gd name="T31" fmla="*/ 2147483647 h 4072"/>
              <a:gd name="T32" fmla="*/ 2147483647 w 5396"/>
              <a:gd name="T33" fmla="*/ 2147483647 h 4072"/>
              <a:gd name="T34" fmla="*/ 2147483647 w 5396"/>
              <a:gd name="T35" fmla="*/ 2147483647 h 4072"/>
              <a:gd name="T36" fmla="*/ 2147483647 w 5396"/>
              <a:gd name="T37" fmla="*/ 2147483647 h 4072"/>
              <a:gd name="T38" fmla="*/ 2147483647 w 5396"/>
              <a:gd name="T39" fmla="*/ 2147483647 h 4072"/>
              <a:gd name="T40" fmla="*/ 2147483647 w 5396"/>
              <a:gd name="T41" fmla="*/ 2147483647 h 4072"/>
              <a:gd name="T42" fmla="*/ 2147483647 w 5396"/>
              <a:gd name="T43" fmla="*/ 2147483647 h 4072"/>
              <a:gd name="T44" fmla="*/ 2147483647 w 5396"/>
              <a:gd name="T45" fmla="*/ 2147483647 h 4072"/>
              <a:gd name="T46" fmla="*/ 2147483647 w 5396"/>
              <a:gd name="T47" fmla="*/ 2147483647 h 4072"/>
              <a:gd name="T48" fmla="*/ 2147483647 w 5396"/>
              <a:gd name="T49" fmla="*/ 2147483647 h 4072"/>
              <a:gd name="T50" fmla="*/ 2147483647 w 5396"/>
              <a:gd name="T51" fmla="*/ 2147483647 h 4072"/>
              <a:gd name="T52" fmla="*/ 2147483647 w 5396"/>
              <a:gd name="T53" fmla="*/ 2147483647 h 4072"/>
              <a:gd name="T54" fmla="*/ 2147483647 w 5396"/>
              <a:gd name="T55" fmla="*/ 2147483647 h 4072"/>
              <a:gd name="T56" fmla="*/ 2147483647 w 5396"/>
              <a:gd name="T57" fmla="*/ 2147483647 h 4072"/>
              <a:gd name="T58" fmla="*/ 2147483647 w 5396"/>
              <a:gd name="T59" fmla="*/ 2147483647 h 4072"/>
              <a:gd name="T60" fmla="*/ 2147483647 w 5396"/>
              <a:gd name="T61" fmla="*/ 2147483647 h 4072"/>
              <a:gd name="T62" fmla="*/ 2147483647 w 5396"/>
              <a:gd name="T63" fmla="*/ 2147483647 h 4072"/>
              <a:gd name="T64" fmla="*/ 2147483647 w 5396"/>
              <a:gd name="T65" fmla="*/ 2147483647 h 4072"/>
              <a:gd name="T66" fmla="*/ 2147483647 w 5396"/>
              <a:gd name="T67" fmla="*/ 2147483647 h 4072"/>
              <a:gd name="T68" fmla="*/ 2147483647 w 5396"/>
              <a:gd name="T69" fmla="*/ 2147483647 h 4072"/>
              <a:gd name="T70" fmla="*/ 2147483647 w 5396"/>
              <a:gd name="T71" fmla="*/ 2147483647 h 4072"/>
              <a:gd name="T72" fmla="*/ 2147483647 w 5396"/>
              <a:gd name="T73" fmla="*/ 2147483647 h 4072"/>
              <a:gd name="T74" fmla="*/ 2147483647 w 5396"/>
              <a:gd name="T75" fmla="*/ 2147483647 h 4072"/>
              <a:gd name="T76" fmla="*/ 2147483647 w 5396"/>
              <a:gd name="T77" fmla="*/ 2147483647 h 4072"/>
              <a:gd name="T78" fmla="*/ 2147483647 w 5396"/>
              <a:gd name="T79" fmla="*/ 2147483647 h 4072"/>
              <a:gd name="T80" fmla="*/ 2147483647 w 5396"/>
              <a:gd name="T81" fmla="*/ 2147483647 h 4072"/>
              <a:gd name="T82" fmla="*/ 2147483647 w 5396"/>
              <a:gd name="T83" fmla="*/ 2147483647 h 40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396" h="4072">
                <a:moveTo>
                  <a:pt x="4994" y="0"/>
                </a:moveTo>
                <a:lnTo>
                  <a:pt x="88" y="0"/>
                </a:lnTo>
                <a:lnTo>
                  <a:pt x="70" y="2"/>
                </a:lnTo>
                <a:lnTo>
                  <a:pt x="54" y="8"/>
                </a:lnTo>
                <a:lnTo>
                  <a:pt x="38" y="16"/>
                </a:lnTo>
                <a:lnTo>
                  <a:pt x="26" y="28"/>
                </a:lnTo>
                <a:lnTo>
                  <a:pt x="14" y="40"/>
                </a:lnTo>
                <a:lnTo>
                  <a:pt x="6" y="56"/>
                </a:lnTo>
                <a:lnTo>
                  <a:pt x="0" y="72"/>
                </a:lnTo>
                <a:lnTo>
                  <a:pt x="0" y="90"/>
                </a:lnTo>
                <a:lnTo>
                  <a:pt x="0" y="3034"/>
                </a:lnTo>
                <a:lnTo>
                  <a:pt x="2" y="3054"/>
                </a:lnTo>
                <a:lnTo>
                  <a:pt x="6" y="3070"/>
                </a:lnTo>
                <a:lnTo>
                  <a:pt x="16" y="3086"/>
                </a:lnTo>
                <a:lnTo>
                  <a:pt x="26" y="3100"/>
                </a:lnTo>
                <a:lnTo>
                  <a:pt x="40" y="3112"/>
                </a:lnTo>
                <a:lnTo>
                  <a:pt x="56" y="3120"/>
                </a:lnTo>
                <a:lnTo>
                  <a:pt x="74" y="3126"/>
                </a:lnTo>
                <a:lnTo>
                  <a:pt x="92" y="3128"/>
                </a:lnTo>
                <a:lnTo>
                  <a:pt x="2930" y="3128"/>
                </a:lnTo>
                <a:lnTo>
                  <a:pt x="2950" y="3128"/>
                </a:lnTo>
                <a:lnTo>
                  <a:pt x="2968" y="3134"/>
                </a:lnTo>
                <a:lnTo>
                  <a:pt x="2984" y="3142"/>
                </a:lnTo>
                <a:lnTo>
                  <a:pt x="2996" y="3152"/>
                </a:lnTo>
                <a:lnTo>
                  <a:pt x="3008" y="3164"/>
                </a:lnTo>
                <a:lnTo>
                  <a:pt x="3014" y="3180"/>
                </a:lnTo>
                <a:lnTo>
                  <a:pt x="3020" y="3198"/>
                </a:lnTo>
                <a:lnTo>
                  <a:pt x="3022" y="3216"/>
                </a:lnTo>
                <a:lnTo>
                  <a:pt x="3022" y="3968"/>
                </a:lnTo>
                <a:lnTo>
                  <a:pt x="3024" y="3990"/>
                </a:lnTo>
                <a:lnTo>
                  <a:pt x="3030" y="4010"/>
                </a:lnTo>
                <a:lnTo>
                  <a:pt x="3040" y="4028"/>
                </a:lnTo>
                <a:lnTo>
                  <a:pt x="3052" y="4042"/>
                </a:lnTo>
                <a:lnTo>
                  <a:pt x="3068" y="4056"/>
                </a:lnTo>
                <a:lnTo>
                  <a:pt x="3086" y="4064"/>
                </a:lnTo>
                <a:lnTo>
                  <a:pt x="3104" y="4070"/>
                </a:lnTo>
                <a:lnTo>
                  <a:pt x="3126" y="4072"/>
                </a:lnTo>
                <a:lnTo>
                  <a:pt x="5292" y="4072"/>
                </a:lnTo>
                <a:lnTo>
                  <a:pt x="5312" y="4070"/>
                </a:lnTo>
                <a:lnTo>
                  <a:pt x="5332" y="4064"/>
                </a:lnTo>
                <a:lnTo>
                  <a:pt x="5350" y="4056"/>
                </a:lnTo>
                <a:lnTo>
                  <a:pt x="5366" y="4042"/>
                </a:lnTo>
                <a:lnTo>
                  <a:pt x="5378" y="4028"/>
                </a:lnTo>
                <a:lnTo>
                  <a:pt x="5388" y="4010"/>
                </a:lnTo>
                <a:lnTo>
                  <a:pt x="5394" y="3990"/>
                </a:lnTo>
                <a:lnTo>
                  <a:pt x="5396" y="3968"/>
                </a:lnTo>
                <a:lnTo>
                  <a:pt x="5396" y="3230"/>
                </a:lnTo>
                <a:lnTo>
                  <a:pt x="5394" y="3210"/>
                </a:lnTo>
                <a:lnTo>
                  <a:pt x="5388" y="3190"/>
                </a:lnTo>
                <a:lnTo>
                  <a:pt x="5378" y="3174"/>
                </a:lnTo>
                <a:lnTo>
                  <a:pt x="5366" y="3158"/>
                </a:lnTo>
                <a:lnTo>
                  <a:pt x="5350" y="3146"/>
                </a:lnTo>
                <a:lnTo>
                  <a:pt x="5334" y="3136"/>
                </a:lnTo>
                <a:lnTo>
                  <a:pt x="5314" y="3130"/>
                </a:lnTo>
                <a:lnTo>
                  <a:pt x="5294" y="3128"/>
                </a:lnTo>
                <a:lnTo>
                  <a:pt x="5160" y="3128"/>
                </a:lnTo>
                <a:lnTo>
                  <a:pt x="5144" y="3126"/>
                </a:lnTo>
                <a:lnTo>
                  <a:pt x="5128" y="3120"/>
                </a:lnTo>
                <a:lnTo>
                  <a:pt x="5116" y="3112"/>
                </a:lnTo>
                <a:lnTo>
                  <a:pt x="5104" y="3100"/>
                </a:lnTo>
                <a:lnTo>
                  <a:pt x="5096" y="3086"/>
                </a:lnTo>
                <a:lnTo>
                  <a:pt x="5088" y="3072"/>
                </a:lnTo>
                <a:lnTo>
                  <a:pt x="5084" y="3054"/>
                </a:lnTo>
                <a:lnTo>
                  <a:pt x="5082" y="3036"/>
                </a:lnTo>
                <a:lnTo>
                  <a:pt x="5084" y="90"/>
                </a:lnTo>
                <a:lnTo>
                  <a:pt x="5082" y="72"/>
                </a:lnTo>
                <a:lnTo>
                  <a:pt x="5076" y="56"/>
                </a:lnTo>
                <a:lnTo>
                  <a:pt x="5068" y="40"/>
                </a:lnTo>
                <a:lnTo>
                  <a:pt x="5056" y="28"/>
                </a:lnTo>
                <a:lnTo>
                  <a:pt x="5044" y="16"/>
                </a:lnTo>
                <a:lnTo>
                  <a:pt x="5028" y="8"/>
                </a:lnTo>
                <a:lnTo>
                  <a:pt x="5012" y="2"/>
                </a:lnTo>
                <a:lnTo>
                  <a:pt x="4994" y="0"/>
                </a:lnTo>
                <a:close/>
              </a:path>
            </a:pathLst>
          </a:custGeom>
          <a:solidFill>
            <a:srgbClr val="3B432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8" y="5137150"/>
            <a:ext cx="170497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1"/>
          <p:cNvSpPr txBox="1">
            <a:spLocks noChangeArrowheads="1"/>
          </p:cNvSpPr>
          <p:nvPr/>
        </p:nvSpPr>
        <p:spPr bwMode="auto">
          <a:xfrm>
            <a:off x="5383213" y="5422900"/>
            <a:ext cx="1881187" cy="906463"/>
          </a:xfrm>
          <a:prstGeom prst="rect">
            <a:avLst/>
          </a:prstGeom>
          <a:solidFill>
            <a:srgbClr val="DDDBD8">
              <a:alpha val="89018"/>
            </a:srgbClr>
          </a:solidFill>
          <a:ln w="15875">
            <a:solidFill>
              <a:srgbClr val="3F3F3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/>
              <a:t>Insert logo here </a:t>
            </a:r>
            <a:br>
              <a:rPr lang="en-US" sz="1200" dirty="0" smtClean="0"/>
            </a:br>
            <a:r>
              <a:rPr lang="en-US" sz="1200" dirty="0" smtClean="0"/>
              <a:t>90% height of</a:t>
            </a:r>
          </a:p>
          <a:p>
            <a:pPr algn="ctr" eaLnBrk="1" hangingPunct="1">
              <a:defRPr/>
            </a:pPr>
            <a:r>
              <a:rPr lang="en-US" sz="1200" dirty="0" smtClean="0"/>
              <a:t>U.S. Army logo 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-538163" y="49879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531813"/>
            <a:ext cx="6858000" cy="24384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3600" b="1" kern="1200" dirty="0" smtClean="0">
                <a:solidFill>
                  <a:srgbClr val="F9C93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09575" y="3275013"/>
            <a:ext cx="6858000" cy="13716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000"/>
              </a:lnSpc>
              <a:defRPr lang="en-US" sz="2000" kern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07D8768-757D-4B6F-87D3-BA567731B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s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198438" y="161925"/>
            <a:ext cx="8566150" cy="6464300"/>
          </a:xfrm>
          <a:custGeom>
            <a:avLst/>
            <a:gdLst>
              <a:gd name="T0" fmla="*/ 2147483647 w 5396"/>
              <a:gd name="T1" fmla="*/ 0 h 4072"/>
              <a:gd name="T2" fmla="*/ 2147483647 w 5396"/>
              <a:gd name="T3" fmla="*/ 2147483647 h 4072"/>
              <a:gd name="T4" fmla="*/ 2147483647 w 5396"/>
              <a:gd name="T5" fmla="*/ 2147483647 h 4072"/>
              <a:gd name="T6" fmla="*/ 2147483647 w 5396"/>
              <a:gd name="T7" fmla="*/ 2147483647 h 4072"/>
              <a:gd name="T8" fmla="*/ 0 w 5396"/>
              <a:gd name="T9" fmla="*/ 2147483647 h 4072"/>
              <a:gd name="T10" fmla="*/ 0 w 5396"/>
              <a:gd name="T11" fmla="*/ 2147483647 h 4072"/>
              <a:gd name="T12" fmla="*/ 2147483647 w 5396"/>
              <a:gd name="T13" fmla="*/ 2147483647 h 4072"/>
              <a:gd name="T14" fmla="*/ 2147483647 w 5396"/>
              <a:gd name="T15" fmla="*/ 2147483647 h 4072"/>
              <a:gd name="T16" fmla="*/ 2147483647 w 5396"/>
              <a:gd name="T17" fmla="*/ 2147483647 h 4072"/>
              <a:gd name="T18" fmla="*/ 2147483647 w 5396"/>
              <a:gd name="T19" fmla="*/ 2147483647 h 4072"/>
              <a:gd name="T20" fmla="*/ 2147483647 w 5396"/>
              <a:gd name="T21" fmla="*/ 2147483647 h 4072"/>
              <a:gd name="T22" fmla="*/ 2147483647 w 5396"/>
              <a:gd name="T23" fmla="*/ 2147483647 h 4072"/>
              <a:gd name="T24" fmla="*/ 2147483647 w 5396"/>
              <a:gd name="T25" fmla="*/ 2147483647 h 4072"/>
              <a:gd name="T26" fmla="*/ 2147483647 w 5396"/>
              <a:gd name="T27" fmla="*/ 2147483647 h 4072"/>
              <a:gd name="T28" fmla="*/ 2147483647 w 5396"/>
              <a:gd name="T29" fmla="*/ 2147483647 h 4072"/>
              <a:gd name="T30" fmla="*/ 2147483647 w 5396"/>
              <a:gd name="T31" fmla="*/ 2147483647 h 4072"/>
              <a:gd name="T32" fmla="*/ 2147483647 w 5396"/>
              <a:gd name="T33" fmla="*/ 2147483647 h 4072"/>
              <a:gd name="T34" fmla="*/ 2147483647 w 5396"/>
              <a:gd name="T35" fmla="*/ 2147483647 h 4072"/>
              <a:gd name="T36" fmla="*/ 2147483647 w 5396"/>
              <a:gd name="T37" fmla="*/ 2147483647 h 4072"/>
              <a:gd name="T38" fmla="*/ 2147483647 w 5396"/>
              <a:gd name="T39" fmla="*/ 2147483647 h 4072"/>
              <a:gd name="T40" fmla="*/ 2147483647 w 5396"/>
              <a:gd name="T41" fmla="*/ 2147483647 h 4072"/>
              <a:gd name="T42" fmla="*/ 2147483647 w 5396"/>
              <a:gd name="T43" fmla="*/ 2147483647 h 4072"/>
              <a:gd name="T44" fmla="*/ 2147483647 w 5396"/>
              <a:gd name="T45" fmla="*/ 2147483647 h 4072"/>
              <a:gd name="T46" fmla="*/ 2147483647 w 5396"/>
              <a:gd name="T47" fmla="*/ 2147483647 h 4072"/>
              <a:gd name="T48" fmla="*/ 2147483647 w 5396"/>
              <a:gd name="T49" fmla="*/ 2147483647 h 4072"/>
              <a:gd name="T50" fmla="*/ 2147483647 w 5396"/>
              <a:gd name="T51" fmla="*/ 2147483647 h 4072"/>
              <a:gd name="T52" fmla="*/ 2147483647 w 5396"/>
              <a:gd name="T53" fmla="*/ 2147483647 h 4072"/>
              <a:gd name="T54" fmla="*/ 2147483647 w 5396"/>
              <a:gd name="T55" fmla="*/ 2147483647 h 4072"/>
              <a:gd name="T56" fmla="*/ 2147483647 w 5396"/>
              <a:gd name="T57" fmla="*/ 2147483647 h 4072"/>
              <a:gd name="T58" fmla="*/ 2147483647 w 5396"/>
              <a:gd name="T59" fmla="*/ 2147483647 h 4072"/>
              <a:gd name="T60" fmla="*/ 2147483647 w 5396"/>
              <a:gd name="T61" fmla="*/ 2147483647 h 4072"/>
              <a:gd name="T62" fmla="*/ 2147483647 w 5396"/>
              <a:gd name="T63" fmla="*/ 2147483647 h 4072"/>
              <a:gd name="T64" fmla="*/ 2147483647 w 5396"/>
              <a:gd name="T65" fmla="*/ 2147483647 h 4072"/>
              <a:gd name="T66" fmla="*/ 2147483647 w 5396"/>
              <a:gd name="T67" fmla="*/ 2147483647 h 4072"/>
              <a:gd name="T68" fmla="*/ 2147483647 w 5396"/>
              <a:gd name="T69" fmla="*/ 2147483647 h 4072"/>
              <a:gd name="T70" fmla="*/ 2147483647 w 5396"/>
              <a:gd name="T71" fmla="*/ 2147483647 h 4072"/>
              <a:gd name="T72" fmla="*/ 2147483647 w 5396"/>
              <a:gd name="T73" fmla="*/ 2147483647 h 4072"/>
              <a:gd name="T74" fmla="*/ 2147483647 w 5396"/>
              <a:gd name="T75" fmla="*/ 2147483647 h 4072"/>
              <a:gd name="T76" fmla="*/ 2147483647 w 5396"/>
              <a:gd name="T77" fmla="*/ 2147483647 h 4072"/>
              <a:gd name="T78" fmla="*/ 2147483647 w 5396"/>
              <a:gd name="T79" fmla="*/ 2147483647 h 4072"/>
              <a:gd name="T80" fmla="*/ 2147483647 w 5396"/>
              <a:gd name="T81" fmla="*/ 2147483647 h 4072"/>
              <a:gd name="T82" fmla="*/ 2147483647 w 5396"/>
              <a:gd name="T83" fmla="*/ 2147483647 h 40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396" h="4072">
                <a:moveTo>
                  <a:pt x="4994" y="0"/>
                </a:moveTo>
                <a:lnTo>
                  <a:pt x="88" y="0"/>
                </a:lnTo>
                <a:lnTo>
                  <a:pt x="70" y="2"/>
                </a:lnTo>
                <a:lnTo>
                  <a:pt x="54" y="8"/>
                </a:lnTo>
                <a:lnTo>
                  <a:pt x="38" y="16"/>
                </a:lnTo>
                <a:lnTo>
                  <a:pt x="26" y="28"/>
                </a:lnTo>
                <a:lnTo>
                  <a:pt x="14" y="40"/>
                </a:lnTo>
                <a:lnTo>
                  <a:pt x="6" y="56"/>
                </a:lnTo>
                <a:lnTo>
                  <a:pt x="0" y="72"/>
                </a:lnTo>
                <a:lnTo>
                  <a:pt x="0" y="90"/>
                </a:lnTo>
                <a:lnTo>
                  <a:pt x="0" y="3034"/>
                </a:lnTo>
                <a:lnTo>
                  <a:pt x="2" y="3054"/>
                </a:lnTo>
                <a:lnTo>
                  <a:pt x="6" y="3070"/>
                </a:lnTo>
                <a:lnTo>
                  <a:pt x="16" y="3086"/>
                </a:lnTo>
                <a:lnTo>
                  <a:pt x="26" y="3100"/>
                </a:lnTo>
                <a:lnTo>
                  <a:pt x="40" y="3112"/>
                </a:lnTo>
                <a:lnTo>
                  <a:pt x="56" y="3120"/>
                </a:lnTo>
                <a:lnTo>
                  <a:pt x="74" y="3126"/>
                </a:lnTo>
                <a:lnTo>
                  <a:pt x="92" y="3128"/>
                </a:lnTo>
                <a:lnTo>
                  <a:pt x="2930" y="3128"/>
                </a:lnTo>
                <a:lnTo>
                  <a:pt x="2950" y="3128"/>
                </a:lnTo>
                <a:lnTo>
                  <a:pt x="2968" y="3134"/>
                </a:lnTo>
                <a:lnTo>
                  <a:pt x="2984" y="3142"/>
                </a:lnTo>
                <a:lnTo>
                  <a:pt x="2996" y="3152"/>
                </a:lnTo>
                <a:lnTo>
                  <a:pt x="3008" y="3164"/>
                </a:lnTo>
                <a:lnTo>
                  <a:pt x="3014" y="3180"/>
                </a:lnTo>
                <a:lnTo>
                  <a:pt x="3020" y="3198"/>
                </a:lnTo>
                <a:lnTo>
                  <a:pt x="3022" y="3216"/>
                </a:lnTo>
                <a:lnTo>
                  <a:pt x="3022" y="3968"/>
                </a:lnTo>
                <a:lnTo>
                  <a:pt x="3024" y="3990"/>
                </a:lnTo>
                <a:lnTo>
                  <a:pt x="3030" y="4010"/>
                </a:lnTo>
                <a:lnTo>
                  <a:pt x="3040" y="4028"/>
                </a:lnTo>
                <a:lnTo>
                  <a:pt x="3052" y="4042"/>
                </a:lnTo>
                <a:lnTo>
                  <a:pt x="3068" y="4056"/>
                </a:lnTo>
                <a:lnTo>
                  <a:pt x="3086" y="4064"/>
                </a:lnTo>
                <a:lnTo>
                  <a:pt x="3104" y="4070"/>
                </a:lnTo>
                <a:lnTo>
                  <a:pt x="3126" y="4072"/>
                </a:lnTo>
                <a:lnTo>
                  <a:pt x="5292" y="4072"/>
                </a:lnTo>
                <a:lnTo>
                  <a:pt x="5312" y="4070"/>
                </a:lnTo>
                <a:lnTo>
                  <a:pt x="5332" y="4064"/>
                </a:lnTo>
                <a:lnTo>
                  <a:pt x="5350" y="4056"/>
                </a:lnTo>
                <a:lnTo>
                  <a:pt x="5366" y="4042"/>
                </a:lnTo>
                <a:lnTo>
                  <a:pt x="5378" y="4028"/>
                </a:lnTo>
                <a:lnTo>
                  <a:pt x="5388" y="4010"/>
                </a:lnTo>
                <a:lnTo>
                  <a:pt x="5394" y="3990"/>
                </a:lnTo>
                <a:lnTo>
                  <a:pt x="5396" y="3968"/>
                </a:lnTo>
                <a:lnTo>
                  <a:pt x="5396" y="3230"/>
                </a:lnTo>
                <a:lnTo>
                  <a:pt x="5394" y="3210"/>
                </a:lnTo>
                <a:lnTo>
                  <a:pt x="5388" y="3190"/>
                </a:lnTo>
                <a:lnTo>
                  <a:pt x="5378" y="3174"/>
                </a:lnTo>
                <a:lnTo>
                  <a:pt x="5366" y="3158"/>
                </a:lnTo>
                <a:lnTo>
                  <a:pt x="5350" y="3146"/>
                </a:lnTo>
                <a:lnTo>
                  <a:pt x="5334" y="3136"/>
                </a:lnTo>
                <a:lnTo>
                  <a:pt x="5314" y="3130"/>
                </a:lnTo>
                <a:lnTo>
                  <a:pt x="5294" y="3128"/>
                </a:lnTo>
                <a:lnTo>
                  <a:pt x="5160" y="3128"/>
                </a:lnTo>
                <a:lnTo>
                  <a:pt x="5144" y="3126"/>
                </a:lnTo>
                <a:lnTo>
                  <a:pt x="5128" y="3120"/>
                </a:lnTo>
                <a:lnTo>
                  <a:pt x="5116" y="3112"/>
                </a:lnTo>
                <a:lnTo>
                  <a:pt x="5104" y="3100"/>
                </a:lnTo>
                <a:lnTo>
                  <a:pt x="5096" y="3086"/>
                </a:lnTo>
                <a:lnTo>
                  <a:pt x="5088" y="3072"/>
                </a:lnTo>
                <a:lnTo>
                  <a:pt x="5084" y="3054"/>
                </a:lnTo>
                <a:lnTo>
                  <a:pt x="5082" y="3036"/>
                </a:lnTo>
                <a:lnTo>
                  <a:pt x="5084" y="90"/>
                </a:lnTo>
                <a:lnTo>
                  <a:pt x="5082" y="72"/>
                </a:lnTo>
                <a:lnTo>
                  <a:pt x="5076" y="56"/>
                </a:lnTo>
                <a:lnTo>
                  <a:pt x="5068" y="40"/>
                </a:lnTo>
                <a:lnTo>
                  <a:pt x="5056" y="28"/>
                </a:lnTo>
                <a:lnTo>
                  <a:pt x="5044" y="16"/>
                </a:lnTo>
                <a:lnTo>
                  <a:pt x="5028" y="8"/>
                </a:lnTo>
                <a:lnTo>
                  <a:pt x="5012" y="2"/>
                </a:lnTo>
                <a:lnTo>
                  <a:pt x="4994" y="0"/>
                </a:lnTo>
                <a:close/>
              </a:path>
            </a:pathLst>
          </a:custGeom>
          <a:solidFill>
            <a:srgbClr val="32362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8" y="5137150"/>
            <a:ext cx="170497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IMCOM Pi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6200" y="5453063"/>
            <a:ext cx="790575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531813"/>
            <a:ext cx="6858000" cy="24384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3600" b="1" kern="1200" dirty="0" smtClean="0">
                <a:solidFill>
                  <a:srgbClr val="F9C93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09575" y="3275013"/>
            <a:ext cx="6858000" cy="13716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000"/>
              </a:lnSpc>
              <a:defRPr lang="en-US" sz="2000" kern="1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196850" y="6356350"/>
            <a:ext cx="2895600" cy="36512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EFD53-6CD4-46FB-9975-8A7853889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C9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198438" y="161925"/>
            <a:ext cx="8566150" cy="6464300"/>
          </a:xfrm>
          <a:custGeom>
            <a:avLst/>
            <a:gdLst>
              <a:gd name="T0" fmla="*/ 2147483647 w 5396"/>
              <a:gd name="T1" fmla="*/ 0 h 4072"/>
              <a:gd name="T2" fmla="*/ 2147483647 w 5396"/>
              <a:gd name="T3" fmla="*/ 2147483647 h 4072"/>
              <a:gd name="T4" fmla="*/ 2147483647 w 5396"/>
              <a:gd name="T5" fmla="*/ 2147483647 h 4072"/>
              <a:gd name="T6" fmla="*/ 2147483647 w 5396"/>
              <a:gd name="T7" fmla="*/ 2147483647 h 4072"/>
              <a:gd name="T8" fmla="*/ 0 w 5396"/>
              <a:gd name="T9" fmla="*/ 2147483647 h 4072"/>
              <a:gd name="T10" fmla="*/ 0 w 5396"/>
              <a:gd name="T11" fmla="*/ 2147483647 h 4072"/>
              <a:gd name="T12" fmla="*/ 2147483647 w 5396"/>
              <a:gd name="T13" fmla="*/ 2147483647 h 4072"/>
              <a:gd name="T14" fmla="*/ 2147483647 w 5396"/>
              <a:gd name="T15" fmla="*/ 2147483647 h 4072"/>
              <a:gd name="T16" fmla="*/ 2147483647 w 5396"/>
              <a:gd name="T17" fmla="*/ 2147483647 h 4072"/>
              <a:gd name="T18" fmla="*/ 2147483647 w 5396"/>
              <a:gd name="T19" fmla="*/ 2147483647 h 4072"/>
              <a:gd name="T20" fmla="*/ 2147483647 w 5396"/>
              <a:gd name="T21" fmla="*/ 2147483647 h 4072"/>
              <a:gd name="T22" fmla="*/ 2147483647 w 5396"/>
              <a:gd name="T23" fmla="*/ 2147483647 h 4072"/>
              <a:gd name="T24" fmla="*/ 2147483647 w 5396"/>
              <a:gd name="T25" fmla="*/ 2147483647 h 4072"/>
              <a:gd name="T26" fmla="*/ 2147483647 w 5396"/>
              <a:gd name="T27" fmla="*/ 2147483647 h 4072"/>
              <a:gd name="T28" fmla="*/ 2147483647 w 5396"/>
              <a:gd name="T29" fmla="*/ 2147483647 h 4072"/>
              <a:gd name="T30" fmla="*/ 2147483647 w 5396"/>
              <a:gd name="T31" fmla="*/ 2147483647 h 4072"/>
              <a:gd name="T32" fmla="*/ 2147483647 w 5396"/>
              <a:gd name="T33" fmla="*/ 2147483647 h 4072"/>
              <a:gd name="T34" fmla="*/ 2147483647 w 5396"/>
              <a:gd name="T35" fmla="*/ 2147483647 h 4072"/>
              <a:gd name="T36" fmla="*/ 2147483647 w 5396"/>
              <a:gd name="T37" fmla="*/ 2147483647 h 4072"/>
              <a:gd name="T38" fmla="*/ 2147483647 w 5396"/>
              <a:gd name="T39" fmla="*/ 2147483647 h 4072"/>
              <a:gd name="T40" fmla="*/ 2147483647 w 5396"/>
              <a:gd name="T41" fmla="*/ 2147483647 h 4072"/>
              <a:gd name="T42" fmla="*/ 2147483647 w 5396"/>
              <a:gd name="T43" fmla="*/ 2147483647 h 4072"/>
              <a:gd name="T44" fmla="*/ 2147483647 w 5396"/>
              <a:gd name="T45" fmla="*/ 2147483647 h 4072"/>
              <a:gd name="T46" fmla="*/ 2147483647 w 5396"/>
              <a:gd name="T47" fmla="*/ 2147483647 h 4072"/>
              <a:gd name="T48" fmla="*/ 2147483647 w 5396"/>
              <a:gd name="T49" fmla="*/ 2147483647 h 4072"/>
              <a:gd name="T50" fmla="*/ 2147483647 w 5396"/>
              <a:gd name="T51" fmla="*/ 2147483647 h 4072"/>
              <a:gd name="T52" fmla="*/ 2147483647 w 5396"/>
              <a:gd name="T53" fmla="*/ 2147483647 h 4072"/>
              <a:gd name="T54" fmla="*/ 2147483647 w 5396"/>
              <a:gd name="T55" fmla="*/ 2147483647 h 4072"/>
              <a:gd name="T56" fmla="*/ 2147483647 w 5396"/>
              <a:gd name="T57" fmla="*/ 2147483647 h 4072"/>
              <a:gd name="T58" fmla="*/ 2147483647 w 5396"/>
              <a:gd name="T59" fmla="*/ 2147483647 h 4072"/>
              <a:gd name="T60" fmla="*/ 2147483647 w 5396"/>
              <a:gd name="T61" fmla="*/ 2147483647 h 4072"/>
              <a:gd name="T62" fmla="*/ 2147483647 w 5396"/>
              <a:gd name="T63" fmla="*/ 2147483647 h 4072"/>
              <a:gd name="T64" fmla="*/ 2147483647 w 5396"/>
              <a:gd name="T65" fmla="*/ 2147483647 h 4072"/>
              <a:gd name="T66" fmla="*/ 2147483647 w 5396"/>
              <a:gd name="T67" fmla="*/ 2147483647 h 4072"/>
              <a:gd name="T68" fmla="*/ 2147483647 w 5396"/>
              <a:gd name="T69" fmla="*/ 2147483647 h 4072"/>
              <a:gd name="T70" fmla="*/ 2147483647 w 5396"/>
              <a:gd name="T71" fmla="*/ 2147483647 h 4072"/>
              <a:gd name="T72" fmla="*/ 2147483647 w 5396"/>
              <a:gd name="T73" fmla="*/ 2147483647 h 4072"/>
              <a:gd name="T74" fmla="*/ 2147483647 w 5396"/>
              <a:gd name="T75" fmla="*/ 2147483647 h 4072"/>
              <a:gd name="T76" fmla="*/ 2147483647 w 5396"/>
              <a:gd name="T77" fmla="*/ 2147483647 h 4072"/>
              <a:gd name="T78" fmla="*/ 2147483647 w 5396"/>
              <a:gd name="T79" fmla="*/ 2147483647 h 4072"/>
              <a:gd name="T80" fmla="*/ 2147483647 w 5396"/>
              <a:gd name="T81" fmla="*/ 2147483647 h 4072"/>
              <a:gd name="T82" fmla="*/ 2147483647 w 5396"/>
              <a:gd name="T83" fmla="*/ 2147483647 h 407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396" h="4072">
                <a:moveTo>
                  <a:pt x="4994" y="0"/>
                </a:moveTo>
                <a:lnTo>
                  <a:pt x="88" y="0"/>
                </a:lnTo>
                <a:lnTo>
                  <a:pt x="70" y="2"/>
                </a:lnTo>
                <a:lnTo>
                  <a:pt x="54" y="8"/>
                </a:lnTo>
                <a:lnTo>
                  <a:pt x="38" y="16"/>
                </a:lnTo>
                <a:lnTo>
                  <a:pt x="26" y="28"/>
                </a:lnTo>
                <a:lnTo>
                  <a:pt x="14" y="40"/>
                </a:lnTo>
                <a:lnTo>
                  <a:pt x="6" y="56"/>
                </a:lnTo>
                <a:lnTo>
                  <a:pt x="0" y="72"/>
                </a:lnTo>
                <a:lnTo>
                  <a:pt x="0" y="90"/>
                </a:lnTo>
                <a:lnTo>
                  <a:pt x="0" y="3034"/>
                </a:lnTo>
                <a:lnTo>
                  <a:pt x="2" y="3054"/>
                </a:lnTo>
                <a:lnTo>
                  <a:pt x="6" y="3070"/>
                </a:lnTo>
                <a:lnTo>
                  <a:pt x="16" y="3086"/>
                </a:lnTo>
                <a:lnTo>
                  <a:pt x="26" y="3100"/>
                </a:lnTo>
                <a:lnTo>
                  <a:pt x="40" y="3112"/>
                </a:lnTo>
                <a:lnTo>
                  <a:pt x="56" y="3120"/>
                </a:lnTo>
                <a:lnTo>
                  <a:pt x="74" y="3126"/>
                </a:lnTo>
                <a:lnTo>
                  <a:pt x="92" y="3128"/>
                </a:lnTo>
                <a:lnTo>
                  <a:pt x="2930" y="3128"/>
                </a:lnTo>
                <a:lnTo>
                  <a:pt x="2950" y="3128"/>
                </a:lnTo>
                <a:lnTo>
                  <a:pt x="2968" y="3134"/>
                </a:lnTo>
                <a:lnTo>
                  <a:pt x="2984" y="3142"/>
                </a:lnTo>
                <a:lnTo>
                  <a:pt x="2996" y="3152"/>
                </a:lnTo>
                <a:lnTo>
                  <a:pt x="3008" y="3164"/>
                </a:lnTo>
                <a:lnTo>
                  <a:pt x="3014" y="3180"/>
                </a:lnTo>
                <a:lnTo>
                  <a:pt x="3020" y="3198"/>
                </a:lnTo>
                <a:lnTo>
                  <a:pt x="3022" y="3216"/>
                </a:lnTo>
                <a:lnTo>
                  <a:pt x="3022" y="3968"/>
                </a:lnTo>
                <a:lnTo>
                  <a:pt x="3024" y="3990"/>
                </a:lnTo>
                <a:lnTo>
                  <a:pt x="3030" y="4010"/>
                </a:lnTo>
                <a:lnTo>
                  <a:pt x="3040" y="4028"/>
                </a:lnTo>
                <a:lnTo>
                  <a:pt x="3052" y="4042"/>
                </a:lnTo>
                <a:lnTo>
                  <a:pt x="3068" y="4056"/>
                </a:lnTo>
                <a:lnTo>
                  <a:pt x="3086" y="4064"/>
                </a:lnTo>
                <a:lnTo>
                  <a:pt x="3104" y="4070"/>
                </a:lnTo>
                <a:lnTo>
                  <a:pt x="3126" y="4072"/>
                </a:lnTo>
                <a:lnTo>
                  <a:pt x="5292" y="4072"/>
                </a:lnTo>
                <a:lnTo>
                  <a:pt x="5312" y="4070"/>
                </a:lnTo>
                <a:lnTo>
                  <a:pt x="5332" y="4064"/>
                </a:lnTo>
                <a:lnTo>
                  <a:pt x="5350" y="4056"/>
                </a:lnTo>
                <a:lnTo>
                  <a:pt x="5366" y="4042"/>
                </a:lnTo>
                <a:lnTo>
                  <a:pt x="5378" y="4028"/>
                </a:lnTo>
                <a:lnTo>
                  <a:pt x="5388" y="4010"/>
                </a:lnTo>
                <a:lnTo>
                  <a:pt x="5394" y="3990"/>
                </a:lnTo>
                <a:lnTo>
                  <a:pt x="5396" y="3968"/>
                </a:lnTo>
                <a:lnTo>
                  <a:pt x="5396" y="3230"/>
                </a:lnTo>
                <a:lnTo>
                  <a:pt x="5394" y="3210"/>
                </a:lnTo>
                <a:lnTo>
                  <a:pt x="5388" y="3190"/>
                </a:lnTo>
                <a:lnTo>
                  <a:pt x="5378" y="3174"/>
                </a:lnTo>
                <a:lnTo>
                  <a:pt x="5366" y="3158"/>
                </a:lnTo>
                <a:lnTo>
                  <a:pt x="5350" y="3146"/>
                </a:lnTo>
                <a:lnTo>
                  <a:pt x="5334" y="3136"/>
                </a:lnTo>
                <a:lnTo>
                  <a:pt x="5314" y="3130"/>
                </a:lnTo>
                <a:lnTo>
                  <a:pt x="5294" y="3128"/>
                </a:lnTo>
                <a:lnTo>
                  <a:pt x="5160" y="3128"/>
                </a:lnTo>
                <a:lnTo>
                  <a:pt x="5144" y="3126"/>
                </a:lnTo>
                <a:lnTo>
                  <a:pt x="5128" y="3120"/>
                </a:lnTo>
                <a:lnTo>
                  <a:pt x="5116" y="3112"/>
                </a:lnTo>
                <a:lnTo>
                  <a:pt x="5104" y="3100"/>
                </a:lnTo>
                <a:lnTo>
                  <a:pt x="5096" y="3086"/>
                </a:lnTo>
                <a:lnTo>
                  <a:pt x="5088" y="3072"/>
                </a:lnTo>
                <a:lnTo>
                  <a:pt x="5084" y="3054"/>
                </a:lnTo>
                <a:lnTo>
                  <a:pt x="5082" y="3036"/>
                </a:lnTo>
                <a:lnTo>
                  <a:pt x="5084" y="90"/>
                </a:lnTo>
                <a:lnTo>
                  <a:pt x="5082" y="72"/>
                </a:lnTo>
                <a:lnTo>
                  <a:pt x="5076" y="56"/>
                </a:lnTo>
                <a:lnTo>
                  <a:pt x="5068" y="40"/>
                </a:lnTo>
                <a:lnTo>
                  <a:pt x="5056" y="28"/>
                </a:lnTo>
                <a:lnTo>
                  <a:pt x="5044" y="16"/>
                </a:lnTo>
                <a:lnTo>
                  <a:pt x="5028" y="8"/>
                </a:lnTo>
                <a:lnTo>
                  <a:pt x="5012" y="2"/>
                </a:lnTo>
                <a:lnTo>
                  <a:pt x="499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5" name="Picture 25" descr="4ID 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8088" y="5400675"/>
            <a:ext cx="974725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6450" y="5133975"/>
            <a:ext cx="1709738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29"/>
          <p:cNvSpPr txBox="1">
            <a:spLocks noChangeArrowheads="1"/>
          </p:cNvSpPr>
          <p:nvPr/>
        </p:nvSpPr>
        <p:spPr bwMode="auto">
          <a:xfrm>
            <a:off x="10502900" y="3441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9575" y="531813"/>
            <a:ext cx="6858000" cy="24384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3600" b="1" kern="1200" dirty="0" smtClean="0">
                <a:solidFill>
                  <a:srgbClr val="F9C93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09575" y="3275013"/>
            <a:ext cx="6858000" cy="13716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000"/>
              </a:lnSpc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AC757-F293-4880-B826-78F75A3B1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196850" y="6356350"/>
            <a:ext cx="2895600" cy="365125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1"/>
            <a:ext cx="7400925" cy="128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3687763"/>
            <a:ext cx="7426325" cy="85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BDBB6-3DFA-454F-A268-F67F00943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74637"/>
            <a:ext cx="7400925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0C8B4-A1F9-4B09-9A02-72E331B70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6D91E-9B99-4CFF-A740-E504814D4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184151" y="167420"/>
            <a:ext cx="8787251" cy="6516053"/>
            <a:chOff x="184151" y="167420"/>
            <a:chExt cx="8787251" cy="6516053"/>
          </a:xfrm>
          <a:solidFill>
            <a:schemeClr val="bg1"/>
          </a:solidFill>
        </p:grpSpPr>
        <p:sp>
          <p:nvSpPr>
            <p:cNvPr id="20" name="Round Same Side Corner Rectangle 23"/>
            <p:cNvSpPr/>
            <p:nvPr/>
          </p:nvSpPr>
          <p:spPr>
            <a:xfrm rot="16200000" flipH="1">
              <a:off x="7950622" y="5340842"/>
              <a:ext cx="717644" cy="444659"/>
            </a:xfrm>
            <a:custGeom>
              <a:avLst/>
              <a:gdLst>
                <a:gd name="connsiteX0" fmla="*/ 148807 w 892825"/>
                <a:gd name="connsiteY0" fmla="*/ 0 h 907730"/>
                <a:gd name="connsiteX1" fmla="*/ 744018 w 892825"/>
                <a:gd name="connsiteY1" fmla="*/ 0 h 907730"/>
                <a:gd name="connsiteX2" fmla="*/ 892825 w 892825"/>
                <a:gd name="connsiteY2" fmla="*/ 148807 h 907730"/>
                <a:gd name="connsiteX3" fmla="*/ 892825 w 892825"/>
                <a:gd name="connsiteY3" fmla="*/ 907730 h 907730"/>
                <a:gd name="connsiteX4" fmla="*/ 892825 w 892825"/>
                <a:gd name="connsiteY4" fmla="*/ 907730 h 907730"/>
                <a:gd name="connsiteX5" fmla="*/ 0 w 892825"/>
                <a:gd name="connsiteY5" fmla="*/ 907730 h 907730"/>
                <a:gd name="connsiteX6" fmla="*/ 0 w 892825"/>
                <a:gd name="connsiteY6" fmla="*/ 907730 h 907730"/>
                <a:gd name="connsiteX7" fmla="*/ 0 w 892825"/>
                <a:gd name="connsiteY7" fmla="*/ 148807 h 907730"/>
                <a:gd name="connsiteX8" fmla="*/ 148807 w 892825"/>
                <a:gd name="connsiteY8" fmla="*/ 0 h 907730"/>
                <a:gd name="connsiteX0" fmla="*/ 148807 w 1454299"/>
                <a:gd name="connsiteY0" fmla="*/ 0 h 907730"/>
                <a:gd name="connsiteX1" fmla="*/ 744018 w 1454299"/>
                <a:gd name="connsiteY1" fmla="*/ 0 h 907730"/>
                <a:gd name="connsiteX2" fmla="*/ 892825 w 1454299"/>
                <a:gd name="connsiteY2" fmla="*/ 148807 h 907730"/>
                <a:gd name="connsiteX3" fmla="*/ 892825 w 1454299"/>
                <a:gd name="connsiteY3" fmla="*/ 907730 h 907730"/>
                <a:gd name="connsiteX4" fmla="*/ 1454299 w 1454299"/>
                <a:gd name="connsiteY4" fmla="*/ 12045 h 907730"/>
                <a:gd name="connsiteX5" fmla="*/ 0 w 1454299"/>
                <a:gd name="connsiteY5" fmla="*/ 907730 h 907730"/>
                <a:gd name="connsiteX6" fmla="*/ 0 w 1454299"/>
                <a:gd name="connsiteY6" fmla="*/ 907730 h 907730"/>
                <a:gd name="connsiteX7" fmla="*/ 0 w 1454299"/>
                <a:gd name="connsiteY7" fmla="*/ 148807 h 907730"/>
                <a:gd name="connsiteX8" fmla="*/ 148807 w 1454299"/>
                <a:gd name="connsiteY8" fmla="*/ 0 h 907730"/>
                <a:gd name="connsiteX0" fmla="*/ 148807 w 1454299"/>
                <a:gd name="connsiteY0" fmla="*/ 703165 h 1610895"/>
                <a:gd name="connsiteX1" fmla="*/ 744018 w 1454299"/>
                <a:gd name="connsiteY1" fmla="*/ 703165 h 1610895"/>
                <a:gd name="connsiteX2" fmla="*/ 892825 w 1454299"/>
                <a:gd name="connsiteY2" fmla="*/ 851972 h 1610895"/>
                <a:gd name="connsiteX3" fmla="*/ 892825 w 1454299"/>
                <a:gd name="connsiteY3" fmla="*/ 1610895 h 1610895"/>
                <a:gd name="connsiteX4" fmla="*/ 1454299 w 1454299"/>
                <a:gd name="connsiteY4" fmla="*/ 715210 h 1610895"/>
                <a:gd name="connsiteX5" fmla="*/ 0 w 1454299"/>
                <a:gd name="connsiteY5" fmla="*/ 1610895 h 1610895"/>
                <a:gd name="connsiteX6" fmla="*/ 1410368 w 1454299"/>
                <a:gd name="connsiteY6" fmla="*/ 0 h 1610895"/>
                <a:gd name="connsiteX7" fmla="*/ 0 w 1454299"/>
                <a:gd name="connsiteY7" fmla="*/ 851972 h 1610895"/>
                <a:gd name="connsiteX8" fmla="*/ 148807 w 1454299"/>
                <a:gd name="connsiteY8" fmla="*/ 703165 h 1610895"/>
                <a:gd name="connsiteX0" fmla="*/ 148807 w 1454299"/>
                <a:gd name="connsiteY0" fmla="*/ 703165 h 1610895"/>
                <a:gd name="connsiteX1" fmla="*/ 744018 w 1454299"/>
                <a:gd name="connsiteY1" fmla="*/ 703165 h 1610895"/>
                <a:gd name="connsiteX2" fmla="*/ 892825 w 1454299"/>
                <a:gd name="connsiteY2" fmla="*/ 851972 h 1610895"/>
                <a:gd name="connsiteX3" fmla="*/ 892825 w 1454299"/>
                <a:gd name="connsiteY3" fmla="*/ 1610895 h 1610895"/>
                <a:gd name="connsiteX4" fmla="*/ 1454299 w 1454299"/>
                <a:gd name="connsiteY4" fmla="*/ 715210 h 1610895"/>
                <a:gd name="connsiteX5" fmla="*/ 0 w 1454299"/>
                <a:gd name="connsiteY5" fmla="*/ 1610895 h 1610895"/>
                <a:gd name="connsiteX6" fmla="*/ 1410368 w 1454299"/>
                <a:gd name="connsiteY6" fmla="*/ 0 h 1610895"/>
                <a:gd name="connsiteX7" fmla="*/ 628316 w 1454299"/>
                <a:gd name="connsiteY7" fmla="*/ 83288 h 1610895"/>
                <a:gd name="connsiteX8" fmla="*/ 148807 w 1454299"/>
                <a:gd name="connsiteY8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3090 w 1313705"/>
                <a:gd name="connsiteY5" fmla="*/ 514684 h 1610895"/>
                <a:gd name="connsiteX6" fmla="*/ 1269774 w 1313705"/>
                <a:gd name="connsiteY6" fmla="*/ 0 h 1610895"/>
                <a:gd name="connsiteX7" fmla="*/ 487722 w 1313705"/>
                <a:gd name="connsiteY7" fmla="*/ 83288 h 1610895"/>
                <a:gd name="connsiteX8" fmla="*/ 8213 w 1313705"/>
                <a:gd name="connsiteY8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89827 w 1313705"/>
                <a:gd name="connsiteY5" fmla="*/ 461210 h 1610895"/>
                <a:gd name="connsiteX6" fmla="*/ 1269774 w 1313705"/>
                <a:gd name="connsiteY6" fmla="*/ 0 h 1610895"/>
                <a:gd name="connsiteX7" fmla="*/ 487722 w 1313705"/>
                <a:gd name="connsiteY7" fmla="*/ 83288 h 1610895"/>
                <a:gd name="connsiteX8" fmla="*/ 8213 w 1313705"/>
                <a:gd name="connsiteY8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9774 w 1313705"/>
                <a:gd name="connsiteY5" fmla="*/ 0 h 1610895"/>
                <a:gd name="connsiteX6" fmla="*/ 487722 w 1313705"/>
                <a:gd name="connsiteY6" fmla="*/ 83288 h 1610895"/>
                <a:gd name="connsiteX7" fmla="*/ 8213 w 1313705"/>
                <a:gd name="connsiteY7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9774 w 1313705"/>
                <a:gd name="connsiteY5" fmla="*/ 0 h 1610895"/>
                <a:gd name="connsiteX6" fmla="*/ 487722 w 1313705"/>
                <a:gd name="connsiteY6" fmla="*/ 83288 h 1610895"/>
                <a:gd name="connsiteX7" fmla="*/ 8213 w 1313705"/>
                <a:gd name="connsiteY7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9774 w 1313705"/>
                <a:gd name="connsiteY5" fmla="*/ 0 h 1610895"/>
                <a:gd name="connsiteX6" fmla="*/ 487722 w 1313705"/>
                <a:gd name="connsiteY6" fmla="*/ 83288 h 1610895"/>
                <a:gd name="connsiteX7" fmla="*/ 8213 w 1313705"/>
                <a:gd name="connsiteY7" fmla="*/ 703165 h 1610895"/>
                <a:gd name="connsiteX0" fmla="*/ 8213 w 1269774"/>
                <a:gd name="connsiteY0" fmla="*/ 703165 h 1610895"/>
                <a:gd name="connsiteX1" fmla="*/ 603424 w 1269774"/>
                <a:gd name="connsiteY1" fmla="*/ 703165 h 1610895"/>
                <a:gd name="connsiteX2" fmla="*/ 752231 w 1269774"/>
                <a:gd name="connsiteY2" fmla="*/ 851972 h 1610895"/>
                <a:gd name="connsiteX3" fmla="*/ 752231 w 1269774"/>
                <a:gd name="connsiteY3" fmla="*/ 1610895 h 1610895"/>
                <a:gd name="connsiteX4" fmla="*/ 966126 w 1269774"/>
                <a:gd name="connsiteY4" fmla="*/ 1604210 h 1610895"/>
                <a:gd name="connsiteX5" fmla="*/ 1269774 w 1269774"/>
                <a:gd name="connsiteY5" fmla="*/ 0 h 1610895"/>
                <a:gd name="connsiteX6" fmla="*/ 487722 w 1269774"/>
                <a:gd name="connsiteY6" fmla="*/ 83288 h 1610895"/>
                <a:gd name="connsiteX7" fmla="*/ 8213 w 1269774"/>
                <a:gd name="connsiteY7" fmla="*/ 703165 h 1610895"/>
                <a:gd name="connsiteX0" fmla="*/ 8213 w 1269774"/>
                <a:gd name="connsiteY0" fmla="*/ 703165 h 1610895"/>
                <a:gd name="connsiteX1" fmla="*/ 603424 w 1269774"/>
                <a:gd name="connsiteY1" fmla="*/ 703165 h 1610895"/>
                <a:gd name="connsiteX2" fmla="*/ 752231 w 1269774"/>
                <a:gd name="connsiteY2" fmla="*/ 851972 h 1610895"/>
                <a:gd name="connsiteX3" fmla="*/ 752231 w 1269774"/>
                <a:gd name="connsiteY3" fmla="*/ 1610895 h 1610895"/>
                <a:gd name="connsiteX4" fmla="*/ 966126 w 1269774"/>
                <a:gd name="connsiteY4" fmla="*/ 1604210 h 1610895"/>
                <a:gd name="connsiteX5" fmla="*/ 1269774 w 1269774"/>
                <a:gd name="connsiteY5" fmla="*/ 0 h 1610895"/>
                <a:gd name="connsiteX6" fmla="*/ 1129406 w 1269774"/>
                <a:gd name="connsiteY6" fmla="*/ 205933 h 1610895"/>
                <a:gd name="connsiteX7" fmla="*/ 487722 w 1269774"/>
                <a:gd name="connsiteY7" fmla="*/ 83288 h 1610895"/>
                <a:gd name="connsiteX8" fmla="*/ 8213 w 1269774"/>
                <a:gd name="connsiteY8" fmla="*/ 703165 h 1610895"/>
                <a:gd name="connsiteX0" fmla="*/ 8213 w 1129406"/>
                <a:gd name="connsiteY0" fmla="*/ 626568 h 1534298"/>
                <a:gd name="connsiteX1" fmla="*/ 603424 w 1129406"/>
                <a:gd name="connsiteY1" fmla="*/ 626568 h 1534298"/>
                <a:gd name="connsiteX2" fmla="*/ 752231 w 1129406"/>
                <a:gd name="connsiteY2" fmla="*/ 775375 h 1534298"/>
                <a:gd name="connsiteX3" fmla="*/ 752231 w 1129406"/>
                <a:gd name="connsiteY3" fmla="*/ 1534298 h 1534298"/>
                <a:gd name="connsiteX4" fmla="*/ 966126 w 1129406"/>
                <a:gd name="connsiteY4" fmla="*/ 1527613 h 1534298"/>
                <a:gd name="connsiteX5" fmla="*/ 1129406 w 1129406"/>
                <a:gd name="connsiteY5" fmla="*/ 129336 h 1534298"/>
                <a:gd name="connsiteX6" fmla="*/ 487722 w 1129406"/>
                <a:gd name="connsiteY6" fmla="*/ 6691 h 1534298"/>
                <a:gd name="connsiteX7" fmla="*/ 8213 w 1129406"/>
                <a:gd name="connsiteY7" fmla="*/ 626568 h 1534298"/>
                <a:gd name="connsiteX0" fmla="*/ 8213 w 1009090"/>
                <a:gd name="connsiteY0" fmla="*/ 626568 h 1534298"/>
                <a:gd name="connsiteX1" fmla="*/ 603424 w 1009090"/>
                <a:gd name="connsiteY1" fmla="*/ 626568 h 1534298"/>
                <a:gd name="connsiteX2" fmla="*/ 752231 w 1009090"/>
                <a:gd name="connsiteY2" fmla="*/ 775375 h 1534298"/>
                <a:gd name="connsiteX3" fmla="*/ 752231 w 1009090"/>
                <a:gd name="connsiteY3" fmla="*/ 1534298 h 1534298"/>
                <a:gd name="connsiteX4" fmla="*/ 966126 w 1009090"/>
                <a:gd name="connsiteY4" fmla="*/ 1527613 h 1534298"/>
                <a:gd name="connsiteX5" fmla="*/ 1009090 w 1009090"/>
                <a:gd name="connsiteY5" fmla="*/ 9020 h 1534298"/>
                <a:gd name="connsiteX6" fmla="*/ 487722 w 1009090"/>
                <a:gd name="connsiteY6" fmla="*/ 6691 h 1534298"/>
                <a:gd name="connsiteX7" fmla="*/ 8213 w 1009090"/>
                <a:gd name="connsiteY7" fmla="*/ 626568 h 1534298"/>
                <a:gd name="connsiteX0" fmla="*/ 8213 w 975669"/>
                <a:gd name="connsiteY0" fmla="*/ 626568 h 1534298"/>
                <a:gd name="connsiteX1" fmla="*/ 603424 w 975669"/>
                <a:gd name="connsiteY1" fmla="*/ 626568 h 1534298"/>
                <a:gd name="connsiteX2" fmla="*/ 752231 w 975669"/>
                <a:gd name="connsiteY2" fmla="*/ 775375 h 1534298"/>
                <a:gd name="connsiteX3" fmla="*/ 752231 w 975669"/>
                <a:gd name="connsiteY3" fmla="*/ 1534298 h 1534298"/>
                <a:gd name="connsiteX4" fmla="*/ 966126 w 975669"/>
                <a:gd name="connsiteY4" fmla="*/ 1527613 h 1534298"/>
                <a:gd name="connsiteX5" fmla="*/ 975669 w 975669"/>
                <a:gd name="connsiteY5" fmla="*/ 9020 h 1534298"/>
                <a:gd name="connsiteX6" fmla="*/ 487722 w 975669"/>
                <a:gd name="connsiteY6" fmla="*/ 6691 h 1534298"/>
                <a:gd name="connsiteX7" fmla="*/ 8213 w 975669"/>
                <a:gd name="connsiteY7" fmla="*/ 626568 h 1534298"/>
                <a:gd name="connsiteX0" fmla="*/ 8213 w 966126"/>
                <a:gd name="connsiteY0" fmla="*/ 626568 h 1534298"/>
                <a:gd name="connsiteX1" fmla="*/ 603424 w 966126"/>
                <a:gd name="connsiteY1" fmla="*/ 626568 h 1534298"/>
                <a:gd name="connsiteX2" fmla="*/ 752231 w 966126"/>
                <a:gd name="connsiteY2" fmla="*/ 775375 h 1534298"/>
                <a:gd name="connsiteX3" fmla="*/ 752231 w 966126"/>
                <a:gd name="connsiteY3" fmla="*/ 1534298 h 1534298"/>
                <a:gd name="connsiteX4" fmla="*/ 966126 w 966126"/>
                <a:gd name="connsiteY4" fmla="*/ 1527613 h 1534298"/>
                <a:gd name="connsiteX5" fmla="*/ 955616 w 966126"/>
                <a:gd name="connsiteY5" fmla="*/ 2336 h 1534298"/>
                <a:gd name="connsiteX6" fmla="*/ 487722 w 966126"/>
                <a:gd name="connsiteY6" fmla="*/ 6691 h 1534298"/>
                <a:gd name="connsiteX7" fmla="*/ 8213 w 966126"/>
                <a:gd name="connsiteY7" fmla="*/ 626568 h 1534298"/>
                <a:gd name="connsiteX0" fmla="*/ 8213 w 966126"/>
                <a:gd name="connsiteY0" fmla="*/ 626568 h 1534298"/>
                <a:gd name="connsiteX1" fmla="*/ 603424 w 966126"/>
                <a:gd name="connsiteY1" fmla="*/ 626568 h 1534298"/>
                <a:gd name="connsiteX2" fmla="*/ 752231 w 966126"/>
                <a:gd name="connsiteY2" fmla="*/ 775375 h 1534298"/>
                <a:gd name="connsiteX3" fmla="*/ 752231 w 966126"/>
                <a:gd name="connsiteY3" fmla="*/ 1534298 h 1534298"/>
                <a:gd name="connsiteX4" fmla="*/ 966126 w 966126"/>
                <a:gd name="connsiteY4" fmla="*/ 1527613 h 1534298"/>
                <a:gd name="connsiteX5" fmla="*/ 962300 w 966126"/>
                <a:gd name="connsiteY5" fmla="*/ 2336 h 1534298"/>
                <a:gd name="connsiteX6" fmla="*/ 487722 w 966126"/>
                <a:gd name="connsiteY6" fmla="*/ 6691 h 1534298"/>
                <a:gd name="connsiteX7" fmla="*/ 8213 w 966126"/>
                <a:gd name="connsiteY7" fmla="*/ 626568 h 1534298"/>
                <a:gd name="connsiteX0" fmla="*/ 0 w 957913"/>
                <a:gd name="connsiteY0" fmla="*/ 630949 h 1538679"/>
                <a:gd name="connsiteX1" fmla="*/ 595211 w 957913"/>
                <a:gd name="connsiteY1" fmla="*/ 630949 h 1538679"/>
                <a:gd name="connsiteX2" fmla="*/ 744018 w 957913"/>
                <a:gd name="connsiteY2" fmla="*/ 779756 h 1538679"/>
                <a:gd name="connsiteX3" fmla="*/ 744018 w 957913"/>
                <a:gd name="connsiteY3" fmla="*/ 1538679 h 1538679"/>
                <a:gd name="connsiteX4" fmla="*/ 957913 w 957913"/>
                <a:gd name="connsiteY4" fmla="*/ 1531994 h 1538679"/>
                <a:gd name="connsiteX5" fmla="*/ 954087 w 957913"/>
                <a:gd name="connsiteY5" fmla="*/ 6717 h 1538679"/>
                <a:gd name="connsiteX6" fmla="*/ 479509 w 957913"/>
                <a:gd name="connsiteY6" fmla="*/ 11072 h 1538679"/>
                <a:gd name="connsiteX7" fmla="*/ 0 w 957913"/>
                <a:gd name="connsiteY7" fmla="*/ 630949 h 1538679"/>
                <a:gd name="connsiteX0" fmla="*/ 0 w 957913"/>
                <a:gd name="connsiteY0" fmla="*/ 637478 h 1545208"/>
                <a:gd name="connsiteX1" fmla="*/ 595211 w 957913"/>
                <a:gd name="connsiteY1" fmla="*/ 637478 h 1545208"/>
                <a:gd name="connsiteX2" fmla="*/ 744018 w 957913"/>
                <a:gd name="connsiteY2" fmla="*/ 786285 h 1545208"/>
                <a:gd name="connsiteX3" fmla="*/ 744018 w 957913"/>
                <a:gd name="connsiteY3" fmla="*/ 1545208 h 1545208"/>
                <a:gd name="connsiteX4" fmla="*/ 957913 w 957913"/>
                <a:gd name="connsiteY4" fmla="*/ 1538523 h 1545208"/>
                <a:gd name="connsiteX5" fmla="*/ 954087 w 957913"/>
                <a:gd name="connsiteY5" fmla="*/ 13246 h 1545208"/>
                <a:gd name="connsiteX6" fmla="*/ 91824 w 957913"/>
                <a:gd name="connsiteY6" fmla="*/ 10917 h 1545208"/>
                <a:gd name="connsiteX7" fmla="*/ 0 w 957913"/>
                <a:gd name="connsiteY7" fmla="*/ 637478 h 1545208"/>
                <a:gd name="connsiteX0" fmla="*/ 0 w 957913"/>
                <a:gd name="connsiteY0" fmla="*/ 626561 h 1534291"/>
                <a:gd name="connsiteX1" fmla="*/ 595211 w 957913"/>
                <a:gd name="connsiteY1" fmla="*/ 626561 h 1534291"/>
                <a:gd name="connsiteX2" fmla="*/ 744018 w 957913"/>
                <a:gd name="connsiteY2" fmla="*/ 775368 h 1534291"/>
                <a:gd name="connsiteX3" fmla="*/ 744018 w 957913"/>
                <a:gd name="connsiteY3" fmla="*/ 1534291 h 1534291"/>
                <a:gd name="connsiteX4" fmla="*/ 957913 w 957913"/>
                <a:gd name="connsiteY4" fmla="*/ 1527606 h 1534291"/>
                <a:gd name="connsiteX5" fmla="*/ 954087 w 957913"/>
                <a:gd name="connsiteY5" fmla="*/ 2329 h 1534291"/>
                <a:gd name="connsiteX6" fmla="*/ 91824 w 957913"/>
                <a:gd name="connsiteY6" fmla="*/ 0 h 1534291"/>
                <a:gd name="connsiteX7" fmla="*/ 0 w 957913"/>
                <a:gd name="connsiteY7" fmla="*/ 626561 h 1534291"/>
                <a:gd name="connsiteX0" fmla="*/ 12 w 957925"/>
                <a:gd name="connsiteY0" fmla="*/ 626561 h 1534291"/>
                <a:gd name="connsiteX1" fmla="*/ 595223 w 957925"/>
                <a:gd name="connsiteY1" fmla="*/ 626561 h 1534291"/>
                <a:gd name="connsiteX2" fmla="*/ 744030 w 957925"/>
                <a:gd name="connsiteY2" fmla="*/ 775368 h 1534291"/>
                <a:gd name="connsiteX3" fmla="*/ 744030 w 957925"/>
                <a:gd name="connsiteY3" fmla="*/ 1534291 h 1534291"/>
                <a:gd name="connsiteX4" fmla="*/ 957925 w 957925"/>
                <a:gd name="connsiteY4" fmla="*/ 1527606 h 1534291"/>
                <a:gd name="connsiteX5" fmla="*/ 954099 w 957925"/>
                <a:gd name="connsiteY5" fmla="*/ 2329 h 1534291"/>
                <a:gd name="connsiteX6" fmla="*/ 91836 w 957925"/>
                <a:gd name="connsiteY6" fmla="*/ 0 h 1534291"/>
                <a:gd name="connsiteX7" fmla="*/ 12 w 957925"/>
                <a:gd name="connsiteY7" fmla="*/ 626561 h 1534291"/>
                <a:gd name="connsiteX0" fmla="*/ 5105 w 963018"/>
                <a:gd name="connsiteY0" fmla="*/ 633246 h 1540976"/>
                <a:gd name="connsiteX1" fmla="*/ 600316 w 963018"/>
                <a:gd name="connsiteY1" fmla="*/ 633246 h 1540976"/>
                <a:gd name="connsiteX2" fmla="*/ 749123 w 963018"/>
                <a:gd name="connsiteY2" fmla="*/ 782053 h 1540976"/>
                <a:gd name="connsiteX3" fmla="*/ 749123 w 963018"/>
                <a:gd name="connsiteY3" fmla="*/ 1540976 h 1540976"/>
                <a:gd name="connsiteX4" fmla="*/ 963018 w 963018"/>
                <a:gd name="connsiteY4" fmla="*/ 1534291 h 1540976"/>
                <a:gd name="connsiteX5" fmla="*/ 959192 w 963018"/>
                <a:gd name="connsiteY5" fmla="*/ 9014 h 1540976"/>
                <a:gd name="connsiteX6" fmla="*/ 30087 w 963018"/>
                <a:gd name="connsiteY6" fmla="*/ 0 h 1540976"/>
                <a:gd name="connsiteX7" fmla="*/ 5105 w 963018"/>
                <a:gd name="connsiteY7" fmla="*/ 633246 h 1540976"/>
                <a:gd name="connsiteX0" fmla="*/ 15 w 957928"/>
                <a:gd name="connsiteY0" fmla="*/ 633246 h 1540976"/>
                <a:gd name="connsiteX1" fmla="*/ 595226 w 957928"/>
                <a:gd name="connsiteY1" fmla="*/ 633246 h 1540976"/>
                <a:gd name="connsiteX2" fmla="*/ 744033 w 957928"/>
                <a:gd name="connsiteY2" fmla="*/ 782053 h 1540976"/>
                <a:gd name="connsiteX3" fmla="*/ 744033 w 957928"/>
                <a:gd name="connsiteY3" fmla="*/ 1540976 h 1540976"/>
                <a:gd name="connsiteX4" fmla="*/ 957928 w 957928"/>
                <a:gd name="connsiteY4" fmla="*/ 1534291 h 1540976"/>
                <a:gd name="connsiteX5" fmla="*/ 954102 w 957928"/>
                <a:gd name="connsiteY5" fmla="*/ 9014 h 1540976"/>
                <a:gd name="connsiteX6" fmla="*/ 24997 w 957928"/>
                <a:gd name="connsiteY6" fmla="*/ 0 h 1540976"/>
                <a:gd name="connsiteX7" fmla="*/ 15 w 957928"/>
                <a:gd name="connsiteY7" fmla="*/ 633246 h 1540976"/>
                <a:gd name="connsiteX0" fmla="*/ 40 w 957953"/>
                <a:gd name="connsiteY0" fmla="*/ 633246 h 1540976"/>
                <a:gd name="connsiteX1" fmla="*/ 595251 w 957953"/>
                <a:gd name="connsiteY1" fmla="*/ 633246 h 1540976"/>
                <a:gd name="connsiteX2" fmla="*/ 744058 w 957953"/>
                <a:gd name="connsiteY2" fmla="*/ 782053 h 1540976"/>
                <a:gd name="connsiteX3" fmla="*/ 744058 w 957953"/>
                <a:gd name="connsiteY3" fmla="*/ 1540976 h 1540976"/>
                <a:gd name="connsiteX4" fmla="*/ 957953 w 957953"/>
                <a:gd name="connsiteY4" fmla="*/ 1534291 h 1540976"/>
                <a:gd name="connsiteX5" fmla="*/ 954127 w 957953"/>
                <a:gd name="connsiteY5" fmla="*/ 9014 h 1540976"/>
                <a:gd name="connsiteX6" fmla="*/ 25022 w 957953"/>
                <a:gd name="connsiteY6" fmla="*/ 0 h 1540976"/>
                <a:gd name="connsiteX7" fmla="*/ 40 w 957953"/>
                <a:gd name="connsiteY7" fmla="*/ 633246 h 1540976"/>
                <a:gd name="connsiteX0" fmla="*/ 249505 w 933366"/>
                <a:gd name="connsiteY0" fmla="*/ 633246 h 1540976"/>
                <a:gd name="connsiteX1" fmla="*/ 570664 w 933366"/>
                <a:gd name="connsiteY1" fmla="*/ 633246 h 1540976"/>
                <a:gd name="connsiteX2" fmla="*/ 719471 w 933366"/>
                <a:gd name="connsiteY2" fmla="*/ 782053 h 1540976"/>
                <a:gd name="connsiteX3" fmla="*/ 719471 w 933366"/>
                <a:gd name="connsiteY3" fmla="*/ 1540976 h 1540976"/>
                <a:gd name="connsiteX4" fmla="*/ 933366 w 933366"/>
                <a:gd name="connsiteY4" fmla="*/ 1534291 h 1540976"/>
                <a:gd name="connsiteX5" fmla="*/ 929540 w 933366"/>
                <a:gd name="connsiteY5" fmla="*/ 9014 h 1540976"/>
                <a:gd name="connsiteX6" fmla="*/ 435 w 933366"/>
                <a:gd name="connsiteY6" fmla="*/ 0 h 1540976"/>
                <a:gd name="connsiteX7" fmla="*/ 249505 w 933366"/>
                <a:gd name="connsiteY7" fmla="*/ 633246 h 1540976"/>
                <a:gd name="connsiteX0" fmla="*/ 2569 w 686430"/>
                <a:gd name="connsiteY0" fmla="*/ 624232 h 1531962"/>
                <a:gd name="connsiteX1" fmla="*/ 323728 w 686430"/>
                <a:gd name="connsiteY1" fmla="*/ 624232 h 1531962"/>
                <a:gd name="connsiteX2" fmla="*/ 472535 w 686430"/>
                <a:gd name="connsiteY2" fmla="*/ 773039 h 1531962"/>
                <a:gd name="connsiteX3" fmla="*/ 472535 w 686430"/>
                <a:gd name="connsiteY3" fmla="*/ 1531962 h 1531962"/>
                <a:gd name="connsiteX4" fmla="*/ 686430 w 686430"/>
                <a:gd name="connsiteY4" fmla="*/ 1525277 h 1531962"/>
                <a:gd name="connsiteX5" fmla="*/ 682604 w 686430"/>
                <a:gd name="connsiteY5" fmla="*/ 0 h 1531962"/>
                <a:gd name="connsiteX6" fmla="*/ 7499 w 686430"/>
                <a:gd name="connsiteY6" fmla="*/ 4354 h 1531962"/>
                <a:gd name="connsiteX7" fmla="*/ 2569 w 686430"/>
                <a:gd name="connsiteY7" fmla="*/ 624232 h 1531962"/>
                <a:gd name="connsiteX0" fmla="*/ 2569 w 686871"/>
                <a:gd name="connsiteY0" fmla="*/ 619878 h 1527608"/>
                <a:gd name="connsiteX1" fmla="*/ 323728 w 686871"/>
                <a:gd name="connsiteY1" fmla="*/ 619878 h 1527608"/>
                <a:gd name="connsiteX2" fmla="*/ 472535 w 686871"/>
                <a:gd name="connsiteY2" fmla="*/ 768685 h 1527608"/>
                <a:gd name="connsiteX3" fmla="*/ 472535 w 686871"/>
                <a:gd name="connsiteY3" fmla="*/ 1527608 h 1527608"/>
                <a:gd name="connsiteX4" fmla="*/ 686430 w 686871"/>
                <a:gd name="connsiteY4" fmla="*/ 1520923 h 1527608"/>
                <a:gd name="connsiteX5" fmla="*/ 685779 w 686871"/>
                <a:gd name="connsiteY5" fmla="*/ 465546 h 1527608"/>
                <a:gd name="connsiteX6" fmla="*/ 7499 w 686871"/>
                <a:gd name="connsiteY6" fmla="*/ 0 h 1527608"/>
                <a:gd name="connsiteX7" fmla="*/ 2569 w 686871"/>
                <a:gd name="connsiteY7" fmla="*/ 619878 h 1527608"/>
                <a:gd name="connsiteX0" fmla="*/ 6804 w 691106"/>
                <a:gd name="connsiteY0" fmla="*/ 159503 h 1067233"/>
                <a:gd name="connsiteX1" fmla="*/ 327963 w 691106"/>
                <a:gd name="connsiteY1" fmla="*/ 159503 h 1067233"/>
                <a:gd name="connsiteX2" fmla="*/ 476770 w 691106"/>
                <a:gd name="connsiteY2" fmla="*/ 308310 h 1067233"/>
                <a:gd name="connsiteX3" fmla="*/ 476770 w 691106"/>
                <a:gd name="connsiteY3" fmla="*/ 1067233 h 1067233"/>
                <a:gd name="connsiteX4" fmla="*/ 690665 w 691106"/>
                <a:gd name="connsiteY4" fmla="*/ 1060548 h 1067233"/>
                <a:gd name="connsiteX5" fmla="*/ 690014 w 691106"/>
                <a:gd name="connsiteY5" fmla="*/ 5171 h 1067233"/>
                <a:gd name="connsiteX6" fmla="*/ 5384 w 691106"/>
                <a:gd name="connsiteY6" fmla="*/ 0 h 1067233"/>
                <a:gd name="connsiteX7" fmla="*/ 6804 w 691106"/>
                <a:gd name="connsiteY7" fmla="*/ 159503 h 1067233"/>
                <a:gd name="connsiteX0" fmla="*/ 2589 w 686891"/>
                <a:gd name="connsiteY0" fmla="*/ 180945 h 1088675"/>
                <a:gd name="connsiteX1" fmla="*/ 323748 w 686891"/>
                <a:gd name="connsiteY1" fmla="*/ 180945 h 1088675"/>
                <a:gd name="connsiteX2" fmla="*/ 472555 w 686891"/>
                <a:gd name="connsiteY2" fmla="*/ 329752 h 1088675"/>
                <a:gd name="connsiteX3" fmla="*/ 472555 w 686891"/>
                <a:gd name="connsiteY3" fmla="*/ 1088675 h 1088675"/>
                <a:gd name="connsiteX4" fmla="*/ 686450 w 686891"/>
                <a:gd name="connsiteY4" fmla="*/ 1081990 h 1088675"/>
                <a:gd name="connsiteX5" fmla="*/ 685799 w 686891"/>
                <a:gd name="connsiteY5" fmla="*/ 26613 h 1088675"/>
                <a:gd name="connsiteX6" fmla="*/ 1169 w 686891"/>
                <a:gd name="connsiteY6" fmla="*/ 21442 h 1088675"/>
                <a:gd name="connsiteX7" fmla="*/ 2589 w 686891"/>
                <a:gd name="connsiteY7" fmla="*/ 180945 h 1088675"/>
                <a:gd name="connsiteX0" fmla="*/ 19 w 684321"/>
                <a:gd name="connsiteY0" fmla="*/ 178638 h 1086368"/>
                <a:gd name="connsiteX1" fmla="*/ 321178 w 684321"/>
                <a:gd name="connsiteY1" fmla="*/ 178638 h 1086368"/>
                <a:gd name="connsiteX2" fmla="*/ 469985 w 684321"/>
                <a:gd name="connsiteY2" fmla="*/ 327445 h 1086368"/>
                <a:gd name="connsiteX3" fmla="*/ 469985 w 684321"/>
                <a:gd name="connsiteY3" fmla="*/ 1086368 h 1086368"/>
                <a:gd name="connsiteX4" fmla="*/ 683880 w 684321"/>
                <a:gd name="connsiteY4" fmla="*/ 1079683 h 1086368"/>
                <a:gd name="connsiteX5" fmla="*/ 683229 w 684321"/>
                <a:gd name="connsiteY5" fmla="*/ 24306 h 1086368"/>
                <a:gd name="connsiteX6" fmla="*/ 33524 w 684321"/>
                <a:gd name="connsiteY6" fmla="*/ 25485 h 1086368"/>
                <a:gd name="connsiteX7" fmla="*/ 19 w 684321"/>
                <a:gd name="connsiteY7" fmla="*/ 178638 h 1086368"/>
                <a:gd name="connsiteX0" fmla="*/ 19 w 684321"/>
                <a:gd name="connsiteY0" fmla="*/ 154332 h 1062062"/>
                <a:gd name="connsiteX1" fmla="*/ 321178 w 684321"/>
                <a:gd name="connsiteY1" fmla="*/ 154332 h 1062062"/>
                <a:gd name="connsiteX2" fmla="*/ 469985 w 684321"/>
                <a:gd name="connsiteY2" fmla="*/ 303139 h 1062062"/>
                <a:gd name="connsiteX3" fmla="*/ 469985 w 684321"/>
                <a:gd name="connsiteY3" fmla="*/ 1062062 h 1062062"/>
                <a:gd name="connsiteX4" fmla="*/ 683880 w 684321"/>
                <a:gd name="connsiteY4" fmla="*/ 1055377 h 1062062"/>
                <a:gd name="connsiteX5" fmla="*/ 683229 w 684321"/>
                <a:gd name="connsiteY5" fmla="*/ 0 h 1062062"/>
                <a:gd name="connsiteX6" fmla="*/ 33524 w 684321"/>
                <a:gd name="connsiteY6" fmla="*/ 1179 h 1062062"/>
                <a:gd name="connsiteX7" fmla="*/ 19 w 684321"/>
                <a:gd name="connsiteY7" fmla="*/ 154332 h 1062062"/>
                <a:gd name="connsiteX0" fmla="*/ 615 w 684917"/>
                <a:gd name="connsiteY0" fmla="*/ 154332 h 1062062"/>
                <a:gd name="connsiteX1" fmla="*/ 321774 w 684917"/>
                <a:gd name="connsiteY1" fmla="*/ 154332 h 1062062"/>
                <a:gd name="connsiteX2" fmla="*/ 470581 w 684917"/>
                <a:gd name="connsiteY2" fmla="*/ 303139 h 1062062"/>
                <a:gd name="connsiteX3" fmla="*/ 470581 w 684917"/>
                <a:gd name="connsiteY3" fmla="*/ 1062062 h 1062062"/>
                <a:gd name="connsiteX4" fmla="*/ 684476 w 684917"/>
                <a:gd name="connsiteY4" fmla="*/ 1055377 h 1062062"/>
                <a:gd name="connsiteX5" fmla="*/ 683825 w 684917"/>
                <a:gd name="connsiteY5" fmla="*/ 0 h 1062062"/>
                <a:gd name="connsiteX6" fmla="*/ 2370 w 684917"/>
                <a:gd name="connsiteY6" fmla="*/ 1179 h 1062062"/>
                <a:gd name="connsiteX7" fmla="*/ 615 w 684917"/>
                <a:gd name="connsiteY7" fmla="*/ 154332 h 1062062"/>
                <a:gd name="connsiteX0" fmla="*/ 615 w 684917"/>
                <a:gd name="connsiteY0" fmla="*/ 154332 h 1055377"/>
                <a:gd name="connsiteX1" fmla="*/ 321774 w 684917"/>
                <a:gd name="connsiteY1" fmla="*/ 154332 h 1055377"/>
                <a:gd name="connsiteX2" fmla="*/ 470581 w 684917"/>
                <a:gd name="connsiteY2" fmla="*/ 303139 h 1055377"/>
                <a:gd name="connsiteX3" fmla="*/ 461056 w 684917"/>
                <a:gd name="connsiteY3" fmla="*/ 427062 h 1055377"/>
                <a:gd name="connsiteX4" fmla="*/ 684476 w 684917"/>
                <a:gd name="connsiteY4" fmla="*/ 1055377 h 1055377"/>
                <a:gd name="connsiteX5" fmla="*/ 683825 w 684917"/>
                <a:gd name="connsiteY5" fmla="*/ 0 h 1055377"/>
                <a:gd name="connsiteX6" fmla="*/ 2370 w 684917"/>
                <a:gd name="connsiteY6" fmla="*/ 1179 h 1055377"/>
                <a:gd name="connsiteX7" fmla="*/ 615 w 684917"/>
                <a:gd name="connsiteY7" fmla="*/ 154332 h 1055377"/>
                <a:gd name="connsiteX0" fmla="*/ 615 w 684442"/>
                <a:gd name="connsiteY0" fmla="*/ 154332 h 429902"/>
                <a:gd name="connsiteX1" fmla="*/ 321774 w 684442"/>
                <a:gd name="connsiteY1" fmla="*/ 154332 h 429902"/>
                <a:gd name="connsiteX2" fmla="*/ 470581 w 684442"/>
                <a:gd name="connsiteY2" fmla="*/ 303139 h 429902"/>
                <a:gd name="connsiteX3" fmla="*/ 461056 w 684442"/>
                <a:gd name="connsiteY3" fmla="*/ 427062 h 429902"/>
                <a:gd name="connsiteX4" fmla="*/ 678126 w 684442"/>
                <a:gd name="connsiteY4" fmla="*/ 429902 h 429902"/>
                <a:gd name="connsiteX5" fmla="*/ 683825 w 684442"/>
                <a:gd name="connsiteY5" fmla="*/ 0 h 429902"/>
                <a:gd name="connsiteX6" fmla="*/ 2370 w 684442"/>
                <a:gd name="connsiteY6" fmla="*/ 1179 h 429902"/>
                <a:gd name="connsiteX7" fmla="*/ 615 w 684442"/>
                <a:gd name="connsiteY7" fmla="*/ 154332 h 429902"/>
                <a:gd name="connsiteX0" fmla="*/ 615 w 684260"/>
                <a:gd name="connsiteY0" fmla="*/ 154332 h 429902"/>
                <a:gd name="connsiteX1" fmla="*/ 321774 w 684260"/>
                <a:gd name="connsiteY1" fmla="*/ 154332 h 429902"/>
                <a:gd name="connsiteX2" fmla="*/ 470581 w 684260"/>
                <a:gd name="connsiteY2" fmla="*/ 303139 h 429902"/>
                <a:gd name="connsiteX3" fmla="*/ 461056 w 684260"/>
                <a:gd name="connsiteY3" fmla="*/ 427062 h 429902"/>
                <a:gd name="connsiteX4" fmla="*/ 678126 w 684260"/>
                <a:gd name="connsiteY4" fmla="*/ 429902 h 429902"/>
                <a:gd name="connsiteX5" fmla="*/ 683825 w 684260"/>
                <a:gd name="connsiteY5" fmla="*/ 0 h 429902"/>
                <a:gd name="connsiteX6" fmla="*/ 2370 w 684260"/>
                <a:gd name="connsiteY6" fmla="*/ 1179 h 429902"/>
                <a:gd name="connsiteX7" fmla="*/ 615 w 684260"/>
                <a:gd name="connsiteY7" fmla="*/ 154332 h 429902"/>
                <a:gd name="connsiteX0" fmla="*/ 615 w 687651"/>
                <a:gd name="connsiteY0" fmla="*/ 154332 h 427062"/>
                <a:gd name="connsiteX1" fmla="*/ 321774 w 687651"/>
                <a:gd name="connsiteY1" fmla="*/ 154332 h 427062"/>
                <a:gd name="connsiteX2" fmla="*/ 470581 w 687651"/>
                <a:gd name="connsiteY2" fmla="*/ 303139 h 427062"/>
                <a:gd name="connsiteX3" fmla="*/ 461056 w 687651"/>
                <a:gd name="connsiteY3" fmla="*/ 427062 h 427062"/>
                <a:gd name="connsiteX4" fmla="*/ 687651 w 687651"/>
                <a:gd name="connsiteY4" fmla="*/ 414027 h 427062"/>
                <a:gd name="connsiteX5" fmla="*/ 683825 w 687651"/>
                <a:gd name="connsiteY5" fmla="*/ 0 h 427062"/>
                <a:gd name="connsiteX6" fmla="*/ 2370 w 687651"/>
                <a:gd name="connsiteY6" fmla="*/ 1179 h 427062"/>
                <a:gd name="connsiteX7" fmla="*/ 615 w 687651"/>
                <a:gd name="connsiteY7" fmla="*/ 154332 h 427062"/>
                <a:gd name="connsiteX0" fmla="*/ 615 w 690826"/>
                <a:gd name="connsiteY0" fmla="*/ 154332 h 427062"/>
                <a:gd name="connsiteX1" fmla="*/ 321774 w 690826"/>
                <a:gd name="connsiteY1" fmla="*/ 154332 h 427062"/>
                <a:gd name="connsiteX2" fmla="*/ 470581 w 690826"/>
                <a:gd name="connsiteY2" fmla="*/ 303139 h 427062"/>
                <a:gd name="connsiteX3" fmla="*/ 461056 w 690826"/>
                <a:gd name="connsiteY3" fmla="*/ 427062 h 427062"/>
                <a:gd name="connsiteX4" fmla="*/ 690826 w 690826"/>
                <a:gd name="connsiteY4" fmla="*/ 420377 h 427062"/>
                <a:gd name="connsiteX5" fmla="*/ 683825 w 690826"/>
                <a:gd name="connsiteY5" fmla="*/ 0 h 427062"/>
                <a:gd name="connsiteX6" fmla="*/ 2370 w 690826"/>
                <a:gd name="connsiteY6" fmla="*/ 1179 h 427062"/>
                <a:gd name="connsiteX7" fmla="*/ 615 w 690826"/>
                <a:gd name="connsiteY7" fmla="*/ 154332 h 427062"/>
                <a:gd name="connsiteX0" fmla="*/ 615 w 690826"/>
                <a:gd name="connsiteY0" fmla="*/ 154332 h 427062"/>
                <a:gd name="connsiteX1" fmla="*/ 321774 w 690826"/>
                <a:gd name="connsiteY1" fmla="*/ 154332 h 427062"/>
                <a:gd name="connsiteX2" fmla="*/ 470581 w 690826"/>
                <a:gd name="connsiteY2" fmla="*/ 303139 h 427062"/>
                <a:gd name="connsiteX3" fmla="*/ 461056 w 690826"/>
                <a:gd name="connsiteY3" fmla="*/ 427062 h 427062"/>
                <a:gd name="connsiteX4" fmla="*/ 690826 w 690826"/>
                <a:gd name="connsiteY4" fmla="*/ 414027 h 427062"/>
                <a:gd name="connsiteX5" fmla="*/ 683825 w 690826"/>
                <a:gd name="connsiteY5" fmla="*/ 0 h 427062"/>
                <a:gd name="connsiteX6" fmla="*/ 2370 w 690826"/>
                <a:gd name="connsiteY6" fmla="*/ 1179 h 427062"/>
                <a:gd name="connsiteX7" fmla="*/ 615 w 690826"/>
                <a:gd name="connsiteY7" fmla="*/ 154332 h 427062"/>
                <a:gd name="connsiteX0" fmla="*/ 615 w 684476"/>
                <a:gd name="connsiteY0" fmla="*/ 154332 h 427062"/>
                <a:gd name="connsiteX1" fmla="*/ 321774 w 684476"/>
                <a:gd name="connsiteY1" fmla="*/ 154332 h 427062"/>
                <a:gd name="connsiteX2" fmla="*/ 470581 w 684476"/>
                <a:gd name="connsiteY2" fmla="*/ 303139 h 427062"/>
                <a:gd name="connsiteX3" fmla="*/ 461056 w 684476"/>
                <a:gd name="connsiteY3" fmla="*/ 427062 h 427062"/>
                <a:gd name="connsiteX4" fmla="*/ 684476 w 684476"/>
                <a:gd name="connsiteY4" fmla="*/ 417202 h 427062"/>
                <a:gd name="connsiteX5" fmla="*/ 683825 w 684476"/>
                <a:gd name="connsiteY5" fmla="*/ 0 h 427062"/>
                <a:gd name="connsiteX6" fmla="*/ 2370 w 684476"/>
                <a:gd name="connsiteY6" fmla="*/ 1179 h 427062"/>
                <a:gd name="connsiteX7" fmla="*/ 615 w 684476"/>
                <a:gd name="connsiteY7" fmla="*/ 154332 h 427062"/>
                <a:gd name="connsiteX0" fmla="*/ 615 w 684476"/>
                <a:gd name="connsiteY0" fmla="*/ 154332 h 427062"/>
                <a:gd name="connsiteX1" fmla="*/ 321774 w 684476"/>
                <a:gd name="connsiteY1" fmla="*/ 154332 h 427062"/>
                <a:gd name="connsiteX2" fmla="*/ 470581 w 684476"/>
                <a:gd name="connsiteY2" fmla="*/ 303139 h 427062"/>
                <a:gd name="connsiteX3" fmla="*/ 461056 w 684476"/>
                <a:gd name="connsiteY3" fmla="*/ 427062 h 427062"/>
                <a:gd name="connsiteX4" fmla="*/ 684476 w 684476"/>
                <a:gd name="connsiteY4" fmla="*/ 420377 h 427062"/>
                <a:gd name="connsiteX5" fmla="*/ 683825 w 684476"/>
                <a:gd name="connsiteY5" fmla="*/ 0 h 427062"/>
                <a:gd name="connsiteX6" fmla="*/ 2370 w 684476"/>
                <a:gd name="connsiteY6" fmla="*/ 1179 h 427062"/>
                <a:gd name="connsiteX7" fmla="*/ 615 w 684476"/>
                <a:gd name="connsiteY7" fmla="*/ 154332 h 427062"/>
                <a:gd name="connsiteX0" fmla="*/ 615 w 687651"/>
                <a:gd name="connsiteY0" fmla="*/ 154332 h 429902"/>
                <a:gd name="connsiteX1" fmla="*/ 321774 w 687651"/>
                <a:gd name="connsiteY1" fmla="*/ 154332 h 429902"/>
                <a:gd name="connsiteX2" fmla="*/ 470581 w 687651"/>
                <a:gd name="connsiteY2" fmla="*/ 303139 h 429902"/>
                <a:gd name="connsiteX3" fmla="*/ 461056 w 687651"/>
                <a:gd name="connsiteY3" fmla="*/ 427062 h 429902"/>
                <a:gd name="connsiteX4" fmla="*/ 687651 w 687651"/>
                <a:gd name="connsiteY4" fmla="*/ 429902 h 429902"/>
                <a:gd name="connsiteX5" fmla="*/ 683825 w 687651"/>
                <a:gd name="connsiteY5" fmla="*/ 0 h 429902"/>
                <a:gd name="connsiteX6" fmla="*/ 2370 w 687651"/>
                <a:gd name="connsiteY6" fmla="*/ 1179 h 429902"/>
                <a:gd name="connsiteX7" fmla="*/ 615 w 687651"/>
                <a:gd name="connsiteY7" fmla="*/ 154332 h 429902"/>
                <a:gd name="connsiteX0" fmla="*/ 615 w 687651"/>
                <a:gd name="connsiteY0" fmla="*/ 154332 h 427062"/>
                <a:gd name="connsiteX1" fmla="*/ 321774 w 687651"/>
                <a:gd name="connsiteY1" fmla="*/ 154332 h 427062"/>
                <a:gd name="connsiteX2" fmla="*/ 470581 w 687651"/>
                <a:gd name="connsiteY2" fmla="*/ 303139 h 427062"/>
                <a:gd name="connsiteX3" fmla="*/ 461056 w 687651"/>
                <a:gd name="connsiteY3" fmla="*/ 427062 h 427062"/>
                <a:gd name="connsiteX4" fmla="*/ 687651 w 687651"/>
                <a:gd name="connsiteY4" fmla="*/ 426727 h 427062"/>
                <a:gd name="connsiteX5" fmla="*/ 683825 w 687651"/>
                <a:gd name="connsiteY5" fmla="*/ 0 h 427062"/>
                <a:gd name="connsiteX6" fmla="*/ 2370 w 687651"/>
                <a:gd name="connsiteY6" fmla="*/ 1179 h 427062"/>
                <a:gd name="connsiteX7" fmla="*/ 615 w 687651"/>
                <a:gd name="connsiteY7" fmla="*/ 154332 h 427062"/>
                <a:gd name="connsiteX0" fmla="*/ 615 w 687651"/>
                <a:gd name="connsiteY0" fmla="*/ 154332 h 427062"/>
                <a:gd name="connsiteX1" fmla="*/ 321774 w 687651"/>
                <a:gd name="connsiteY1" fmla="*/ 154332 h 427062"/>
                <a:gd name="connsiteX2" fmla="*/ 470581 w 687651"/>
                <a:gd name="connsiteY2" fmla="*/ 303139 h 427062"/>
                <a:gd name="connsiteX3" fmla="*/ 473756 w 687651"/>
                <a:gd name="connsiteY3" fmla="*/ 427062 h 427062"/>
                <a:gd name="connsiteX4" fmla="*/ 687651 w 687651"/>
                <a:gd name="connsiteY4" fmla="*/ 426727 h 427062"/>
                <a:gd name="connsiteX5" fmla="*/ 683825 w 687651"/>
                <a:gd name="connsiteY5" fmla="*/ 0 h 427062"/>
                <a:gd name="connsiteX6" fmla="*/ 2370 w 687651"/>
                <a:gd name="connsiteY6" fmla="*/ 1179 h 427062"/>
                <a:gd name="connsiteX7" fmla="*/ 615 w 687651"/>
                <a:gd name="connsiteY7" fmla="*/ 154332 h 427062"/>
                <a:gd name="connsiteX0" fmla="*/ 615 w 687651"/>
                <a:gd name="connsiteY0" fmla="*/ 154332 h 426727"/>
                <a:gd name="connsiteX1" fmla="*/ 321774 w 687651"/>
                <a:gd name="connsiteY1" fmla="*/ 154332 h 426727"/>
                <a:gd name="connsiteX2" fmla="*/ 470581 w 687651"/>
                <a:gd name="connsiteY2" fmla="*/ 303139 h 426727"/>
                <a:gd name="connsiteX3" fmla="*/ 470581 w 687651"/>
                <a:gd name="connsiteY3" fmla="*/ 423887 h 426727"/>
                <a:gd name="connsiteX4" fmla="*/ 687651 w 687651"/>
                <a:gd name="connsiteY4" fmla="*/ 426727 h 426727"/>
                <a:gd name="connsiteX5" fmla="*/ 683825 w 687651"/>
                <a:gd name="connsiteY5" fmla="*/ 0 h 426727"/>
                <a:gd name="connsiteX6" fmla="*/ 2370 w 687651"/>
                <a:gd name="connsiteY6" fmla="*/ 1179 h 426727"/>
                <a:gd name="connsiteX7" fmla="*/ 615 w 687651"/>
                <a:gd name="connsiteY7" fmla="*/ 154332 h 426727"/>
                <a:gd name="connsiteX0" fmla="*/ 615 w 683913"/>
                <a:gd name="connsiteY0" fmla="*/ 154332 h 423887"/>
                <a:gd name="connsiteX1" fmla="*/ 321774 w 683913"/>
                <a:gd name="connsiteY1" fmla="*/ 154332 h 423887"/>
                <a:gd name="connsiteX2" fmla="*/ 470581 w 683913"/>
                <a:gd name="connsiteY2" fmla="*/ 303139 h 423887"/>
                <a:gd name="connsiteX3" fmla="*/ 470581 w 683913"/>
                <a:gd name="connsiteY3" fmla="*/ 423887 h 423887"/>
                <a:gd name="connsiteX4" fmla="*/ 595576 w 683913"/>
                <a:gd name="connsiteY4" fmla="*/ 407677 h 423887"/>
                <a:gd name="connsiteX5" fmla="*/ 683825 w 683913"/>
                <a:gd name="connsiteY5" fmla="*/ 0 h 423887"/>
                <a:gd name="connsiteX6" fmla="*/ 2370 w 683913"/>
                <a:gd name="connsiteY6" fmla="*/ 1179 h 423887"/>
                <a:gd name="connsiteX7" fmla="*/ 615 w 683913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595576 w 683825"/>
                <a:gd name="connsiteY4" fmla="*/ 4076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595576 w 683825"/>
                <a:gd name="connsiteY4" fmla="*/ 4076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681301 w 683825"/>
                <a:gd name="connsiteY4" fmla="*/ 4203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681301 w 683825"/>
                <a:gd name="connsiteY4" fmla="*/ 4203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767032"/>
                <a:gd name="connsiteY0" fmla="*/ 154332 h 423887"/>
                <a:gd name="connsiteX1" fmla="*/ 321774 w 767032"/>
                <a:gd name="connsiteY1" fmla="*/ 154332 h 423887"/>
                <a:gd name="connsiteX2" fmla="*/ 470581 w 767032"/>
                <a:gd name="connsiteY2" fmla="*/ 303139 h 423887"/>
                <a:gd name="connsiteX3" fmla="*/ 470581 w 767032"/>
                <a:gd name="connsiteY3" fmla="*/ 423887 h 423887"/>
                <a:gd name="connsiteX4" fmla="*/ 767026 w 767032"/>
                <a:gd name="connsiteY4" fmla="*/ 423552 h 423887"/>
                <a:gd name="connsiteX5" fmla="*/ 683825 w 767032"/>
                <a:gd name="connsiteY5" fmla="*/ 0 h 423887"/>
                <a:gd name="connsiteX6" fmla="*/ 2370 w 767032"/>
                <a:gd name="connsiteY6" fmla="*/ 1179 h 423887"/>
                <a:gd name="connsiteX7" fmla="*/ 615 w 767032"/>
                <a:gd name="connsiteY7" fmla="*/ 154332 h 423887"/>
                <a:gd name="connsiteX0" fmla="*/ 615 w 684661"/>
                <a:gd name="connsiteY0" fmla="*/ 154332 h 423887"/>
                <a:gd name="connsiteX1" fmla="*/ 321774 w 684661"/>
                <a:gd name="connsiteY1" fmla="*/ 154332 h 423887"/>
                <a:gd name="connsiteX2" fmla="*/ 470581 w 684661"/>
                <a:gd name="connsiteY2" fmla="*/ 303139 h 423887"/>
                <a:gd name="connsiteX3" fmla="*/ 470581 w 684661"/>
                <a:gd name="connsiteY3" fmla="*/ 423887 h 423887"/>
                <a:gd name="connsiteX4" fmla="*/ 684476 w 684661"/>
                <a:gd name="connsiteY4" fmla="*/ 420377 h 423887"/>
                <a:gd name="connsiteX5" fmla="*/ 683825 w 684661"/>
                <a:gd name="connsiteY5" fmla="*/ 0 h 423887"/>
                <a:gd name="connsiteX6" fmla="*/ 2370 w 684661"/>
                <a:gd name="connsiteY6" fmla="*/ 1179 h 423887"/>
                <a:gd name="connsiteX7" fmla="*/ 615 w 684661"/>
                <a:gd name="connsiteY7" fmla="*/ 154332 h 423887"/>
                <a:gd name="connsiteX0" fmla="*/ 615 w 684661"/>
                <a:gd name="connsiteY0" fmla="*/ 154332 h 464852"/>
                <a:gd name="connsiteX1" fmla="*/ 321774 w 684661"/>
                <a:gd name="connsiteY1" fmla="*/ 154332 h 464852"/>
                <a:gd name="connsiteX2" fmla="*/ 470581 w 684661"/>
                <a:gd name="connsiteY2" fmla="*/ 303139 h 464852"/>
                <a:gd name="connsiteX3" fmla="*/ 470581 w 684661"/>
                <a:gd name="connsiteY3" fmla="*/ 423887 h 464852"/>
                <a:gd name="connsiteX4" fmla="*/ 684476 w 684661"/>
                <a:gd name="connsiteY4" fmla="*/ 464829 h 464852"/>
                <a:gd name="connsiteX5" fmla="*/ 683825 w 684661"/>
                <a:gd name="connsiteY5" fmla="*/ 0 h 464852"/>
                <a:gd name="connsiteX6" fmla="*/ 2370 w 684661"/>
                <a:gd name="connsiteY6" fmla="*/ 1179 h 464852"/>
                <a:gd name="connsiteX7" fmla="*/ 615 w 684661"/>
                <a:gd name="connsiteY7" fmla="*/ 154332 h 464852"/>
                <a:gd name="connsiteX0" fmla="*/ 615 w 684661"/>
                <a:gd name="connsiteY0" fmla="*/ 154332 h 426900"/>
                <a:gd name="connsiteX1" fmla="*/ 321774 w 684661"/>
                <a:gd name="connsiteY1" fmla="*/ 154332 h 426900"/>
                <a:gd name="connsiteX2" fmla="*/ 470581 w 684661"/>
                <a:gd name="connsiteY2" fmla="*/ 303139 h 426900"/>
                <a:gd name="connsiteX3" fmla="*/ 470581 w 684661"/>
                <a:gd name="connsiteY3" fmla="*/ 423887 h 426900"/>
                <a:gd name="connsiteX4" fmla="*/ 684476 w 684661"/>
                <a:gd name="connsiteY4" fmla="*/ 426727 h 426900"/>
                <a:gd name="connsiteX5" fmla="*/ 683825 w 684661"/>
                <a:gd name="connsiteY5" fmla="*/ 0 h 426900"/>
                <a:gd name="connsiteX6" fmla="*/ 2370 w 684661"/>
                <a:gd name="connsiteY6" fmla="*/ 1179 h 426900"/>
                <a:gd name="connsiteX7" fmla="*/ 615 w 684661"/>
                <a:gd name="connsiteY7" fmla="*/ 154332 h 426900"/>
                <a:gd name="connsiteX0" fmla="*/ 615 w 683825"/>
                <a:gd name="connsiteY0" fmla="*/ 154332 h 423933"/>
                <a:gd name="connsiteX1" fmla="*/ 321774 w 683825"/>
                <a:gd name="connsiteY1" fmla="*/ 154332 h 423933"/>
                <a:gd name="connsiteX2" fmla="*/ 470581 w 683825"/>
                <a:gd name="connsiteY2" fmla="*/ 303139 h 423933"/>
                <a:gd name="connsiteX3" fmla="*/ 470581 w 683825"/>
                <a:gd name="connsiteY3" fmla="*/ 423887 h 423933"/>
                <a:gd name="connsiteX4" fmla="*/ 681299 w 683825"/>
                <a:gd name="connsiteY4" fmla="*/ 423552 h 423933"/>
                <a:gd name="connsiteX5" fmla="*/ 683825 w 683825"/>
                <a:gd name="connsiteY5" fmla="*/ 0 h 423933"/>
                <a:gd name="connsiteX6" fmla="*/ 2370 w 683825"/>
                <a:gd name="connsiteY6" fmla="*/ 1179 h 423933"/>
                <a:gd name="connsiteX7" fmla="*/ 615 w 683825"/>
                <a:gd name="connsiteY7" fmla="*/ 154332 h 423933"/>
                <a:gd name="connsiteX0" fmla="*/ 615 w 683825"/>
                <a:gd name="connsiteY0" fmla="*/ 154332 h 423933"/>
                <a:gd name="connsiteX1" fmla="*/ 321774 w 683825"/>
                <a:gd name="connsiteY1" fmla="*/ 154332 h 423933"/>
                <a:gd name="connsiteX2" fmla="*/ 470581 w 683825"/>
                <a:gd name="connsiteY2" fmla="*/ 303139 h 423933"/>
                <a:gd name="connsiteX3" fmla="*/ 470581 w 683825"/>
                <a:gd name="connsiteY3" fmla="*/ 423887 h 423933"/>
                <a:gd name="connsiteX4" fmla="*/ 681299 w 683825"/>
                <a:gd name="connsiteY4" fmla="*/ 423552 h 423933"/>
                <a:gd name="connsiteX5" fmla="*/ 683825 w 683825"/>
                <a:gd name="connsiteY5" fmla="*/ 0 h 423933"/>
                <a:gd name="connsiteX6" fmla="*/ 2370 w 683825"/>
                <a:gd name="connsiteY6" fmla="*/ 1179 h 423933"/>
                <a:gd name="connsiteX7" fmla="*/ 615 w 683825"/>
                <a:gd name="connsiteY7" fmla="*/ 154332 h 423933"/>
                <a:gd name="connsiteX0" fmla="*/ 615 w 683825"/>
                <a:gd name="connsiteY0" fmla="*/ 154332 h 423933"/>
                <a:gd name="connsiteX1" fmla="*/ 321774 w 683825"/>
                <a:gd name="connsiteY1" fmla="*/ 154332 h 423933"/>
                <a:gd name="connsiteX2" fmla="*/ 470581 w 683825"/>
                <a:gd name="connsiteY2" fmla="*/ 303139 h 423933"/>
                <a:gd name="connsiteX3" fmla="*/ 470581 w 683825"/>
                <a:gd name="connsiteY3" fmla="*/ 423887 h 423933"/>
                <a:gd name="connsiteX4" fmla="*/ 682855 w 683825"/>
                <a:gd name="connsiteY4" fmla="*/ 423552 h 423933"/>
                <a:gd name="connsiteX5" fmla="*/ 683825 w 683825"/>
                <a:gd name="connsiteY5" fmla="*/ 0 h 423933"/>
                <a:gd name="connsiteX6" fmla="*/ 2370 w 683825"/>
                <a:gd name="connsiteY6" fmla="*/ 1179 h 423933"/>
                <a:gd name="connsiteX7" fmla="*/ 615 w 683825"/>
                <a:gd name="connsiteY7" fmla="*/ 154332 h 423933"/>
                <a:gd name="connsiteX0" fmla="*/ 615 w 698442"/>
                <a:gd name="connsiteY0" fmla="*/ 154332 h 423933"/>
                <a:gd name="connsiteX1" fmla="*/ 321774 w 698442"/>
                <a:gd name="connsiteY1" fmla="*/ 154332 h 423933"/>
                <a:gd name="connsiteX2" fmla="*/ 470581 w 698442"/>
                <a:gd name="connsiteY2" fmla="*/ 303139 h 423933"/>
                <a:gd name="connsiteX3" fmla="*/ 470581 w 698442"/>
                <a:gd name="connsiteY3" fmla="*/ 423887 h 423933"/>
                <a:gd name="connsiteX4" fmla="*/ 698411 w 698442"/>
                <a:gd name="connsiteY4" fmla="*/ 423552 h 423933"/>
                <a:gd name="connsiteX5" fmla="*/ 683825 w 698442"/>
                <a:gd name="connsiteY5" fmla="*/ 0 h 423933"/>
                <a:gd name="connsiteX6" fmla="*/ 2370 w 698442"/>
                <a:gd name="connsiteY6" fmla="*/ 1179 h 423933"/>
                <a:gd name="connsiteX7" fmla="*/ 615 w 698442"/>
                <a:gd name="connsiteY7" fmla="*/ 154332 h 423933"/>
                <a:gd name="connsiteX0" fmla="*/ 615 w 683825"/>
                <a:gd name="connsiteY0" fmla="*/ 154332 h 425346"/>
                <a:gd name="connsiteX1" fmla="*/ 321774 w 683825"/>
                <a:gd name="connsiteY1" fmla="*/ 154332 h 425346"/>
                <a:gd name="connsiteX2" fmla="*/ 470581 w 683825"/>
                <a:gd name="connsiteY2" fmla="*/ 303139 h 425346"/>
                <a:gd name="connsiteX3" fmla="*/ 470581 w 683825"/>
                <a:gd name="connsiteY3" fmla="*/ 423887 h 425346"/>
                <a:gd name="connsiteX4" fmla="*/ 682855 w 683825"/>
                <a:gd name="connsiteY4" fmla="*/ 425107 h 425346"/>
                <a:gd name="connsiteX5" fmla="*/ 683825 w 683825"/>
                <a:gd name="connsiteY5" fmla="*/ 0 h 425346"/>
                <a:gd name="connsiteX6" fmla="*/ 2370 w 683825"/>
                <a:gd name="connsiteY6" fmla="*/ 1179 h 425346"/>
                <a:gd name="connsiteX7" fmla="*/ 615 w 683825"/>
                <a:gd name="connsiteY7" fmla="*/ 154332 h 425346"/>
                <a:gd name="connsiteX0" fmla="*/ 615 w 684601"/>
                <a:gd name="connsiteY0" fmla="*/ 154332 h 423933"/>
                <a:gd name="connsiteX1" fmla="*/ 321774 w 684601"/>
                <a:gd name="connsiteY1" fmla="*/ 154332 h 423933"/>
                <a:gd name="connsiteX2" fmla="*/ 470581 w 684601"/>
                <a:gd name="connsiteY2" fmla="*/ 303139 h 423933"/>
                <a:gd name="connsiteX3" fmla="*/ 470581 w 684601"/>
                <a:gd name="connsiteY3" fmla="*/ 423887 h 423933"/>
                <a:gd name="connsiteX4" fmla="*/ 684411 w 684601"/>
                <a:gd name="connsiteY4" fmla="*/ 423552 h 423933"/>
                <a:gd name="connsiteX5" fmla="*/ 683825 w 684601"/>
                <a:gd name="connsiteY5" fmla="*/ 0 h 423933"/>
                <a:gd name="connsiteX6" fmla="*/ 2370 w 684601"/>
                <a:gd name="connsiteY6" fmla="*/ 1179 h 423933"/>
                <a:gd name="connsiteX7" fmla="*/ 615 w 684601"/>
                <a:gd name="connsiteY7" fmla="*/ 154332 h 42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4601" h="423933">
                  <a:moveTo>
                    <a:pt x="615" y="154332"/>
                  </a:moveTo>
                  <a:lnTo>
                    <a:pt x="321774" y="154332"/>
                  </a:lnTo>
                  <a:cubicBezTo>
                    <a:pt x="403958" y="154332"/>
                    <a:pt x="470581" y="220955"/>
                    <a:pt x="470581" y="303139"/>
                  </a:cubicBezTo>
                  <a:cubicBezTo>
                    <a:pt x="471639" y="344447"/>
                    <a:pt x="469523" y="382579"/>
                    <a:pt x="470581" y="423887"/>
                  </a:cubicBezTo>
                  <a:cubicBezTo>
                    <a:pt x="541879" y="422717"/>
                    <a:pt x="613113" y="424722"/>
                    <a:pt x="684411" y="423552"/>
                  </a:cubicBezTo>
                  <a:cubicBezTo>
                    <a:pt x="685252" y="283426"/>
                    <a:pt x="682984" y="140126"/>
                    <a:pt x="683825" y="0"/>
                  </a:cubicBezTo>
                  <a:lnTo>
                    <a:pt x="2370" y="1179"/>
                  </a:lnTo>
                  <a:cubicBezTo>
                    <a:pt x="-596" y="93211"/>
                    <a:pt x="-262" y="55113"/>
                    <a:pt x="615" y="1543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7280275" y="5695950"/>
              <a:ext cx="1691127" cy="987523"/>
            </a:xfrm>
            <a:prstGeom prst="round2SameRect">
              <a:avLst>
                <a:gd name="adj1" fmla="val 10197"/>
                <a:gd name="adj2" fmla="val 133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" name="Round Same Side Corner Rectangle 21"/>
            <p:cNvSpPr/>
            <p:nvPr/>
          </p:nvSpPr>
          <p:spPr>
            <a:xfrm>
              <a:off x="184597" y="4590507"/>
              <a:ext cx="8070570" cy="1612999"/>
            </a:xfrm>
            <a:prstGeom prst="round2SameRect">
              <a:avLst>
                <a:gd name="adj1" fmla="val 8803"/>
                <a:gd name="adj2" fmla="val 912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184151" y="167420"/>
              <a:ext cx="8071016" cy="1612999"/>
            </a:xfrm>
            <a:prstGeom prst="round2SameRect">
              <a:avLst>
                <a:gd name="adj1" fmla="val 8803"/>
                <a:gd name="adj2" fmla="val 912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4597" y="1078081"/>
              <a:ext cx="8070403" cy="372159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ound Same Side Corner Rectangle 23"/>
            <p:cNvSpPr/>
            <p:nvPr/>
          </p:nvSpPr>
          <p:spPr>
            <a:xfrm rot="10800000" flipH="1" flipV="1">
              <a:off x="6062870" y="6038162"/>
              <a:ext cx="717644" cy="444659"/>
            </a:xfrm>
            <a:custGeom>
              <a:avLst/>
              <a:gdLst>
                <a:gd name="connsiteX0" fmla="*/ 148807 w 892825"/>
                <a:gd name="connsiteY0" fmla="*/ 0 h 907730"/>
                <a:gd name="connsiteX1" fmla="*/ 744018 w 892825"/>
                <a:gd name="connsiteY1" fmla="*/ 0 h 907730"/>
                <a:gd name="connsiteX2" fmla="*/ 892825 w 892825"/>
                <a:gd name="connsiteY2" fmla="*/ 148807 h 907730"/>
                <a:gd name="connsiteX3" fmla="*/ 892825 w 892825"/>
                <a:gd name="connsiteY3" fmla="*/ 907730 h 907730"/>
                <a:gd name="connsiteX4" fmla="*/ 892825 w 892825"/>
                <a:gd name="connsiteY4" fmla="*/ 907730 h 907730"/>
                <a:gd name="connsiteX5" fmla="*/ 0 w 892825"/>
                <a:gd name="connsiteY5" fmla="*/ 907730 h 907730"/>
                <a:gd name="connsiteX6" fmla="*/ 0 w 892825"/>
                <a:gd name="connsiteY6" fmla="*/ 907730 h 907730"/>
                <a:gd name="connsiteX7" fmla="*/ 0 w 892825"/>
                <a:gd name="connsiteY7" fmla="*/ 148807 h 907730"/>
                <a:gd name="connsiteX8" fmla="*/ 148807 w 892825"/>
                <a:gd name="connsiteY8" fmla="*/ 0 h 907730"/>
                <a:gd name="connsiteX0" fmla="*/ 148807 w 1454299"/>
                <a:gd name="connsiteY0" fmla="*/ 0 h 907730"/>
                <a:gd name="connsiteX1" fmla="*/ 744018 w 1454299"/>
                <a:gd name="connsiteY1" fmla="*/ 0 h 907730"/>
                <a:gd name="connsiteX2" fmla="*/ 892825 w 1454299"/>
                <a:gd name="connsiteY2" fmla="*/ 148807 h 907730"/>
                <a:gd name="connsiteX3" fmla="*/ 892825 w 1454299"/>
                <a:gd name="connsiteY3" fmla="*/ 907730 h 907730"/>
                <a:gd name="connsiteX4" fmla="*/ 1454299 w 1454299"/>
                <a:gd name="connsiteY4" fmla="*/ 12045 h 907730"/>
                <a:gd name="connsiteX5" fmla="*/ 0 w 1454299"/>
                <a:gd name="connsiteY5" fmla="*/ 907730 h 907730"/>
                <a:gd name="connsiteX6" fmla="*/ 0 w 1454299"/>
                <a:gd name="connsiteY6" fmla="*/ 907730 h 907730"/>
                <a:gd name="connsiteX7" fmla="*/ 0 w 1454299"/>
                <a:gd name="connsiteY7" fmla="*/ 148807 h 907730"/>
                <a:gd name="connsiteX8" fmla="*/ 148807 w 1454299"/>
                <a:gd name="connsiteY8" fmla="*/ 0 h 907730"/>
                <a:gd name="connsiteX0" fmla="*/ 148807 w 1454299"/>
                <a:gd name="connsiteY0" fmla="*/ 703165 h 1610895"/>
                <a:gd name="connsiteX1" fmla="*/ 744018 w 1454299"/>
                <a:gd name="connsiteY1" fmla="*/ 703165 h 1610895"/>
                <a:gd name="connsiteX2" fmla="*/ 892825 w 1454299"/>
                <a:gd name="connsiteY2" fmla="*/ 851972 h 1610895"/>
                <a:gd name="connsiteX3" fmla="*/ 892825 w 1454299"/>
                <a:gd name="connsiteY3" fmla="*/ 1610895 h 1610895"/>
                <a:gd name="connsiteX4" fmla="*/ 1454299 w 1454299"/>
                <a:gd name="connsiteY4" fmla="*/ 715210 h 1610895"/>
                <a:gd name="connsiteX5" fmla="*/ 0 w 1454299"/>
                <a:gd name="connsiteY5" fmla="*/ 1610895 h 1610895"/>
                <a:gd name="connsiteX6" fmla="*/ 1410368 w 1454299"/>
                <a:gd name="connsiteY6" fmla="*/ 0 h 1610895"/>
                <a:gd name="connsiteX7" fmla="*/ 0 w 1454299"/>
                <a:gd name="connsiteY7" fmla="*/ 851972 h 1610895"/>
                <a:gd name="connsiteX8" fmla="*/ 148807 w 1454299"/>
                <a:gd name="connsiteY8" fmla="*/ 703165 h 1610895"/>
                <a:gd name="connsiteX0" fmla="*/ 148807 w 1454299"/>
                <a:gd name="connsiteY0" fmla="*/ 703165 h 1610895"/>
                <a:gd name="connsiteX1" fmla="*/ 744018 w 1454299"/>
                <a:gd name="connsiteY1" fmla="*/ 703165 h 1610895"/>
                <a:gd name="connsiteX2" fmla="*/ 892825 w 1454299"/>
                <a:gd name="connsiteY2" fmla="*/ 851972 h 1610895"/>
                <a:gd name="connsiteX3" fmla="*/ 892825 w 1454299"/>
                <a:gd name="connsiteY3" fmla="*/ 1610895 h 1610895"/>
                <a:gd name="connsiteX4" fmla="*/ 1454299 w 1454299"/>
                <a:gd name="connsiteY4" fmla="*/ 715210 h 1610895"/>
                <a:gd name="connsiteX5" fmla="*/ 0 w 1454299"/>
                <a:gd name="connsiteY5" fmla="*/ 1610895 h 1610895"/>
                <a:gd name="connsiteX6" fmla="*/ 1410368 w 1454299"/>
                <a:gd name="connsiteY6" fmla="*/ 0 h 1610895"/>
                <a:gd name="connsiteX7" fmla="*/ 628316 w 1454299"/>
                <a:gd name="connsiteY7" fmla="*/ 83288 h 1610895"/>
                <a:gd name="connsiteX8" fmla="*/ 148807 w 1454299"/>
                <a:gd name="connsiteY8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3090 w 1313705"/>
                <a:gd name="connsiteY5" fmla="*/ 514684 h 1610895"/>
                <a:gd name="connsiteX6" fmla="*/ 1269774 w 1313705"/>
                <a:gd name="connsiteY6" fmla="*/ 0 h 1610895"/>
                <a:gd name="connsiteX7" fmla="*/ 487722 w 1313705"/>
                <a:gd name="connsiteY7" fmla="*/ 83288 h 1610895"/>
                <a:gd name="connsiteX8" fmla="*/ 8213 w 1313705"/>
                <a:gd name="connsiteY8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89827 w 1313705"/>
                <a:gd name="connsiteY5" fmla="*/ 461210 h 1610895"/>
                <a:gd name="connsiteX6" fmla="*/ 1269774 w 1313705"/>
                <a:gd name="connsiteY6" fmla="*/ 0 h 1610895"/>
                <a:gd name="connsiteX7" fmla="*/ 487722 w 1313705"/>
                <a:gd name="connsiteY7" fmla="*/ 83288 h 1610895"/>
                <a:gd name="connsiteX8" fmla="*/ 8213 w 1313705"/>
                <a:gd name="connsiteY8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9774 w 1313705"/>
                <a:gd name="connsiteY5" fmla="*/ 0 h 1610895"/>
                <a:gd name="connsiteX6" fmla="*/ 487722 w 1313705"/>
                <a:gd name="connsiteY6" fmla="*/ 83288 h 1610895"/>
                <a:gd name="connsiteX7" fmla="*/ 8213 w 1313705"/>
                <a:gd name="connsiteY7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9774 w 1313705"/>
                <a:gd name="connsiteY5" fmla="*/ 0 h 1610895"/>
                <a:gd name="connsiteX6" fmla="*/ 487722 w 1313705"/>
                <a:gd name="connsiteY6" fmla="*/ 83288 h 1610895"/>
                <a:gd name="connsiteX7" fmla="*/ 8213 w 1313705"/>
                <a:gd name="connsiteY7" fmla="*/ 703165 h 1610895"/>
                <a:gd name="connsiteX0" fmla="*/ 8213 w 1313705"/>
                <a:gd name="connsiteY0" fmla="*/ 703165 h 1610895"/>
                <a:gd name="connsiteX1" fmla="*/ 603424 w 1313705"/>
                <a:gd name="connsiteY1" fmla="*/ 703165 h 1610895"/>
                <a:gd name="connsiteX2" fmla="*/ 752231 w 1313705"/>
                <a:gd name="connsiteY2" fmla="*/ 851972 h 1610895"/>
                <a:gd name="connsiteX3" fmla="*/ 752231 w 1313705"/>
                <a:gd name="connsiteY3" fmla="*/ 1610895 h 1610895"/>
                <a:gd name="connsiteX4" fmla="*/ 1313705 w 1313705"/>
                <a:gd name="connsiteY4" fmla="*/ 715210 h 1610895"/>
                <a:gd name="connsiteX5" fmla="*/ 1269774 w 1313705"/>
                <a:gd name="connsiteY5" fmla="*/ 0 h 1610895"/>
                <a:gd name="connsiteX6" fmla="*/ 487722 w 1313705"/>
                <a:gd name="connsiteY6" fmla="*/ 83288 h 1610895"/>
                <a:gd name="connsiteX7" fmla="*/ 8213 w 1313705"/>
                <a:gd name="connsiteY7" fmla="*/ 703165 h 1610895"/>
                <a:gd name="connsiteX0" fmla="*/ 8213 w 1269774"/>
                <a:gd name="connsiteY0" fmla="*/ 703165 h 1610895"/>
                <a:gd name="connsiteX1" fmla="*/ 603424 w 1269774"/>
                <a:gd name="connsiteY1" fmla="*/ 703165 h 1610895"/>
                <a:gd name="connsiteX2" fmla="*/ 752231 w 1269774"/>
                <a:gd name="connsiteY2" fmla="*/ 851972 h 1610895"/>
                <a:gd name="connsiteX3" fmla="*/ 752231 w 1269774"/>
                <a:gd name="connsiteY3" fmla="*/ 1610895 h 1610895"/>
                <a:gd name="connsiteX4" fmla="*/ 966126 w 1269774"/>
                <a:gd name="connsiteY4" fmla="*/ 1604210 h 1610895"/>
                <a:gd name="connsiteX5" fmla="*/ 1269774 w 1269774"/>
                <a:gd name="connsiteY5" fmla="*/ 0 h 1610895"/>
                <a:gd name="connsiteX6" fmla="*/ 487722 w 1269774"/>
                <a:gd name="connsiteY6" fmla="*/ 83288 h 1610895"/>
                <a:gd name="connsiteX7" fmla="*/ 8213 w 1269774"/>
                <a:gd name="connsiteY7" fmla="*/ 703165 h 1610895"/>
                <a:gd name="connsiteX0" fmla="*/ 8213 w 1269774"/>
                <a:gd name="connsiteY0" fmla="*/ 703165 h 1610895"/>
                <a:gd name="connsiteX1" fmla="*/ 603424 w 1269774"/>
                <a:gd name="connsiteY1" fmla="*/ 703165 h 1610895"/>
                <a:gd name="connsiteX2" fmla="*/ 752231 w 1269774"/>
                <a:gd name="connsiteY2" fmla="*/ 851972 h 1610895"/>
                <a:gd name="connsiteX3" fmla="*/ 752231 w 1269774"/>
                <a:gd name="connsiteY3" fmla="*/ 1610895 h 1610895"/>
                <a:gd name="connsiteX4" fmla="*/ 966126 w 1269774"/>
                <a:gd name="connsiteY4" fmla="*/ 1604210 h 1610895"/>
                <a:gd name="connsiteX5" fmla="*/ 1269774 w 1269774"/>
                <a:gd name="connsiteY5" fmla="*/ 0 h 1610895"/>
                <a:gd name="connsiteX6" fmla="*/ 1129406 w 1269774"/>
                <a:gd name="connsiteY6" fmla="*/ 205933 h 1610895"/>
                <a:gd name="connsiteX7" fmla="*/ 487722 w 1269774"/>
                <a:gd name="connsiteY7" fmla="*/ 83288 h 1610895"/>
                <a:gd name="connsiteX8" fmla="*/ 8213 w 1269774"/>
                <a:gd name="connsiteY8" fmla="*/ 703165 h 1610895"/>
                <a:gd name="connsiteX0" fmla="*/ 8213 w 1129406"/>
                <a:gd name="connsiteY0" fmla="*/ 626568 h 1534298"/>
                <a:gd name="connsiteX1" fmla="*/ 603424 w 1129406"/>
                <a:gd name="connsiteY1" fmla="*/ 626568 h 1534298"/>
                <a:gd name="connsiteX2" fmla="*/ 752231 w 1129406"/>
                <a:gd name="connsiteY2" fmla="*/ 775375 h 1534298"/>
                <a:gd name="connsiteX3" fmla="*/ 752231 w 1129406"/>
                <a:gd name="connsiteY3" fmla="*/ 1534298 h 1534298"/>
                <a:gd name="connsiteX4" fmla="*/ 966126 w 1129406"/>
                <a:gd name="connsiteY4" fmla="*/ 1527613 h 1534298"/>
                <a:gd name="connsiteX5" fmla="*/ 1129406 w 1129406"/>
                <a:gd name="connsiteY5" fmla="*/ 129336 h 1534298"/>
                <a:gd name="connsiteX6" fmla="*/ 487722 w 1129406"/>
                <a:gd name="connsiteY6" fmla="*/ 6691 h 1534298"/>
                <a:gd name="connsiteX7" fmla="*/ 8213 w 1129406"/>
                <a:gd name="connsiteY7" fmla="*/ 626568 h 1534298"/>
                <a:gd name="connsiteX0" fmla="*/ 8213 w 1009090"/>
                <a:gd name="connsiteY0" fmla="*/ 626568 h 1534298"/>
                <a:gd name="connsiteX1" fmla="*/ 603424 w 1009090"/>
                <a:gd name="connsiteY1" fmla="*/ 626568 h 1534298"/>
                <a:gd name="connsiteX2" fmla="*/ 752231 w 1009090"/>
                <a:gd name="connsiteY2" fmla="*/ 775375 h 1534298"/>
                <a:gd name="connsiteX3" fmla="*/ 752231 w 1009090"/>
                <a:gd name="connsiteY3" fmla="*/ 1534298 h 1534298"/>
                <a:gd name="connsiteX4" fmla="*/ 966126 w 1009090"/>
                <a:gd name="connsiteY4" fmla="*/ 1527613 h 1534298"/>
                <a:gd name="connsiteX5" fmla="*/ 1009090 w 1009090"/>
                <a:gd name="connsiteY5" fmla="*/ 9020 h 1534298"/>
                <a:gd name="connsiteX6" fmla="*/ 487722 w 1009090"/>
                <a:gd name="connsiteY6" fmla="*/ 6691 h 1534298"/>
                <a:gd name="connsiteX7" fmla="*/ 8213 w 1009090"/>
                <a:gd name="connsiteY7" fmla="*/ 626568 h 1534298"/>
                <a:gd name="connsiteX0" fmla="*/ 8213 w 975669"/>
                <a:gd name="connsiteY0" fmla="*/ 626568 h 1534298"/>
                <a:gd name="connsiteX1" fmla="*/ 603424 w 975669"/>
                <a:gd name="connsiteY1" fmla="*/ 626568 h 1534298"/>
                <a:gd name="connsiteX2" fmla="*/ 752231 w 975669"/>
                <a:gd name="connsiteY2" fmla="*/ 775375 h 1534298"/>
                <a:gd name="connsiteX3" fmla="*/ 752231 w 975669"/>
                <a:gd name="connsiteY3" fmla="*/ 1534298 h 1534298"/>
                <a:gd name="connsiteX4" fmla="*/ 966126 w 975669"/>
                <a:gd name="connsiteY4" fmla="*/ 1527613 h 1534298"/>
                <a:gd name="connsiteX5" fmla="*/ 975669 w 975669"/>
                <a:gd name="connsiteY5" fmla="*/ 9020 h 1534298"/>
                <a:gd name="connsiteX6" fmla="*/ 487722 w 975669"/>
                <a:gd name="connsiteY6" fmla="*/ 6691 h 1534298"/>
                <a:gd name="connsiteX7" fmla="*/ 8213 w 975669"/>
                <a:gd name="connsiteY7" fmla="*/ 626568 h 1534298"/>
                <a:gd name="connsiteX0" fmla="*/ 8213 w 966126"/>
                <a:gd name="connsiteY0" fmla="*/ 626568 h 1534298"/>
                <a:gd name="connsiteX1" fmla="*/ 603424 w 966126"/>
                <a:gd name="connsiteY1" fmla="*/ 626568 h 1534298"/>
                <a:gd name="connsiteX2" fmla="*/ 752231 w 966126"/>
                <a:gd name="connsiteY2" fmla="*/ 775375 h 1534298"/>
                <a:gd name="connsiteX3" fmla="*/ 752231 w 966126"/>
                <a:gd name="connsiteY3" fmla="*/ 1534298 h 1534298"/>
                <a:gd name="connsiteX4" fmla="*/ 966126 w 966126"/>
                <a:gd name="connsiteY4" fmla="*/ 1527613 h 1534298"/>
                <a:gd name="connsiteX5" fmla="*/ 955616 w 966126"/>
                <a:gd name="connsiteY5" fmla="*/ 2336 h 1534298"/>
                <a:gd name="connsiteX6" fmla="*/ 487722 w 966126"/>
                <a:gd name="connsiteY6" fmla="*/ 6691 h 1534298"/>
                <a:gd name="connsiteX7" fmla="*/ 8213 w 966126"/>
                <a:gd name="connsiteY7" fmla="*/ 626568 h 1534298"/>
                <a:gd name="connsiteX0" fmla="*/ 8213 w 966126"/>
                <a:gd name="connsiteY0" fmla="*/ 626568 h 1534298"/>
                <a:gd name="connsiteX1" fmla="*/ 603424 w 966126"/>
                <a:gd name="connsiteY1" fmla="*/ 626568 h 1534298"/>
                <a:gd name="connsiteX2" fmla="*/ 752231 w 966126"/>
                <a:gd name="connsiteY2" fmla="*/ 775375 h 1534298"/>
                <a:gd name="connsiteX3" fmla="*/ 752231 w 966126"/>
                <a:gd name="connsiteY3" fmla="*/ 1534298 h 1534298"/>
                <a:gd name="connsiteX4" fmla="*/ 966126 w 966126"/>
                <a:gd name="connsiteY4" fmla="*/ 1527613 h 1534298"/>
                <a:gd name="connsiteX5" fmla="*/ 962300 w 966126"/>
                <a:gd name="connsiteY5" fmla="*/ 2336 h 1534298"/>
                <a:gd name="connsiteX6" fmla="*/ 487722 w 966126"/>
                <a:gd name="connsiteY6" fmla="*/ 6691 h 1534298"/>
                <a:gd name="connsiteX7" fmla="*/ 8213 w 966126"/>
                <a:gd name="connsiteY7" fmla="*/ 626568 h 1534298"/>
                <a:gd name="connsiteX0" fmla="*/ 0 w 957913"/>
                <a:gd name="connsiteY0" fmla="*/ 630949 h 1538679"/>
                <a:gd name="connsiteX1" fmla="*/ 595211 w 957913"/>
                <a:gd name="connsiteY1" fmla="*/ 630949 h 1538679"/>
                <a:gd name="connsiteX2" fmla="*/ 744018 w 957913"/>
                <a:gd name="connsiteY2" fmla="*/ 779756 h 1538679"/>
                <a:gd name="connsiteX3" fmla="*/ 744018 w 957913"/>
                <a:gd name="connsiteY3" fmla="*/ 1538679 h 1538679"/>
                <a:gd name="connsiteX4" fmla="*/ 957913 w 957913"/>
                <a:gd name="connsiteY4" fmla="*/ 1531994 h 1538679"/>
                <a:gd name="connsiteX5" fmla="*/ 954087 w 957913"/>
                <a:gd name="connsiteY5" fmla="*/ 6717 h 1538679"/>
                <a:gd name="connsiteX6" fmla="*/ 479509 w 957913"/>
                <a:gd name="connsiteY6" fmla="*/ 11072 h 1538679"/>
                <a:gd name="connsiteX7" fmla="*/ 0 w 957913"/>
                <a:gd name="connsiteY7" fmla="*/ 630949 h 1538679"/>
                <a:gd name="connsiteX0" fmla="*/ 0 w 957913"/>
                <a:gd name="connsiteY0" fmla="*/ 637478 h 1545208"/>
                <a:gd name="connsiteX1" fmla="*/ 595211 w 957913"/>
                <a:gd name="connsiteY1" fmla="*/ 637478 h 1545208"/>
                <a:gd name="connsiteX2" fmla="*/ 744018 w 957913"/>
                <a:gd name="connsiteY2" fmla="*/ 786285 h 1545208"/>
                <a:gd name="connsiteX3" fmla="*/ 744018 w 957913"/>
                <a:gd name="connsiteY3" fmla="*/ 1545208 h 1545208"/>
                <a:gd name="connsiteX4" fmla="*/ 957913 w 957913"/>
                <a:gd name="connsiteY4" fmla="*/ 1538523 h 1545208"/>
                <a:gd name="connsiteX5" fmla="*/ 954087 w 957913"/>
                <a:gd name="connsiteY5" fmla="*/ 13246 h 1545208"/>
                <a:gd name="connsiteX6" fmla="*/ 91824 w 957913"/>
                <a:gd name="connsiteY6" fmla="*/ 10917 h 1545208"/>
                <a:gd name="connsiteX7" fmla="*/ 0 w 957913"/>
                <a:gd name="connsiteY7" fmla="*/ 637478 h 1545208"/>
                <a:gd name="connsiteX0" fmla="*/ 0 w 957913"/>
                <a:gd name="connsiteY0" fmla="*/ 626561 h 1534291"/>
                <a:gd name="connsiteX1" fmla="*/ 595211 w 957913"/>
                <a:gd name="connsiteY1" fmla="*/ 626561 h 1534291"/>
                <a:gd name="connsiteX2" fmla="*/ 744018 w 957913"/>
                <a:gd name="connsiteY2" fmla="*/ 775368 h 1534291"/>
                <a:gd name="connsiteX3" fmla="*/ 744018 w 957913"/>
                <a:gd name="connsiteY3" fmla="*/ 1534291 h 1534291"/>
                <a:gd name="connsiteX4" fmla="*/ 957913 w 957913"/>
                <a:gd name="connsiteY4" fmla="*/ 1527606 h 1534291"/>
                <a:gd name="connsiteX5" fmla="*/ 954087 w 957913"/>
                <a:gd name="connsiteY5" fmla="*/ 2329 h 1534291"/>
                <a:gd name="connsiteX6" fmla="*/ 91824 w 957913"/>
                <a:gd name="connsiteY6" fmla="*/ 0 h 1534291"/>
                <a:gd name="connsiteX7" fmla="*/ 0 w 957913"/>
                <a:gd name="connsiteY7" fmla="*/ 626561 h 1534291"/>
                <a:gd name="connsiteX0" fmla="*/ 12 w 957925"/>
                <a:gd name="connsiteY0" fmla="*/ 626561 h 1534291"/>
                <a:gd name="connsiteX1" fmla="*/ 595223 w 957925"/>
                <a:gd name="connsiteY1" fmla="*/ 626561 h 1534291"/>
                <a:gd name="connsiteX2" fmla="*/ 744030 w 957925"/>
                <a:gd name="connsiteY2" fmla="*/ 775368 h 1534291"/>
                <a:gd name="connsiteX3" fmla="*/ 744030 w 957925"/>
                <a:gd name="connsiteY3" fmla="*/ 1534291 h 1534291"/>
                <a:gd name="connsiteX4" fmla="*/ 957925 w 957925"/>
                <a:gd name="connsiteY4" fmla="*/ 1527606 h 1534291"/>
                <a:gd name="connsiteX5" fmla="*/ 954099 w 957925"/>
                <a:gd name="connsiteY5" fmla="*/ 2329 h 1534291"/>
                <a:gd name="connsiteX6" fmla="*/ 91836 w 957925"/>
                <a:gd name="connsiteY6" fmla="*/ 0 h 1534291"/>
                <a:gd name="connsiteX7" fmla="*/ 12 w 957925"/>
                <a:gd name="connsiteY7" fmla="*/ 626561 h 1534291"/>
                <a:gd name="connsiteX0" fmla="*/ 5105 w 963018"/>
                <a:gd name="connsiteY0" fmla="*/ 633246 h 1540976"/>
                <a:gd name="connsiteX1" fmla="*/ 600316 w 963018"/>
                <a:gd name="connsiteY1" fmla="*/ 633246 h 1540976"/>
                <a:gd name="connsiteX2" fmla="*/ 749123 w 963018"/>
                <a:gd name="connsiteY2" fmla="*/ 782053 h 1540976"/>
                <a:gd name="connsiteX3" fmla="*/ 749123 w 963018"/>
                <a:gd name="connsiteY3" fmla="*/ 1540976 h 1540976"/>
                <a:gd name="connsiteX4" fmla="*/ 963018 w 963018"/>
                <a:gd name="connsiteY4" fmla="*/ 1534291 h 1540976"/>
                <a:gd name="connsiteX5" fmla="*/ 959192 w 963018"/>
                <a:gd name="connsiteY5" fmla="*/ 9014 h 1540976"/>
                <a:gd name="connsiteX6" fmla="*/ 30087 w 963018"/>
                <a:gd name="connsiteY6" fmla="*/ 0 h 1540976"/>
                <a:gd name="connsiteX7" fmla="*/ 5105 w 963018"/>
                <a:gd name="connsiteY7" fmla="*/ 633246 h 1540976"/>
                <a:gd name="connsiteX0" fmla="*/ 15 w 957928"/>
                <a:gd name="connsiteY0" fmla="*/ 633246 h 1540976"/>
                <a:gd name="connsiteX1" fmla="*/ 595226 w 957928"/>
                <a:gd name="connsiteY1" fmla="*/ 633246 h 1540976"/>
                <a:gd name="connsiteX2" fmla="*/ 744033 w 957928"/>
                <a:gd name="connsiteY2" fmla="*/ 782053 h 1540976"/>
                <a:gd name="connsiteX3" fmla="*/ 744033 w 957928"/>
                <a:gd name="connsiteY3" fmla="*/ 1540976 h 1540976"/>
                <a:gd name="connsiteX4" fmla="*/ 957928 w 957928"/>
                <a:gd name="connsiteY4" fmla="*/ 1534291 h 1540976"/>
                <a:gd name="connsiteX5" fmla="*/ 954102 w 957928"/>
                <a:gd name="connsiteY5" fmla="*/ 9014 h 1540976"/>
                <a:gd name="connsiteX6" fmla="*/ 24997 w 957928"/>
                <a:gd name="connsiteY6" fmla="*/ 0 h 1540976"/>
                <a:gd name="connsiteX7" fmla="*/ 15 w 957928"/>
                <a:gd name="connsiteY7" fmla="*/ 633246 h 1540976"/>
                <a:gd name="connsiteX0" fmla="*/ 40 w 957953"/>
                <a:gd name="connsiteY0" fmla="*/ 633246 h 1540976"/>
                <a:gd name="connsiteX1" fmla="*/ 595251 w 957953"/>
                <a:gd name="connsiteY1" fmla="*/ 633246 h 1540976"/>
                <a:gd name="connsiteX2" fmla="*/ 744058 w 957953"/>
                <a:gd name="connsiteY2" fmla="*/ 782053 h 1540976"/>
                <a:gd name="connsiteX3" fmla="*/ 744058 w 957953"/>
                <a:gd name="connsiteY3" fmla="*/ 1540976 h 1540976"/>
                <a:gd name="connsiteX4" fmla="*/ 957953 w 957953"/>
                <a:gd name="connsiteY4" fmla="*/ 1534291 h 1540976"/>
                <a:gd name="connsiteX5" fmla="*/ 954127 w 957953"/>
                <a:gd name="connsiteY5" fmla="*/ 9014 h 1540976"/>
                <a:gd name="connsiteX6" fmla="*/ 25022 w 957953"/>
                <a:gd name="connsiteY6" fmla="*/ 0 h 1540976"/>
                <a:gd name="connsiteX7" fmla="*/ 40 w 957953"/>
                <a:gd name="connsiteY7" fmla="*/ 633246 h 1540976"/>
                <a:gd name="connsiteX0" fmla="*/ 249505 w 933366"/>
                <a:gd name="connsiteY0" fmla="*/ 633246 h 1540976"/>
                <a:gd name="connsiteX1" fmla="*/ 570664 w 933366"/>
                <a:gd name="connsiteY1" fmla="*/ 633246 h 1540976"/>
                <a:gd name="connsiteX2" fmla="*/ 719471 w 933366"/>
                <a:gd name="connsiteY2" fmla="*/ 782053 h 1540976"/>
                <a:gd name="connsiteX3" fmla="*/ 719471 w 933366"/>
                <a:gd name="connsiteY3" fmla="*/ 1540976 h 1540976"/>
                <a:gd name="connsiteX4" fmla="*/ 933366 w 933366"/>
                <a:gd name="connsiteY4" fmla="*/ 1534291 h 1540976"/>
                <a:gd name="connsiteX5" fmla="*/ 929540 w 933366"/>
                <a:gd name="connsiteY5" fmla="*/ 9014 h 1540976"/>
                <a:gd name="connsiteX6" fmla="*/ 435 w 933366"/>
                <a:gd name="connsiteY6" fmla="*/ 0 h 1540976"/>
                <a:gd name="connsiteX7" fmla="*/ 249505 w 933366"/>
                <a:gd name="connsiteY7" fmla="*/ 633246 h 1540976"/>
                <a:gd name="connsiteX0" fmla="*/ 2569 w 686430"/>
                <a:gd name="connsiteY0" fmla="*/ 624232 h 1531962"/>
                <a:gd name="connsiteX1" fmla="*/ 323728 w 686430"/>
                <a:gd name="connsiteY1" fmla="*/ 624232 h 1531962"/>
                <a:gd name="connsiteX2" fmla="*/ 472535 w 686430"/>
                <a:gd name="connsiteY2" fmla="*/ 773039 h 1531962"/>
                <a:gd name="connsiteX3" fmla="*/ 472535 w 686430"/>
                <a:gd name="connsiteY3" fmla="*/ 1531962 h 1531962"/>
                <a:gd name="connsiteX4" fmla="*/ 686430 w 686430"/>
                <a:gd name="connsiteY4" fmla="*/ 1525277 h 1531962"/>
                <a:gd name="connsiteX5" fmla="*/ 682604 w 686430"/>
                <a:gd name="connsiteY5" fmla="*/ 0 h 1531962"/>
                <a:gd name="connsiteX6" fmla="*/ 7499 w 686430"/>
                <a:gd name="connsiteY6" fmla="*/ 4354 h 1531962"/>
                <a:gd name="connsiteX7" fmla="*/ 2569 w 686430"/>
                <a:gd name="connsiteY7" fmla="*/ 624232 h 1531962"/>
                <a:gd name="connsiteX0" fmla="*/ 2569 w 686871"/>
                <a:gd name="connsiteY0" fmla="*/ 619878 h 1527608"/>
                <a:gd name="connsiteX1" fmla="*/ 323728 w 686871"/>
                <a:gd name="connsiteY1" fmla="*/ 619878 h 1527608"/>
                <a:gd name="connsiteX2" fmla="*/ 472535 w 686871"/>
                <a:gd name="connsiteY2" fmla="*/ 768685 h 1527608"/>
                <a:gd name="connsiteX3" fmla="*/ 472535 w 686871"/>
                <a:gd name="connsiteY3" fmla="*/ 1527608 h 1527608"/>
                <a:gd name="connsiteX4" fmla="*/ 686430 w 686871"/>
                <a:gd name="connsiteY4" fmla="*/ 1520923 h 1527608"/>
                <a:gd name="connsiteX5" fmla="*/ 685779 w 686871"/>
                <a:gd name="connsiteY5" fmla="*/ 465546 h 1527608"/>
                <a:gd name="connsiteX6" fmla="*/ 7499 w 686871"/>
                <a:gd name="connsiteY6" fmla="*/ 0 h 1527608"/>
                <a:gd name="connsiteX7" fmla="*/ 2569 w 686871"/>
                <a:gd name="connsiteY7" fmla="*/ 619878 h 1527608"/>
                <a:gd name="connsiteX0" fmla="*/ 6804 w 691106"/>
                <a:gd name="connsiteY0" fmla="*/ 159503 h 1067233"/>
                <a:gd name="connsiteX1" fmla="*/ 327963 w 691106"/>
                <a:gd name="connsiteY1" fmla="*/ 159503 h 1067233"/>
                <a:gd name="connsiteX2" fmla="*/ 476770 w 691106"/>
                <a:gd name="connsiteY2" fmla="*/ 308310 h 1067233"/>
                <a:gd name="connsiteX3" fmla="*/ 476770 w 691106"/>
                <a:gd name="connsiteY3" fmla="*/ 1067233 h 1067233"/>
                <a:gd name="connsiteX4" fmla="*/ 690665 w 691106"/>
                <a:gd name="connsiteY4" fmla="*/ 1060548 h 1067233"/>
                <a:gd name="connsiteX5" fmla="*/ 690014 w 691106"/>
                <a:gd name="connsiteY5" fmla="*/ 5171 h 1067233"/>
                <a:gd name="connsiteX6" fmla="*/ 5384 w 691106"/>
                <a:gd name="connsiteY6" fmla="*/ 0 h 1067233"/>
                <a:gd name="connsiteX7" fmla="*/ 6804 w 691106"/>
                <a:gd name="connsiteY7" fmla="*/ 159503 h 1067233"/>
                <a:gd name="connsiteX0" fmla="*/ 2589 w 686891"/>
                <a:gd name="connsiteY0" fmla="*/ 180945 h 1088675"/>
                <a:gd name="connsiteX1" fmla="*/ 323748 w 686891"/>
                <a:gd name="connsiteY1" fmla="*/ 180945 h 1088675"/>
                <a:gd name="connsiteX2" fmla="*/ 472555 w 686891"/>
                <a:gd name="connsiteY2" fmla="*/ 329752 h 1088675"/>
                <a:gd name="connsiteX3" fmla="*/ 472555 w 686891"/>
                <a:gd name="connsiteY3" fmla="*/ 1088675 h 1088675"/>
                <a:gd name="connsiteX4" fmla="*/ 686450 w 686891"/>
                <a:gd name="connsiteY4" fmla="*/ 1081990 h 1088675"/>
                <a:gd name="connsiteX5" fmla="*/ 685799 w 686891"/>
                <a:gd name="connsiteY5" fmla="*/ 26613 h 1088675"/>
                <a:gd name="connsiteX6" fmla="*/ 1169 w 686891"/>
                <a:gd name="connsiteY6" fmla="*/ 21442 h 1088675"/>
                <a:gd name="connsiteX7" fmla="*/ 2589 w 686891"/>
                <a:gd name="connsiteY7" fmla="*/ 180945 h 1088675"/>
                <a:gd name="connsiteX0" fmla="*/ 19 w 684321"/>
                <a:gd name="connsiteY0" fmla="*/ 178638 h 1086368"/>
                <a:gd name="connsiteX1" fmla="*/ 321178 w 684321"/>
                <a:gd name="connsiteY1" fmla="*/ 178638 h 1086368"/>
                <a:gd name="connsiteX2" fmla="*/ 469985 w 684321"/>
                <a:gd name="connsiteY2" fmla="*/ 327445 h 1086368"/>
                <a:gd name="connsiteX3" fmla="*/ 469985 w 684321"/>
                <a:gd name="connsiteY3" fmla="*/ 1086368 h 1086368"/>
                <a:gd name="connsiteX4" fmla="*/ 683880 w 684321"/>
                <a:gd name="connsiteY4" fmla="*/ 1079683 h 1086368"/>
                <a:gd name="connsiteX5" fmla="*/ 683229 w 684321"/>
                <a:gd name="connsiteY5" fmla="*/ 24306 h 1086368"/>
                <a:gd name="connsiteX6" fmla="*/ 33524 w 684321"/>
                <a:gd name="connsiteY6" fmla="*/ 25485 h 1086368"/>
                <a:gd name="connsiteX7" fmla="*/ 19 w 684321"/>
                <a:gd name="connsiteY7" fmla="*/ 178638 h 1086368"/>
                <a:gd name="connsiteX0" fmla="*/ 19 w 684321"/>
                <a:gd name="connsiteY0" fmla="*/ 154332 h 1062062"/>
                <a:gd name="connsiteX1" fmla="*/ 321178 w 684321"/>
                <a:gd name="connsiteY1" fmla="*/ 154332 h 1062062"/>
                <a:gd name="connsiteX2" fmla="*/ 469985 w 684321"/>
                <a:gd name="connsiteY2" fmla="*/ 303139 h 1062062"/>
                <a:gd name="connsiteX3" fmla="*/ 469985 w 684321"/>
                <a:gd name="connsiteY3" fmla="*/ 1062062 h 1062062"/>
                <a:gd name="connsiteX4" fmla="*/ 683880 w 684321"/>
                <a:gd name="connsiteY4" fmla="*/ 1055377 h 1062062"/>
                <a:gd name="connsiteX5" fmla="*/ 683229 w 684321"/>
                <a:gd name="connsiteY5" fmla="*/ 0 h 1062062"/>
                <a:gd name="connsiteX6" fmla="*/ 33524 w 684321"/>
                <a:gd name="connsiteY6" fmla="*/ 1179 h 1062062"/>
                <a:gd name="connsiteX7" fmla="*/ 19 w 684321"/>
                <a:gd name="connsiteY7" fmla="*/ 154332 h 1062062"/>
                <a:gd name="connsiteX0" fmla="*/ 615 w 684917"/>
                <a:gd name="connsiteY0" fmla="*/ 154332 h 1062062"/>
                <a:gd name="connsiteX1" fmla="*/ 321774 w 684917"/>
                <a:gd name="connsiteY1" fmla="*/ 154332 h 1062062"/>
                <a:gd name="connsiteX2" fmla="*/ 470581 w 684917"/>
                <a:gd name="connsiteY2" fmla="*/ 303139 h 1062062"/>
                <a:gd name="connsiteX3" fmla="*/ 470581 w 684917"/>
                <a:gd name="connsiteY3" fmla="*/ 1062062 h 1062062"/>
                <a:gd name="connsiteX4" fmla="*/ 684476 w 684917"/>
                <a:gd name="connsiteY4" fmla="*/ 1055377 h 1062062"/>
                <a:gd name="connsiteX5" fmla="*/ 683825 w 684917"/>
                <a:gd name="connsiteY5" fmla="*/ 0 h 1062062"/>
                <a:gd name="connsiteX6" fmla="*/ 2370 w 684917"/>
                <a:gd name="connsiteY6" fmla="*/ 1179 h 1062062"/>
                <a:gd name="connsiteX7" fmla="*/ 615 w 684917"/>
                <a:gd name="connsiteY7" fmla="*/ 154332 h 1062062"/>
                <a:gd name="connsiteX0" fmla="*/ 615 w 684917"/>
                <a:gd name="connsiteY0" fmla="*/ 154332 h 1055377"/>
                <a:gd name="connsiteX1" fmla="*/ 321774 w 684917"/>
                <a:gd name="connsiteY1" fmla="*/ 154332 h 1055377"/>
                <a:gd name="connsiteX2" fmla="*/ 470581 w 684917"/>
                <a:gd name="connsiteY2" fmla="*/ 303139 h 1055377"/>
                <a:gd name="connsiteX3" fmla="*/ 461056 w 684917"/>
                <a:gd name="connsiteY3" fmla="*/ 427062 h 1055377"/>
                <a:gd name="connsiteX4" fmla="*/ 684476 w 684917"/>
                <a:gd name="connsiteY4" fmla="*/ 1055377 h 1055377"/>
                <a:gd name="connsiteX5" fmla="*/ 683825 w 684917"/>
                <a:gd name="connsiteY5" fmla="*/ 0 h 1055377"/>
                <a:gd name="connsiteX6" fmla="*/ 2370 w 684917"/>
                <a:gd name="connsiteY6" fmla="*/ 1179 h 1055377"/>
                <a:gd name="connsiteX7" fmla="*/ 615 w 684917"/>
                <a:gd name="connsiteY7" fmla="*/ 154332 h 1055377"/>
                <a:gd name="connsiteX0" fmla="*/ 615 w 684442"/>
                <a:gd name="connsiteY0" fmla="*/ 154332 h 429902"/>
                <a:gd name="connsiteX1" fmla="*/ 321774 w 684442"/>
                <a:gd name="connsiteY1" fmla="*/ 154332 h 429902"/>
                <a:gd name="connsiteX2" fmla="*/ 470581 w 684442"/>
                <a:gd name="connsiteY2" fmla="*/ 303139 h 429902"/>
                <a:gd name="connsiteX3" fmla="*/ 461056 w 684442"/>
                <a:gd name="connsiteY3" fmla="*/ 427062 h 429902"/>
                <a:gd name="connsiteX4" fmla="*/ 678126 w 684442"/>
                <a:gd name="connsiteY4" fmla="*/ 429902 h 429902"/>
                <a:gd name="connsiteX5" fmla="*/ 683825 w 684442"/>
                <a:gd name="connsiteY5" fmla="*/ 0 h 429902"/>
                <a:gd name="connsiteX6" fmla="*/ 2370 w 684442"/>
                <a:gd name="connsiteY6" fmla="*/ 1179 h 429902"/>
                <a:gd name="connsiteX7" fmla="*/ 615 w 684442"/>
                <a:gd name="connsiteY7" fmla="*/ 154332 h 429902"/>
                <a:gd name="connsiteX0" fmla="*/ 615 w 684260"/>
                <a:gd name="connsiteY0" fmla="*/ 154332 h 429902"/>
                <a:gd name="connsiteX1" fmla="*/ 321774 w 684260"/>
                <a:gd name="connsiteY1" fmla="*/ 154332 h 429902"/>
                <a:gd name="connsiteX2" fmla="*/ 470581 w 684260"/>
                <a:gd name="connsiteY2" fmla="*/ 303139 h 429902"/>
                <a:gd name="connsiteX3" fmla="*/ 461056 w 684260"/>
                <a:gd name="connsiteY3" fmla="*/ 427062 h 429902"/>
                <a:gd name="connsiteX4" fmla="*/ 678126 w 684260"/>
                <a:gd name="connsiteY4" fmla="*/ 429902 h 429902"/>
                <a:gd name="connsiteX5" fmla="*/ 683825 w 684260"/>
                <a:gd name="connsiteY5" fmla="*/ 0 h 429902"/>
                <a:gd name="connsiteX6" fmla="*/ 2370 w 684260"/>
                <a:gd name="connsiteY6" fmla="*/ 1179 h 429902"/>
                <a:gd name="connsiteX7" fmla="*/ 615 w 684260"/>
                <a:gd name="connsiteY7" fmla="*/ 154332 h 429902"/>
                <a:gd name="connsiteX0" fmla="*/ 615 w 687651"/>
                <a:gd name="connsiteY0" fmla="*/ 154332 h 427062"/>
                <a:gd name="connsiteX1" fmla="*/ 321774 w 687651"/>
                <a:gd name="connsiteY1" fmla="*/ 154332 h 427062"/>
                <a:gd name="connsiteX2" fmla="*/ 470581 w 687651"/>
                <a:gd name="connsiteY2" fmla="*/ 303139 h 427062"/>
                <a:gd name="connsiteX3" fmla="*/ 461056 w 687651"/>
                <a:gd name="connsiteY3" fmla="*/ 427062 h 427062"/>
                <a:gd name="connsiteX4" fmla="*/ 687651 w 687651"/>
                <a:gd name="connsiteY4" fmla="*/ 414027 h 427062"/>
                <a:gd name="connsiteX5" fmla="*/ 683825 w 687651"/>
                <a:gd name="connsiteY5" fmla="*/ 0 h 427062"/>
                <a:gd name="connsiteX6" fmla="*/ 2370 w 687651"/>
                <a:gd name="connsiteY6" fmla="*/ 1179 h 427062"/>
                <a:gd name="connsiteX7" fmla="*/ 615 w 687651"/>
                <a:gd name="connsiteY7" fmla="*/ 154332 h 427062"/>
                <a:gd name="connsiteX0" fmla="*/ 615 w 690826"/>
                <a:gd name="connsiteY0" fmla="*/ 154332 h 427062"/>
                <a:gd name="connsiteX1" fmla="*/ 321774 w 690826"/>
                <a:gd name="connsiteY1" fmla="*/ 154332 h 427062"/>
                <a:gd name="connsiteX2" fmla="*/ 470581 w 690826"/>
                <a:gd name="connsiteY2" fmla="*/ 303139 h 427062"/>
                <a:gd name="connsiteX3" fmla="*/ 461056 w 690826"/>
                <a:gd name="connsiteY3" fmla="*/ 427062 h 427062"/>
                <a:gd name="connsiteX4" fmla="*/ 690826 w 690826"/>
                <a:gd name="connsiteY4" fmla="*/ 420377 h 427062"/>
                <a:gd name="connsiteX5" fmla="*/ 683825 w 690826"/>
                <a:gd name="connsiteY5" fmla="*/ 0 h 427062"/>
                <a:gd name="connsiteX6" fmla="*/ 2370 w 690826"/>
                <a:gd name="connsiteY6" fmla="*/ 1179 h 427062"/>
                <a:gd name="connsiteX7" fmla="*/ 615 w 690826"/>
                <a:gd name="connsiteY7" fmla="*/ 154332 h 427062"/>
                <a:gd name="connsiteX0" fmla="*/ 615 w 690826"/>
                <a:gd name="connsiteY0" fmla="*/ 154332 h 427062"/>
                <a:gd name="connsiteX1" fmla="*/ 321774 w 690826"/>
                <a:gd name="connsiteY1" fmla="*/ 154332 h 427062"/>
                <a:gd name="connsiteX2" fmla="*/ 470581 w 690826"/>
                <a:gd name="connsiteY2" fmla="*/ 303139 h 427062"/>
                <a:gd name="connsiteX3" fmla="*/ 461056 w 690826"/>
                <a:gd name="connsiteY3" fmla="*/ 427062 h 427062"/>
                <a:gd name="connsiteX4" fmla="*/ 690826 w 690826"/>
                <a:gd name="connsiteY4" fmla="*/ 414027 h 427062"/>
                <a:gd name="connsiteX5" fmla="*/ 683825 w 690826"/>
                <a:gd name="connsiteY5" fmla="*/ 0 h 427062"/>
                <a:gd name="connsiteX6" fmla="*/ 2370 w 690826"/>
                <a:gd name="connsiteY6" fmla="*/ 1179 h 427062"/>
                <a:gd name="connsiteX7" fmla="*/ 615 w 690826"/>
                <a:gd name="connsiteY7" fmla="*/ 154332 h 427062"/>
                <a:gd name="connsiteX0" fmla="*/ 615 w 684476"/>
                <a:gd name="connsiteY0" fmla="*/ 154332 h 427062"/>
                <a:gd name="connsiteX1" fmla="*/ 321774 w 684476"/>
                <a:gd name="connsiteY1" fmla="*/ 154332 h 427062"/>
                <a:gd name="connsiteX2" fmla="*/ 470581 w 684476"/>
                <a:gd name="connsiteY2" fmla="*/ 303139 h 427062"/>
                <a:gd name="connsiteX3" fmla="*/ 461056 w 684476"/>
                <a:gd name="connsiteY3" fmla="*/ 427062 h 427062"/>
                <a:gd name="connsiteX4" fmla="*/ 684476 w 684476"/>
                <a:gd name="connsiteY4" fmla="*/ 417202 h 427062"/>
                <a:gd name="connsiteX5" fmla="*/ 683825 w 684476"/>
                <a:gd name="connsiteY5" fmla="*/ 0 h 427062"/>
                <a:gd name="connsiteX6" fmla="*/ 2370 w 684476"/>
                <a:gd name="connsiteY6" fmla="*/ 1179 h 427062"/>
                <a:gd name="connsiteX7" fmla="*/ 615 w 684476"/>
                <a:gd name="connsiteY7" fmla="*/ 154332 h 427062"/>
                <a:gd name="connsiteX0" fmla="*/ 615 w 684476"/>
                <a:gd name="connsiteY0" fmla="*/ 154332 h 427062"/>
                <a:gd name="connsiteX1" fmla="*/ 321774 w 684476"/>
                <a:gd name="connsiteY1" fmla="*/ 154332 h 427062"/>
                <a:gd name="connsiteX2" fmla="*/ 470581 w 684476"/>
                <a:gd name="connsiteY2" fmla="*/ 303139 h 427062"/>
                <a:gd name="connsiteX3" fmla="*/ 461056 w 684476"/>
                <a:gd name="connsiteY3" fmla="*/ 427062 h 427062"/>
                <a:gd name="connsiteX4" fmla="*/ 684476 w 684476"/>
                <a:gd name="connsiteY4" fmla="*/ 420377 h 427062"/>
                <a:gd name="connsiteX5" fmla="*/ 683825 w 684476"/>
                <a:gd name="connsiteY5" fmla="*/ 0 h 427062"/>
                <a:gd name="connsiteX6" fmla="*/ 2370 w 684476"/>
                <a:gd name="connsiteY6" fmla="*/ 1179 h 427062"/>
                <a:gd name="connsiteX7" fmla="*/ 615 w 684476"/>
                <a:gd name="connsiteY7" fmla="*/ 154332 h 427062"/>
                <a:gd name="connsiteX0" fmla="*/ 615 w 687651"/>
                <a:gd name="connsiteY0" fmla="*/ 154332 h 429902"/>
                <a:gd name="connsiteX1" fmla="*/ 321774 w 687651"/>
                <a:gd name="connsiteY1" fmla="*/ 154332 h 429902"/>
                <a:gd name="connsiteX2" fmla="*/ 470581 w 687651"/>
                <a:gd name="connsiteY2" fmla="*/ 303139 h 429902"/>
                <a:gd name="connsiteX3" fmla="*/ 461056 w 687651"/>
                <a:gd name="connsiteY3" fmla="*/ 427062 h 429902"/>
                <a:gd name="connsiteX4" fmla="*/ 687651 w 687651"/>
                <a:gd name="connsiteY4" fmla="*/ 429902 h 429902"/>
                <a:gd name="connsiteX5" fmla="*/ 683825 w 687651"/>
                <a:gd name="connsiteY5" fmla="*/ 0 h 429902"/>
                <a:gd name="connsiteX6" fmla="*/ 2370 w 687651"/>
                <a:gd name="connsiteY6" fmla="*/ 1179 h 429902"/>
                <a:gd name="connsiteX7" fmla="*/ 615 w 687651"/>
                <a:gd name="connsiteY7" fmla="*/ 154332 h 429902"/>
                <a:gd name="connsiteX0" fmla="*/ 615 w 687651"/>
                <a:gd name="connsiteY0" fmla="*/ 154332 h 427062"/>
                <a:gd name="connsiteX1" fmla="*/ 321774 w 687651"/>
                <a:gd name="connsiteY1" fmla="*/ 154332 h 427062"/>
                <a:gd name="connsiteX2" fmla="*/ 470581 w 687651"/>
                <a:gd name="connsiteY2" fmla="*/ 303139 h 427062"/>
                <a:gd name="connsiteX3" fmla="*/ 461056 w 687651"/>
                <a:gd name="connsiteY3" fmla="*/ 427062 h 427062"/>
                <a:gd name="connsiteX4" fmla="*/ 687651 w 687651"/>
                <a:gd name="connsiteY4" fmla="*/ 426727 h 427062"/>
                <a:gd name="connsiteX5" fmla="*/ 683825 w 687651"/>
                <a:gd name="connsiteY5" fmla="*/ 0 h 427062"/>
                <a:gd name="connsiteX6" fmla="*/ 2370 w 687651"/>
                <a:gd name="connsiteY6" fmla="*/ 1179 h 427062"/>
                <a:gd name="connsiteX7" fmla="*/ 615 w 687651"/>
                <a:gd name="connsiteY7" fmla="*/ 154332 h 427062"/>
                <a:gd name="connsiteX0" fmla="*/ 615 w 687651"/>
                <a:gd name="connsiteY0" fmla="*/ 154332 h 427062"/>
                <a:gd name="connsiteX1" fmla="*/ 321774 w 687651"/>
                <a:gd name="connsiteY1" fmla="*/ 154332 h 427062"/>
                <a:gd name="connsiteX2" fmla="*/ 470581 w 687651"/>
                <a:gd name="connsiteY2" fmla="*/ 303139 h 427062"/>
                <a:gd name="connsiteX3" fmla="*/ 473756 w 687651"/>
                <a:gd name="connsiteY3" fmla="*/ 427062 h 427062"/>
                <a:gd name="connsiteX4" fmla="*/ 687651 w 687651"/>
                <a:gd name="connsiteY4" fmla="*/ 426727 h 427062"/>
                <a:gd name="connsiteX5" fmla="*/ 683825 w 687651"/>
                <a:gd name="connsiteY5" fmla="*/ 0 h 427062"/>
                <a:gd name="connsiteX6" fmla="*/ 2370 w 687651"/>
                <a:gd name="connsiteY6" fmla="*/ 1179 h 427062"/>
                <a:gd name="connsiteX7" fmla="*/ 615 w 687651"/>
                <a:gd name="connsiteY7" fmla="*/ 154332 h 427062"/>
                <a:gd name="connsiteX0" fmla="*/ 615 w 687651"/>
                <a:gd name="connsiteY0" fmla="*/ 154332 h 426727"/>
                <a:gd name="connsiteX1" fmla="*/ 321774 w 687651"/>
                <a:gd name="connsiteY1" fmla="*/ 154332 h 426727"/>
                <a:gd name="connsiteX2" fmla="*/ 470581 w 687651"/>
                <a:gd name="connsiteY2" fmla="*/ 303139 h 426727"/>
                <a:gd name="connsiteX3" fmla="*/ 470581 w 687651"/>
                <a:gd name="connsiteY3" fmla="*/ 423887 h 426727"/>
                <a:gd name="connsiteX4" fmla="*/ 687651 w 687651"/>
                <a:gd name="connsiteY4" fmla="*/ 426727 h 426727"/>
                <a:gd name="connsiteX5" fmla="*/ 683825 w 687651"/>
                <a:gd name="connsiteY5" fmla="*/ 0 h 426727"/>
                <a:gd name="connsiteX6" fmla="*/ 2370 w 687651"/>
                <a:gd name="connsiteY6" fmla="*/ 1179 h 426727"/>
                <a:gd name="connsiteX7" fmla="*/ 615 w 687651"/>
                <a:gd name="connsiteY7" fmla="*/ 154332 h 426727"/>
                <a:gd name="connsiteX0" fmla="*/ 615 w 683913"/>
                <a:gd name="connsiteY0" fmla="*/ 154332 h 423887"/>
                <a:gd name="connsiteX1" fmla="*/ 321774 w 683913"/>
                <a:gd name="connsiteY1" fmla="*/ 154332 h 423887"/>
                <a:gd name="connsiteX2" fmla="*/ 470581 w 683913"/>
                <a:gd name="connsiteY2" fmla="*/ 303139 h 423887"/>
                <a:gd name="connsiteX3" fmla="*/ 470581 w 683913"/>
                <a:gd name="connsiteY3" fmla="*/ 423887 h 423887"/>
                <a:gd name="connsiteX4" fmla="*/ 595576 w 683913"/>
                <a:gd name="connsiteY4" fmla="*/ 407677 h 423887"/>
                <a:gd name="connsiteX5" fmla="*/ 683825 w 683913"/>
                <a:gd name="connsiteY5" fmla="*/ 0 h 423887"/>
                <a:gd name="connsiteX6" fmla="*/ 2370 w 683913"/>
                <a:gd name="connsiteY6" fmla="*/ 1179 h 423887"/>
                <a:gd name="connsiteX7" fmla="*/ 615 w 683913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595576 w 683825"/>
                <a:gd name="connsiteY4" fmla="*/ 4076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595576 w 683825"/>
                <a:gd name="connsiteY4" fmla="*/ 4076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681301 w 683825"/>
                <a:gd name="connsiteY4" fmla="*/ 4203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683825"/>
                <a:gd name="connsiteY0" fmla="*/ 154332 h 423887"/>
                <a:gd name="connsiteX1" fmla="*/ 321774 w 683825"/>
                <a:gd name="connsiteY1" fmla="*/ 154332 h 423887"/>
                <a:gd name="connsiteX2" fmla="*/ 470581 w 683825"/>
                <a:gd name="connsiteY2" fmla="*/ 303139 h 423887"/>
                <a:gd name="connsiteX3" fmla="*/ 470581 w 683825"/>
                <a:gd name="connsiteY3" fmla="*/ 423887 h 423887"/>
                <a:gd name="connsiteX4" fmla="*/ 681301 w 683825"/>
                <a:gd name="connsiteY4" fmla="*/ 420377 h 423887"/>
                <a:gd name="connsiteX5" fmla="*/ 683825 w 683825"/>
                <a:gd name="connsiteY5" fmla="*/ 0 h 423887"/>
                <a:gd name="connsiteX6" fmla="*/ 2370 w 683825"/>
                <a:gd name="connsiteY6" fmla="*/ 1179 h 423887"/>
                <a:gd name="connsiteX7" fmla="*/ 615 w 683825"/>
                <a:gd name="connsiteY7" fmla="*/ 154332 h 423887"/>
                <a:gd name="connsiteX0" fmla="*/ 615 w 767032"/>
                <a:gd name="connsiteY0" fmla="*/ 154332 h 423887"/>
                <a:gd name="connsiteX1" fmla="*/ 321774 w 767032"/>
                <a:gd name="connsiteY1" fmla="*/ 154332 h 423887"/>
                <a:gd name="connsiteX2" fmla="*/ 470581 w 767032"/>
                <a:gd name="connsiteY2" fmla="*/ 303139 h 423887"/>
                <a:gd name="connsiteX3" fmla="*/ 470581 w 767032"/>
                <a:gd name="connsiteY3" fmla="*/ 423887 h 423887"/>
                <a:gd name="connsiteX4" fmla="*/ 767026 w 767032"/>
                <a:gd name="connsiteY4" fmla="*/ 423552 h 423887"/>
                <a:gd name="connsiteX5" fmla="*/ 683825 w 767032"/>
                <a:gd name="connsiteY5" fmla="*/ 0 h 423887"/>
                <a:gd name="connsiteX6" fmla="*/ 2370 w 767032"/>
                <a:gd name="connsiteY6" fmla="*/ 1179 h 423887"/>
                <a:gd name="connsiteX7" fmla="*/ 615 w 767032"/>
                <a:gd name="connsiteY7" fmla="*/ 154332 h 423887"/>
                <a:gd name="connsiteX0" fmla="*/ 615 w 684661"/>
                <a:gd name="connsiteY0" fmla="*/ 154332 h 423887"/>
                <a:gd name="connsiteX1" fmla="*/ 321774 w 684661"/>
                <a:gd name="connsiteY1" fmla="*/ 154332 h 423887"/>
                <a:gd name="connsiteX2" fmla="*/ 470581 w 684661"/>
                <a:gd name="connsiteY2" fmla="*/ 303139 h 423887"/>
                <a:gd name="connsiteX3" fmla="*/ 470581 w 684661"/>
                <a:gd name="connsiteY3" fmla="*/ 423887 h 423887"/>
                <a:gd name="connsiteX4" fmla="*/ 684476 w 684661"/>
                <a:gd name="connsiteY4" fmla="*/ 420377 h 423887"/>
                <a:gd name="connsiteX5" fmla="*/ 683825 w 684661"/>
                <a:gd name="connsiteY5" fmla="*/ 0 h 423887"/>
                <a:gd name="connsiteX6" fmla="*/ 2370 w 684661"/>
                <a:gd name="connsiteY6" fmla="*/ 1179 h 423887"/>
                <a:gd name="connsiteX7" fmla="*/ 615 w 684661"/>
                <a:gd name="connsiteY7" fmla="*/ 154332 h 423887"/>
                <a:gd name="connsiteX0" fmla="*/ 615 w 684661"/>
                <a:gd name="connsiteY0" fmla="*/ 154332 h 464852"/>
                <a:gd name="connsiteX1" fmla="*/ 321774 w 684661"/>
                <a:gd name="connsiteY1" fmla="*/ 154332 h 464852"/>
                <a:gd name="connsiteX2" fmla="*/ 470581 w 684661"/>
                <a:gd name="connsiteY2" fmla="*/ 303139 h 464852"/>
                <a:gd name="connsiteX3" fmla="*/ 470581 w 684661"/>
                <a:gd name="connsiteY3" fmla="*/ 423887 h 464852"/>
                <a:gd name="connsiteX4" fmla="*/ 684476 w 684661"/>
                <a:gd name="connsiteY4" fmla="*/ 464829 h 464852"/>
                <a:gd name="connsiteX5" fmla="*/ 683825 w 684661"/>
                <a:gd name="connsiteY5" fmla="*/ 0 h 464852"/>
                <a:gd name="connsiteX6" fmla="*/ 2370 w 684661"/>
                <a:gd name="connsiteY6" fmla="*/ 1179 h 464852"/>
                <a:gd name="connsiteX7" fmla="*/ 615 w 684661"/>
                <a:gd name="connsiteY7" fmla="*/ 154332 h 464852"/>
                <a:gd name="connsiteX0" fmla="*/ 615 w 684661"/>
                <a:gd name="connsiteY0" fmla="*/ 154332 h 426900"/>
                <a:gd name="connsiteX1" fmla="*/ 321774 w 684661"/>
                <a:gd name="connsiteY1" fmla="*/ 154332 h 426900"/>
                <a:gd name="connsiteX2" fmla="*/ 470581 w 684661"/>
                <a:gd name="connsiteY2" fmla="*/ 303139 h 426900"/>
                <a:gd name="connsiteX3" fmla="*/ 470581 w 684661"/>
                <a:gd name="connsiteY3" fmla="*/ 423887 h 426900"/>
                <a:gd name="connsiteX4" fmla="*/ 684476 w 684661"/>
                <a:gd name="connsiteY4" fmla="*/ 426727 h 426900"/>
                <a:gd name="connsiteX5" fmla="*/ 683825 w 684661"/>
                <a:gd name="connsiteY5" fmla="*/ 0 h 426900"/>
                <a:gd name="connsiteX6" fmla="*/ 2370 w 684661"/>
                <a:gd name="connsiteY6" fmla="*/ 1179 h 426900"/>
                <a:gd name="connsiteX7" fmla="*/ 615 w 684661"/>
                <a:gd name="connsiteY7" fmla="*/ 154332 h 426900"/>
                <a:gd name="connsiteX0" fmla="*/ 615 w 683825"/>
                <a:gd name="connsiteY0" fmla="*/ 154332 h 423933"/>
                <a:gd name="connsiteX1" fmla="*/ 321774 w 683825"/>
                <a:gd name="connsiteY1" fmla="*/ 154332 h 423933"/>
                <a:gd name="connsiteX2" fmla="*/ 470581 w 683825"/>
                <a:gd name="connsiteY2" fmla="*/ 303139 h 423933"/>
                <a:gd name="connsiteX3" fmla="*/ 470581 w 683825"/>
                <a:gd name="connsiteY3" fmla="*/ 423887 h 423933"/>
                <a:gd name="connsiteX4" fmla="*/ 681299 w 683825"/>
                <a:gd name="connsiteY4" fmla="*/ 423552 h 423933"/>
                <a:gd name="connsiteX5" fmla="*/ 683825 w 683825"/>
                <a:gd name="connsiteY5" fmla="*/ 0 h 423933"/>
                <a:gd name="connsiteX6" fmla="*/ 2370 w 683825"/>
                <a:gd name="connsiteY6" fmla="*/ 1179 h 423933"/>
                <a:gd name="connsiteX7" fmla="*/ 615 w 683825"/>
                <a:gd name="connsiteY7" fmla="*/ 154332 h 423933"/>
                <a:gd name="connsiteX0" fmla="*/ 615 w 683825"/>
                <a:gd name="connsiteY0" fmla="*/ 154332 h 423933"/>
                <a:gd name="connsiteX1" fmla="*/ 321774 w 683825"/>
                <a:gd name="connsiteY1" fmla="*/ 154332 h 423933"/>
                <a:gd name="connsiteX2" fmla="*/ 470581 w 683825"/>
                <a:gd name="connsiteY2" fmla="*/ 303139 h 423933"/>
                <a:gd name="connsiteX3" fmla="*/ 470581 w 683825"/>
                <a:gd name="connsiteY3" fmla="*/ 423887 h 423933"/>
                <a:gd name="connsiteX4" fmla="*/ 681299 w 683825"/>
                <a:gd name="connsiteY4" fmla="*/ 423552 h 423933"/>
                <a:gd name="connsiteX5" fmla="*/ 683825 w 683825"/>
                <a:gd name="connsiteY5" fmla="*/ 0 h 423933"/>
                <a:gd name="connsiteX6" fmla="*/ 2370 w 683825"/>
                <a:gd name="connsiteY6" fmla="*/ 1179 h 423933"/>
                <a:gd name="connsiteX7" fmla="*/ 615 w 683825"/>
                <a:gd name="connsiteY7" fmla="*/ 154332 h 423933"/>
                <a:gd name="connsiteX0" fmla="*/ 615 w 683825"/>
                <a:gd name="connsiteY0" fmla="*/ 154332 h 423933"/>
                <a:gd name="connsiteX1" fmla="*/ 321774 w 683825"/>
                <a:gd name="connsiteY1" fmla="*/ 154332 h 423933"/>
                <a:gd name="connsiteX2" fmla="*/ 470581 w 683825"/>
                <a:gd name="connsiteY2" fmla="*/ 303139 h 423933"/>
                <a:gd name="connsiteX3" fmla="*/ 470581 w 683825"/>
                <a:gd name="connsiteY3" fmla="*/ 423887 h 423933"/>
                <a:gd name="connsiteX4" fmla="*/ 682855 w 683825"/>
                <a:gd name="connsiteY4" fmla="*/ 423552 h 423933"/>
                <a:gd name="connsiteX5" fmla="*/ 683825 w 683825"/>
                <a:gd name="connsiteY5" fmla="*/ 0 h 423933"/>
                <a:gd name="connsiteX6" fmla="*/ 2370 w 683825"/>
                <a:gd name="connsiteY6" fmla="*/ 1179 h 423933"/>
                <a:gd name="connsiteX7" fmla="*/ 615 w 683825"/>
                <a:gd name="connsiteY7" fmla="*/ 154332 h 423933"/>
                <a:gd name="connsiteX0" fmla="*/ 615 w 698442"/>
                <a:gd name="connsiteY0" fmla="*/ 154332 h 423933"/>
                <a:gd name="connsiteX1" fmla="*/ 321774 w 698442"/>
                <a:gd name="connsiteY1" fmla="*/ 154332 h 423933"/>
                <a:gd name="connsiteX2" fmla="*/ 470581 w 698442"/>
                <a:gd name="connsiteY2" fmla="*/ 303139 h 423933"/>
                <a:gd name="connsiteX3" fmla="*/ 470581 w 698442"/>
                <a:gd name="connsiteY3" fmla="*/ 423887 h 423933"/>
                <a:gd name="connsiteX4" fmla="*/ 698411 w 698442"/>
                <a:gd name="connsiteY4" fmla="*/ 423552 h 423933"/>
                <a:gd name="connsiteX5" fmla="*/ 683825 w 698442"/>
                <a:gd name="connsiteY5" fmla="*/ 0 h 423933"/>
                <a:gd name="connsiteX6" fmla="*/ 2370 w 698442"/>
                <a:gd name="connsiteY6" fmla="*/ 1179 h 423933"/>
                <a:gd name="connsiteX7" fmla="*/ 615 w 698442"/>
                <a:gd name="connsiteY7" fmla="*/ 154332 h 423933"/>
                <a:gd name="connsiteX0" fmla="*/ 615 w 683825"/>
                <a:gd name="connsiteY0" fmla="*/ 154332 h 425346"/>
                <a:gd name="connsiteX1" fmla="*/ 321774 w 683825"/>
                <a:gd name="connsiteY1" fmla="*/ 154332 h 425346"/>
                <a:gd name="connsiteX2" fmla="*/ 470581 w 683825"/>
                <a:gd name="connsiteY2" fmla="*/ 303139 h 425346"/>
                <a:gd name="connsiteX3" fmla="*/ 470581 w 683825"/>
                <a:gd name="connsiteY3" fmla="*/ 423887 h 425346"/>
                <a:gd name="connsiteX4" fmla="*/ 682855 w 683825"/>
                <a:gd name="connsiteY4" fmla="*/ 425107 h 425346"/>
                <a:gd name="connsiteX5" fmla="*/ 683825 w 683825"/>
                <a:gd name="connsiteY5" fmla="*/ 0 h 425346"/>
                <a:gd name="connsiteX6" fmla="*/ 2370 w 683825"/>
                <a:gd name="connsiteY6" fmla="*/ 1179 h 425346"/>
                <a:gd name="connsiteX7" fmla="*/ 615 w 683825"/>
                <a:gd name="connsiteY7" fmla="*/ 154332 h 425346"/>
                <a:gd name="connsiteX0" fmla="*/ 615 w 684601"/>
                <a:gd name="connsiteY0" fmla="*/ 154332 h 423933"/>
                <a:gd name="connsiteX1" fmla="*/ 321774 w 684601"/>
                <a:gd name="connsiteY1" fmla="*/ 154332 h 423933"/>
                <a:gd name="connsiteX2" fmla="*/ 470581 w 684601"/>
                <a:gd name="connsiteY2" fmla="*/ 303139 h 423933"/>
                <a:gd name="connsiteX3" fmla="*/ 470581 w 684601"/>
                <a:gd name="connsiteY3" fmla="*/ 423887 h 423933"/>
                <a:gd name="connsiteX4" fmla="*/ 684411 w 684601"/>
                <a:gd name="connsiteY4" fmla="*/ 423552 h 423933"/>
                <a:gd name="connsiteX5" fmla="*/ 683825 w 684601"/>
                <a:gd name="connsiteY5" fmla="*/ 0 h 423933"/>
                <a:gd name="connsiteX6" fmla="*/ 2370 w 684601"/>
                <a:gd name="connsiteY6" fmla="*/ 1179 h 423933"/>
                <a:gd name="connsiteX7" fmla="*/ 615 w 684601"/>
                <a:gd name="connsiteY7" fmla="*/ 154332 h 42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4601" h="423933">
                  <a:moveTo>
                    <a:pt x="615" y="154332"/>
                  </a:moveTo>
                  <a:lnTo>
                    <a:pt x="321774" y="154332"/>
                  </a:lnTo>
                  <a:cubicBezTo>
                    <a:pt x="403958" y="154332"/>
                    <a:pt x="470581" y="220955"/>
                    <a:pt x="470581" y="303139"/>
                  </a:cubicBezTo>
                  <a:cubicBezTo>
                    <a:pt x="471639" y="344447"/>
                    <a:pt x="469523" y="382579"/>
                    <a:pt x="470581" y="423887"/>
                  </a:cubicBezTo>
                  <a:cubicBezTo>
                    <a:pt x="541879" y="422717"/>
                    <a:pt x="613113" y="424722"/>
                    <a:pt x="684411" y="423552"/>
                  </a:cubicBezTo>
                  <a:cubicBezTo>
                    <a:pt x="685252" y="283426"/>
                    <a:pt x="682984" y="140126"/>
                    <a:pt x="683825" y="0"/>
                  </a:cubicBezTo>
                  <a:lnTo>
                    <a:pt x="2370" y="1179"/>
                  </a:lnTo>
                  <a:cubicBezTo>
                    <a:pt x="-596" y="93211"/>
                    <a:pt x="-262" y="55113"/>
                    <a:pt x="615" y="15433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Round Same Side Corner Rectangle 26"/>
            <p:cNvSpPr/>
            <p:nvPr/>
          </p:nvSpPr>
          <p:spPr>
            <a:xfrm>
              <a:off x="6555744" y="5695950"/>
              <a:ext cx="1691127" cy="987523"/>
            </a:xfrm>
            <a:prstGeom prst="round2SameRect">
              <a:avLst>
                <a:gd name="adj1" fmla="val 10197"/>
                <a:gd name="adj2" fmla="val 133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4099" name="Picture 17" descr="4ID Logo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262813" y="5913438"/>
            <a:ext cx="5921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33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924800" y="5715000"/>
            <a:ext cx="11080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74638"/>
            <a:ext cx="7400925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slide</a:t>
            </a:r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228725"/>
            <a:ext cx="74009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9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File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28600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213426-0FE2-47C2-8A6A-DF1AE7D27D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5" name="Picture 6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559300" y="3416300"/>
            <a:ext cx="19050" cy="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Box 1"/>
          <p:cNvSpPr txBox="1">
            <a:spLocks noChangeArrowheads="1"/>
          </p:cNvSpPr>
          <p:nvPr/>
        </p:nvSpPr>
        <p:spPr bwMode="auto">
          <a:xfrm>
            <a:off x="10185400" y="35687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09" r:id="rId7"/>
    <p:sldLayoutId id="2147484310" r:id="rId8"/>
    <p:sldLayoutId id="2147484311" r:id="rId9"/>
    <p:sldLayoutId id="2147484317" r:id="rId10"/>
    <p:sldLayoutId id="2147484318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rgbClr val="978473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2852" y="0"/>
            <a:ext cx="8701148" cy="874965"/>
          </a:xfrm>
        </p:spPr>
        <p:txBody>
          <a:bodyPr/>
          <a:lstStyle/>
          <a:p>
            <a:r>
              <a:rPr lang="en-US" dirty="0" smtClean="0"/>
              <a:t>Joint Task Force Carson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70156" y="685812"/>
            <a:ext cx="4963399" cy="205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/>
              <a:t>Senior Mission Commander Priorities: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1600" dirty="0"/>
              <a:t>Support to </a:t>
            </a:r>
            <a:r>
              <a:rPr lang="en-US" sz="1600" dirty="0" smtClean="0"/>
              <a:t>Current Fight</a:t>
            </a:r>
            <a:endParaRPr lang="en-US" sz="1600" dirty="0"/>
          </a:p>
          <a:p>
            <a:pPr marL="347663" indent="-347663">
              <a:buFont typeface="+mj-lt"/>
              <a:buAutoNum type="arabicPeriod"/>
            </a:pPr>
            <a:r>
              <a:rPr lang="en-US" sz="1600" dirty="0" smtClean="0"/>
              <a:t>Good Stewards of Government Funds</a:t>
            </a:r>
            <a:endParaRPr lang="en-US" sz="1600" dirty="0"/>
          </a:p>
          <a:p>
            <a:pPr marL="347663" indent="-347663">
              <a:buFont typeface="+mj-lt"/>
              <a:buAutoNum type="arabicPeriod"/>
            </a:pPr>
            <a:r>
              <a:rPr lang="en-US" sz="1600" dirty="0" smtClean="0"/>
              <a:t>Transition Services for Separating Soldiers and Family Members</a:t>
            </a:r>
            <a:endParaRPr lang="en-US" sz="1600" dirty="0"/>
          </a:p>
        </p:txBody>
      </p:sp>
      <p:pic>
        <p:nvPicPr>
          <p:cNvPr id="9" name="Picture 5" descr="S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773" y="4882352"/>
            <a:ext cx="2504661" cy="1827465"/>
          </a:xfrm>
          <a:prstGeom prst="rect">
            <a:avLst/>
          </a:prstGeom>
          <a:noFill/>
          <a:ln w="25400">
            <a:solidFill>
              <a:srgbClr val="235B2A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Chart 11"/>
          <p:cNvGraphicFramePr/>
          <p:nvPr>
            <p:extLst>
              <p:ext uri="{D42A27DB-BD31-4B8C-83A1-F6EECF244321}">
                <p14:modId xmlns="" xmlns:p14="http://schemas.microsoft.com/office/powerpoint/2010/main" val="2387626126"/>
              </p:ext>
            </p:extLst>
          </p:nvPr>
        </p:nvGraphicFramePr>
        <p:xfrm>
          <a:off x="9437879" y="123559"/>
          <a:ext cx="2540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Content Placeholder 1"/>
          <p:cNvSpPr txBox="1">
            <a:spLocks/>
          </p:cNvSpPr>
          <p:nvPr/>
        </p:nvSpPr>
        <p:spPr>
          <a:xfrm>
            <a:off x="210128" y="2932568"/>
            <a:ext cx="6324600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1944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19441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b="1" u="sng" dirty="0" smtClean="0"/>
          </a:p>
          <a:p>
            <a:pPr marL="228600" indent="-228600"/>
            <a:r>
              <a:rPr lang="en-US" sz="1600" dirty="0" smtClean="0"/>
              <a:t>Over 26,000 Active Duty Military</a:t>
            </a:r>
          </a:p>
          <a:p>
            <a:pPr marL="228600" indent="-228600"/>
            <a:r>
              <a:rPr lang="en-US" sz="1600" dirty="0" smtClean="0"/>
              <a:t>Over 42,00 Family Members</a:t>
            </a:r>
          </a:p>
          <a:p>
            <a:pPr marL="228600" indent="-228600"/>
            <a:r>
              <a:rPr lang="en-US" sz="1600" dirty="0" smtClean="0"/>
              <a:t>6,300 Army Civilians</a:t>
            </a:r>
          </a:p>
          <a:p>
            <a:pPr marL="228600" indent="-228600"/>
            <a:r>
              <a:rPr lang="en-US" sz="1600" dirty="0" smtClean="0"/>
              <a:t>Over 47,000 Local Retirees</a:t>
            </a:r>
          </a:p>
          <a:p>
            <a:pPr marL="228600" indent="-228600"/>
            <a:r>
              <a:rPr lang="en-US" sz="1600" dirty="0"/>
              <a:t>5 </a:t>
            </a:r>
            <a:r>
              <a:rPr lang="en-US" sz="1600" dirty="0" smtClean="0"/>
              <a:t>Schools on Fort Carson (3,800 </a:t>
            </a:r>
            <a:r>
              <a:rPr lang="en-US" sz="1600" dirty="0"/>
              <a:t>children capacity</a:t>
            </a:r>
            <a:r>
              <a:rPr lang="en-US" sz="1600" dirty="0" smtClean="0"/>
              <a:t>)</a:t>
            </a:r>
          </a:p>
          <a:p>
            <a:pPr marL="228600" indent="-228600"/>
            <a:r>
              <a:rPr lang="en-US" sz="1600" dirty="0" smtClean="0"/>
              <a:t>Over 2.2 Billion Dollar Impact </a:t>
            </a:r>
            <a:r>
              <a:rPr lang="en-US" sz="1600" dirty="0"/>
              <a:t>to </a:t>
            </a:r>
            <a:r>
              <a:rPr lang="en-US" sz="1600" dirty="0" smtClean="0"/>
              <a:t>Local Area</a:t>
            </a:r>
          </a:p>
          <a:p>
            <a:pPr marL="228600" indent="-228600"/>
            <a:r>
              <a:rPr lang="en-US" sz="1600" dirty="0" smtClean="0"/>
              <a:t>Fort Carson has 137,000 acres</a:t>
            </a:r>
          </a:p>
          <a:p>
            <a:pPr marL="228600" indent="-228600"/>
            <a:r>
              <a:rPr lang="en-US" sz="1600" dirty="0"/>
              <a:t>236,000 </a:t>
            </a:r>
            <a:r>
              <a:rPr lang="en-US" sz="1600" dirty="0" smtClean="0"/>
              <a:t>acres in Pinon Canyon Maneuver Site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6771" y="2530763"/>
            <a:ext cx="3855720" cy="381000"/>
          </a:xfrm>
          <a:prstGeom prst="rect">
            <a:avLst/>
          </a:prstGeom>
          <a:solidFill>
            <a:srgbClr val="E7D68E"/>
          </a:solidFill>
          <a:ln w="25400">
            <a:solidFill>
              <a:srgbClr val="235B2A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2000" b="1" dirty="0" smtClean="0">
                <a:solidFill>
                  <a:srgbClr val="235B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 Carson Quick Facts</a:t>
            </a:r>
            <a:endParaRPr lang="en-US" sz="2000" b="1" dirty="0">
              <a:solidFill>
                <a:srgbClr val="235B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085" t="29531"/>
          <a:stretch/>
        </p:blipFill>
        <p:spPr>
          <a:xfrm>
            <a:off x="9406835" y="2614869"/>
            <a:ext cx="2496488" cy="1856862"/>
          </a:xfrm>
          <a:prstGeom prst="rect">
            <a:avLst/>
          </a:prstGeom>
          <a:ln w="25400">
            <a:solidFill>
              <a:srgbClr val="235B2A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88" y="4137256"/>
            <a:ext cx="2179194" cy="1651421"/>
          </a:xfrm>
          <a:prstGeom prst="rect">
            <a:avLst/>
          </a:prstGeom>
          <a:ln w="25400">
            <a:solidFill>
              <a:srgbClr val="235B2A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4" descr="npo00000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21559" y="731187"/>
            <a:ext cx="1626250" cy="1804120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rgbClr val="235B2A"/>
            </a:solidFill>
            <a:miter lim="800000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062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CCO Army Branding Template">
  <a:themeElements>
    <a:clrScheme name="US Army">
      <a:dk1>
        <a:srgbClr val="000000"/>
      </a:dk1>
      <a:lt1>
        <a:srgbClr val="FFFFFF"/>
      </a:lt1>
      <a:dk2>
        <a:srgbClr val="57584F"/>
      </a:dk2>
      <a:lt2>
        <a:srgbClr val="BDB1A6"/>
      </a:lt2>
      <a:accent1>
        <a:srgbClr val="F9C931"/>
      </a:accent1>
      <a:accent2>
        <a:srgbClr val="778648"/>
      </a:accent2>
      <a:accent3>
        <a:srgbClr val="705C38"/>
      </a:accent3>
      <a:accent4>
        <a:srgbClr val="3E6682"/>
      </a:accent4>
      <a:accent5>
        <a:srgbClr val="663830"/>
      </a:accent5>
      <a:accent6>
        <a:srgbClr val="82786F"/>
      </a:accent6>
      <a:hlink>
        <a:srgbClr val="0070C0"/>
      </a:hlink>
      <a:folHlink>
        <a:srgbClr val="76923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4339">
            <a:alpha val="89000"/>
          </a:srgbClr>
        </a:soli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F0A03B57883540835BCCC22425F2D3" ma:contentTypeVersion="0" ma:contentTypeDescription="Create a new document." ma:contentTypeScope="" ma:versionID="9cf2e5c9fb20748c2d9045a5ede6c35b">
  <xsd:schema xmlns:xsd="http://www.w3.org/2001/XMLSchema" xmlns:p="http://schemas.microsoft.com/office/2006/metadata/properties" targetNamespace="http://schemas.microsoft.com/office/2006/metadata/properties" ma:root="true" ma:fieldsID="06f85212665b5df8fd7aa90b7999a8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6DA90B-DC5F-422D-95DA-C17A85EAE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67AC63A-D1A9-4FF7-B417-78486382C9A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11656BB-8BD4-4E1A-869B-676930CD2B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FCCO Army Branding Template</Template>
  <TotalTime>366</TotalTime>
  <Words>391</Words>
  <Application>Microsoft Office PowerPoint</Application>
  <PresentationFormat>On-screen Show (4:3)</PresentationFormat>
  <Paragraphs>83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FCCO Army Branding Template</vt:lpstr>
      <vt:lpstr>Joint Task Force Carson</vt:lpstr>
    </vt:vector>
  </TitlesOfParts>
  <Company>United States Army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Infantry division command brief</dc:title>
  <dc:creator>andrew.feske</dc:creator>
  <cp:lastModifiedBy>U.S. Army</cp:lastModifiedBy>
  <cp:revision>26</cp:revision>
  <dcterms:created xsi:type="dcterms:W3CDTF">2013-10-28T22:40:57Z</dcterms:created>
  <dcterms:modified xsi:type="dcterms:W3CDTF">2014-02-19T15:53:02Z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0x010100DFF0A03B57883540835BCCC22425F2D3</vt:lpwstr>
  </property>
</Properties>
</file>