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0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 dirty="0"/>
              </a:p>
            </p:txBody>
          </p:sp>
        </p:grpSp>
      </p:grp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230" y="3800971"/>
            <a:ext cx="3862647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461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14755CB-5C52-4097-9FDE-35D96403D201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9E9916F1-408B-464B-9EA2-2713651860E2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A7895265-157C-4C16-9DE9-88FD762BB042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39CD3958-FFA5-49E9-99FB-4BBA8A1993BD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9562C5F-08E3-4C0B-AB7A-B24241BE1946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5BC599D5-2E9E-40DE-8A04-6C42F7BEB7A7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BDB32AD-E291-489E-B4E3-D51AA306C30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6E151B8-9732-4D11-9292-3013DFC6494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1AE8C44A-5AAC-45C5-B61C-58320A356C90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19A05B47-C0F5-4ACA-9340-BE71EBBDFC53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C2B4BF12-346C-4386-A67F-30039C57E789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44A3CD7D-351E-4C07-B4D7-D7C9292E0FC6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4122486B-0ADD-4204-8B12-9ED98739AED4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2474BDF-DA7B-4A6F-9355-3194AA47CCFE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4">
            <a:extLst>
              <a:ext uri="{FF2B5EF4-FFF2-40B4-BE49-F238E27FC236}">
                <a16:creationId xmlns:a16="http://schemas.microsoft.com/office/drawing/2014/main" id="{21210A8B-AB57-41FD-BEA8-75B77D11D05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ACBC11A-5640-4F10-84A7-C814895E7342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生報告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TW" altLang="en-US" dirty="0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761A7F4C-24FF-45C4-BE81-49E929C1F39E}"/>
              </a:ext>
            </a:extLst>
          </p:cNvPr>
          <p:cNvSpPr txBox="1">
            <a:spLocks/>
          </p:cNvSpPr>
          <p:nvPr userDrawn="1"/>
        </p:nvSpPr>
        <p:spPr>
          <a:xfrm>
            <a:off x="237230" y="4342043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/>
              <a:t>指導教授：周信宏　副教授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 dirty="0"/>
              </a:p>
            </p:txBody>
          </p:sp>
        </p:grpSp>
      </p:grpSp>
      <p:sp>
        <p:nvSpPr>
          <p:cNvPr id="20" name="副標題 2">
            <a:extLst>
              <a:ext uri="{FF2B5EF4-FFF2-40B4-BE49-F238E27FC236}">
                <a16:creationId xmlns:a16="http://schemas.microsoft.com/office/drawing/2014/main" id="{6E75D590-E2F0-4F45-A48D-72AAB23D2C4F}"/>
              </a:ext>
            </a:extLst>
          </p:cNvPr>
          <p:cNvSpPr txBox="1">
            <a:spLocks/>
          </p:cNvSpPr>
          <p:nvPr userDrawn="1"/>
        </p:nvSpPr>
        <p:spPr>
          <a:xfrm>
            <a:off x="237230" y="3801457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/>
              <a:t>報告學生：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4021" y="3800971"/>
            <a:ext cx="2529352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526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55C9B7DB-37BE-40F3-92F6-63B6C15C250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5F90A4B-F841-4330-A277-2D7685365140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2B9DB9-F195-4ACE-B61C-542DDEB6806A}"/>
              </a:ext>
            </a:extLst>
          </p:cNvPr>
          <p:cNvSpPr/>
          <p:nvPr userDrawn="1"/>
        </p:nvSpPr>
        <p:spPr>
          <a:xfrm>
            <a:off x="0" y="1747043"/>
            <a:ext cx="12192000" cy="2276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104AEE-67BE-4650-A493-EFAEE69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09" y="1747042"/>
            <a:ext cx="10412788" cy="2276476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B9D561C-1D26-43FD-8BCD-DA2A8A76EBD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5387"/>
            <a:ext cx="4667536" cy="554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AAEC7A3B-6FAE-47B9-B247-34ACD4FFA6E9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42" name="平行四邊形 41">
              <a:extLst>
                <a:ext uri="{FF2B5EF4-FFF2-40B4-BE49-F238E27FC236}">
                  <a16:creationId xmlns:a16="http://schemas.microsoft.com/office/drawing/2014/main" id="{3F1138F0-5714-4082-B36B-B266DF0D088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3" name="平行四邊形 42">
              <a:extLst>
                <a:ext uri="{FF2B5EF4-FFF2-40B4-BE49-F238E27FC236}">
                  <a16:creationId xmlns:a16="http://schemas.microsoft.com/office/drawing/2014/main" id="{773B8C63-A89E-46F1-8277-9F862905D277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9540FD3-44C7-46C6-8D7C-F027377D8E4F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平行四邊形 44">
              <a:extLst>
                <a:ext uri="{FF2B5EF4-FFF2-40B4-BE49-F238E27FC236}">
                  <a16:creationId xmlns:a16="http://schemas.microsoft.com/office/drawing/2014/main" id="{8EDBAB5D-6A12-4CD4-B94A-5B4FD10BD9E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6" name="平行四邊形 45">
              <a:extLst>
                <a:ext uri="{FF2B5EF4-FFF2-40B4-BE49-F238E27FC236}">
                  <a16:creationId xmlns:a16="http://schemas.microsoft.com/office/drawing/2014/main" id="{149375CB-4E42-4E81-B22E-EB59263F5F91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65904818-964B-4167-B883-F1F92ED49FB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48" name="平行四邊形 47">
              <a:extLst>
                <a:ext uri="{FF2B5EF4-FFF2-40B4-BE49-F238E27FC236}">
                  <a16:creationId xmlns:a16="http://schemas.microsoft.com/office/drawing/2014/main" id="{3CCE986C-AD30-457F-B791-5818773654A1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9" name="平行四邊形 48">
              <a:extLst>
                <a:ext uri="{FF2B5EF4-FFF2-40B4-BE49-F238E27FC236}">
                  <a16:creationId xmlns:a16="http://schemas.microsoft.com/office/drawing/2014/main" id="{37DDD8B5-A843-472E-ABA9-0C5FED005051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DF5714DA-46E1-4396-A7C6-82C0111EBBCF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1" name="梯形 50">
              <a:extLst>
                <a:ext uri="{FF2B5EF4-FFF2-40B4-BE49-F238E27FC236}">
                  <a16:creationId xmlns:a16="http://schemas.microsoft.com/office/drawing/2014/main" id="{309AF591-4DA5-4EBB-ACAD-F24DF4A5FB4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8698C41F-B287-49C2-8573-3321392FAF09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2754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5FE5D4-311D-439F-803B-F795961D9DC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294CEEE-2C46-4F9E-A30B-FAD7804401E4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4">
            <a:extLst>
              <a:ext uri="{FF2B5EF4-FFF2-40B4-BE49-F238E27FC236}">
                <a16:creationId xmlns:a16="http://schemas.microsoft.com/office/drawing/2014/main" id="{5A56CCF0-1405-4CD0-B9C5-65F7BE64F870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6B08E869-72C6-450B-AA48-AFB1F3272A29}"/>
              </a:ext>
            </a:extLst>
          </p:cNvPr>
          <p:cNvSpPr txBox="1">
            <a:spLocks/>
          </p:cNvSpPr>
          <p:nvPr userDrawn="1"/>
        </p:nvSpPr>
        <p:spPr>
          <a:xfrm>
            <a:off x="609600" y="365124"/>
            <a:ext cx="10744200" cy="81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400" dirty="0">
                <a:latin typeface="+mj-lt"/>
                <a:ea typeface="+mj-ea"/>
              </a:rPr>
              <a:t>Outline</a:t>
            </a:r>
            <a:endParaRPr lang="zh-TW" altLang="en-US" sz="4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9247B60-7399-4E59-B4B6-DD6C660551B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6913584-9488-4487-A08F-1254E81E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1597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7D056F4-BFC6-4411-8271-40A08E7CFEA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投影片編號版面配置區 4">
            <a:extLst>
              <a:ext uri="{FF2B5EF4-FFF2-40B4-BE49-F238E27FC236}">
                <a16:creationId xmlns:a16="http://schemas.microsoft.com/office/drawing/2014/main" id="{3685F16A-88A1-4A96-9D19-53EA6993B50E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097956-A18E-422F-937B-9D31EA362C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6269"/>
            <a:ext cx="10515600" cy="507812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52CD4D5-852B-460B-B337-1D8B74DC8139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投影片編號版面配置區 4">
            <a:extLst>
              <a:ext uri="{FF2B5EF4-FFF2-40B4-BE49-F238E27FC236}">
                <a16:creationId xmlns:a16="http://schemas.microsoft.com/office/drawing/2014/main" id="{1FA9BD29-4E4C-46A9-8114-4159649459E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10FE42-39AA-43CD-A9A5-878CC7755A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9DCE1-779C-4840-9F25-429E3F58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4800"/>
            <a:ext cx="538120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5537-D301-4CCB-AA55-E640056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1594800"/>
            <a:ext cx="535537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17E60DA-0222-4F93-A70C-1EC20206369A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139D01B-FFF5-437C-9263-AACEC7E4B1AE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163DC193-C278-4D96-BB9B-AF8B815E880F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B9A0060-EAAF-4423-BE20-62E47AB84DE8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E4DBEFC8-A202-4DF0-9C37-6C5D7F15195E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E06E8079-4641-4FD5-8381-A9929941B1CD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828A4EDB-009C-42D6-9EC4-89BD666010F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2CA339C1-E268-4229-9546-E0B2085BF2C2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B17F2EB-5FB0-403C-B6F6-23A9694A94EF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1BDAB0D9-750D-4444-8509-AF7F0C0BB1BA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8B7364E8-97FF-4182-B24E-EBD1BBA88504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D5431A54-F408-4DEE-BF93-4928E02FFCA8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0544335-4C39-46BB-A96A-17BE3890D00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891432D-A1D8-4073-867B-C8190A0B4D7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25">
            <a:extLst>
              <a:ext uri="{FF2B5EF4-FFF2-40B4-BE49-F238E27FC236}">
                <a16:creationId xmlns:a16="http://schemas.microsoft.com/office/drawing/2014/main" id="{BD431837-74EE-4C08-BBE8-2A17926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600"/>
            <a:ext cx="10746000" cy="8172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7F6D1C6-ACDE-4301-B0FD-F169A1E5683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投影片編號版面配置區 4">
            <a:extLst>
              <a:ext uri="{FF2B5EF4-FFF2-40B4-BE49-F238E27FC236}">
                <a16:creationId xmlns:a16="http://schemas.microsoft.com/office/drawing/2014/main" id="{F3855766-0AF5-46D1-B503-F93FEFC7D7E4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43A5729-AC0B-49B7-9DCA-C11B2085EB0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6FA4E3-3312-4EFF-95D6-C781036F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79937"/>
            <a:ext cx="5381206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93959-7435-49D2-9176-22C2FBBF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194" y="1279937"/>
            <a:ext cx="5355375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9A3E54B-E5E7-4A59-9C7F-F2979EADCF60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6F917B31-447D-4FA4-9D24-565CCB93FA2D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A923D171-1B5A-460B-AEB5-05268AB771A2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C6C4E26-BD2C-4A32-82C3-5619D0E7C4CA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162DDE78-43BC-40F7-A74F-53F7EAAB41FC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A41DCD3F-51AD-4ED7-A9D9-43C8F393EBA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7BFBD6F2-8A54-489D-ADF5-258D96336E5E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9" name="平行四邊形 18">
              <a:extLst>
                <a:ext uri="{FF2B5EF4-FFF2-40B4-BE49-F238E27FC236}">
                  <a16:creationId xmlns:a16="http://schemas.microsoft.com/office/drawing/2014/main" id="{2211D480-F8F0-465A-AD69-13B72F5708E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平行四邊形 19">
              <a:extLst>
                <a:ext uri="{FF2B5EF4-FFF2-40B4-BE49-F238E27FC236}">
                  <a16:creationId xmlns:a16="http://schemas.microsoft.com/office/drawing/2014/main" id="{79104801-AEE7-4471-8164-7420AA0E64F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7F974F50-2A52-47B5-B601-1992EFD6C0D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AF484EE9-FDC1-4B3F-826E-FA3859E42568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B8814988-5F03-4DF8-ADCB-81981E98B89B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3E29B9E-55B8-4071-B73C-BA733916FBFA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0FB1009-E091-428E-BE15-C42AD9298724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D1931F4-FD7F-40CA-9109-0A1ECE5593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2202685"/>
            <a:ext cx="5381206" cy="379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EC2A9769-C6F9-458F-A0B4-76874B869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2202685"/>
            <a:ext cx="5355376" cy="37990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2" name="標題 31">
            <a:extLst>
              <a:ext uri="{FF2B5EF4-FFF2-40B4-BE49-F238E27FC236}">
                <a16:creationId xmlns:a16="http://schemas.microsoft.com/office/drawing/2014/main" id="{EE9ACB4C-3DBF-498F-9A8F-D69D7D59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65125"/>
            <a:ext cx="10746000" cy="817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1A2CB2-77DB-4FD3-970B-D14877CEBDEB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投影片編號版面配置區 4">
            <a:extLst>
              <a:ext uri="{FF2B5EF4-FFF2-40B4-BE49-F238E27FC236}">
                <a16:creationId xmlns:a16="http://schemas.microsoft.com/office/drawing/2014/main" id="{C92586A2-0185-4DFC-82F9-4EDFEFA177E2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說明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A22C7C5-01C1-4366-BBB2-92C2B90A76C5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C1055A5-378B-4151-B9EC-5307982A3747}"/>
              </a:ext>
            </a:extLst>
          </p:cNvPr>
          <p:cNvCxnSpPr>
            <a:cxnSpLocks/>
          </p:cNvCxnSpPr>
          <p:nvPr userDrawn="1"/>
        </p:nvCxnSpPr>
        <p:spPr>
          <a:xfrm>
            <a:off x="-1" y="1758147"/>
            <a:ext cx="4772026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C4F93B7-0D1D-429F-879E-CE1FA5F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9384"/>
            <a:ext cx="3932237" cy="1005838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2CD1CE-027C-4611-9B2B-1FE6DCE4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202" y="749385"/>
            <a:ext cx="6367752" cy="511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834F1-4D7E-44A1-9818-D634A88F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087" y="2057400"/>
            <a:ext cx="38659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F109FB5-DD8D-493F-BA54-7FA6970EFA0F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C4227DED-A15C-4FC4-9F98-94D1976A07E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5B75CD24-10FD-4612-B145-07F48733F7D3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18D7F9-25E4-4969-AB4A-A6B7A9546CD7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01D5E926-22F8-47C3-9915-07176EF8F82F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F08A92E4-D764-445F-A093-D94C73A93936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A332AD05-6CB8-41D6-BCCD-AF339588B4D1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53E4B125-D10C-4AE5-87FB-A4E0FB12684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779FBA0C-9B9B-4926-BD33-A787000E18B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B9CFACC7-7576-4F2F-921C-FBC28930808B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C3B48AEE-4122-4CBB-BA02-B198B5EB3C0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17C6B53-8A1E-47A2-ACEF-3906C0AF071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0A0D7475-082A-4FFA-BC30-2D54D1000EB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28B2971-FA64-4ECA-8042-0681A284E7BA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投影片編號版面配置區 4">
            <a:extLst>
              <a:ext uri="{FF2B5EF4-FFF2-40B4-BE49-F238E27FC236}">
                <a16:creationId xmlns:a16="http://schemas.microsoft.com/office/drawing/2014/main" id="{EA6D77F2-88DF-4496-A285-B8C956BFA6B8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B4706C-144F-49A5-93F3-737FD69B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E123BD-D1BF-403F-9C4F-169D2790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09844-A233-48DC-B726-003D49CD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CECE-0A42-4917-B1B4-9BE51CC96E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6440BD-6F4A-4BC0-804C-24B5B605E44B}"/>
              </a:ext>
            </a:extLst>
          </p:cNvPr>
          <p:cNvSpPr/>
          <p:nvPr userDrawn="1"/>
        </p:nvSpPr>
        <p:spPr>
          <a:xfrm>
            <a:off x="0" y="1"/>
            <a:ext cx="12192000" cy="324000"/>
          </a:xfrm>
          <a:prstGeom prst="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EE02DCB-E182-46A4-9DC9-27292F9732B3}"/>
              </a:ext>
            </a:extLst>
          </p:cNvPr>
          <p:cNvGrpSpPr/>
          <p:nvPr userDrawn="1"/>
        </p:nvGrpSpPr>
        <p:grpSpPr>
          <a:xfrm>
            <a:off x="11220450" y="67128"/>
            <a:ext cx="879249" cy="25687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9" name="平行四邊形 8">
              <a:extLst>
                <a:ext uri="{FF2B5EF4-FFF2-40B4-BE49-F238E27FC236}">
                  <a16:creationId xmlns:a16="http://schemas.microsoft.com/office/drawing/2014/main" id="{E913DF8C-CD0D-49E6-94BC-28CC5968C97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7D424F86-21B2-40BE-A4FE-5F5C1ED170DC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5E59A76-B96B-459F-87F2-EB185803F1F3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F8A18287-FE7D-4F05-B2E1-C452E3363A41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BBFD87F0-B0D5-4625-B3E4-E57022EB9ADC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CE4D1A8E-8449-47C9-A6E5-5B0C6A4CE48A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44F88F72-D28C-41F8-A627-8894FA2C659E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0AE25A02-385A-4FAA-9EBC-71CB33B4FCD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C5DD9A39-17A7-4DB6-A89C-8B0F4E09442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31445B80-8EF2-4489-8A5A-FD8C11C90DF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F61CA09A-7636-4852-86E8-303CD738014A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id="{C2DA0412-8CE5-4A9D-8FE4-C7526BABD1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617" y="6384925"/>
            <a:ext cx="406116" cy="4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4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1" r:id="rId3"/>
    <p:sldLayoutId id="2147483661" r:id="rId4"/>
    <p:sldLayoutId id="2147483654" r:id="rId5"/>
    <p:sldLayoutId id="2147483660" r:id="rId6"/>
    <p:sldLayoutId id="2147483652" r:id="rId7"/>
    <p:sldLayoutId id="2147483653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185AC7E-F6D9-4895-A6DC-44A63E9F4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463AE8B-2FE2-4B66-BA5C-F88607298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C2E6D43-5C0C-47CD-BBED-4FCBCE01D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0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B599383-17B1-4E81-91ED-74293C2E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7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BA3A99-8026-4411-B8BB-632D72D7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/>
              <a:t>Result</a:t>
            </a:r>
          </a:p>
          <a:p>
            <a:r>
              <a:rPr lang="en-US" altLang="zh-TW" dirty="0"/>
              <a:t>Conclusion</a:t>
            </a:r>
          </a:p>
          <a:p>
            <a:r>
              <a:rPr lang="en-US" altLang="zh-TW" dirty="0"/>
              <a:t>Division of labor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91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Introductoin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940B2E3-FF83-4484-8B52-DA76A14B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6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5A050-4CED-3E11-CF88-E5EB7C30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C011D-BCA2-6DE0-AE56-995B928D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34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6AA3C-7684-9F8E-E47C-C1011A6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Result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7BD6E-97F3-0F10-7FFE-CCD364F3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67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7FF51-189D-39FE-D89B-DC9155D6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DF66E6-2E3D-98FC-1B72-0FA408D3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5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FA151-486E-6CCA-08DC-DE017611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Division of labor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0E9DF-7D3A-E0FD-B794-B6FC6987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00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碩士簡報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</Words>
  <Application>Microsoft Office PowerPoint</Application>
  <PresentationFormat>寬螢幕</PresentationFormat>
  <Paragraphs>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Office 佈景主題</vt:lpstr>
      <vt:lpstr>PowerPoint 簡報</vt:lpstr>
      <vt:lpstr>PowerPoint 簡報</vt:lpstr>
      <vt:lpstr>PowerPoint 簡報</vt:lpstr>
      <vt:lpstr>Introductoin</vt:lpstr>
      <vt:lpstr>Method</vt:lpstr>
      <vt:lpstr>Result</vt:lpstr>
      <vt:lpstr>Conclusion</vt:lpstr>
      <vt:lpstr>Division of labor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Ting Tsung Chang</dc:creator>
  <cp:lastModifiedBy>睿群 陳</cp:lastModifiedBy>
  <cp:revision>4</cp:revision>
  <dcterms:created xsi:type="dcterms:W3CDTF">2021-10-20T13:08:59Z</dcterms:created>
  <dcterms:modified xsi:type="dcterms:W3CDTF">2024-04-22T20:09:34Z</dcterms:modified>
</cp:coreProperties>
</file>