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80" r:id="rId3"/>
    <p:sldId id="270" r:id="rId4"/>
    <p:sldId id="281" r:id="rId5"/>
    <p:sldId id="282" r:id="rId6"/>
    <p:sldId id="283" r:id="rId7"/>
    <p:sldId id="27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4" autoAdjust="0"/>
    <p:restoredTop sz="96234"/>
  </p:normalViewPr>
  <p:slideViewPr>
    <p:cSldViewPr snapToGrid="0">
      <p:cViewPr varScale="1">
        <p:scale>
          <a:sx n="114" d="100"/>
          <a:sy n="114" d="100"/>
        </p:scale>
        <p:origin x="5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BAF3A-B252-EA4A-B9B1-0E5DCD10CDDC}" type="datetimeFigureOut">
              <a:rPr kumimoji="1" lang="zh-TW" altLang="en-US" smtClean="0"/>
              <a:t>2024/9/13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83404-A01E-A54D-9F86-97EBD3148F8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094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F82F8ED-8E9D-4ABD-868A-280A18537957}"/>
              </a:ext>
            </a:extLst>
          </p:cNvPr>
          <p:cNvSpPr/>
          <p:nvPr userDrawn="1"/>
        </p:nvSpPr>
        <p:spPr>
          <a:xfrm>
            <a:off x="-9331" y="-1"/>
            <a:ext cx="433710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B65402B-AB47-461F-B67E-0504F5286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12" y="194826"/>
            <a:ext cx="1644080" cy="16440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F1D2C4-E9D4-4635-B060-BC13F34F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30" y="2033731"/>
            <a:ext cx="3862647" cy="1415156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08232D1-D9FD-4D5E-8D26-D85A8ABBB3FA}"/>
              </a:ext>
            </a:extLst>
          </p:cNvPr>
          <p:cNvCxnSpPr>
            <a:cxnSpLocks/>
          </p:cNvCxnSpPr>
          <p:nvPr userDrawn="1"/>
        </p:nvCxnSpPr>
        <p:spPr>
          <a:xfrm>
            <a:off x="164803" y="3449372"/>
            <a:ext cx="4007499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760C495-FB0A-4E3F-AB0E-34070842515E}"/>
              </a:ext>
            </a:extLst>
          </p:cNvPr>
          <p:cNvCxnSpPr>
            <a:cxnSpLocks/>
          </p:cNvCxnSpPr>
          <p:nvPr userDrawn="1"/>
        </p:nvCxnSpPr>
        <p:spPr>
          <a:xfrm>
            <a:off x="4327777" y="6624326"/>
            <a:ext cx="5814599" cy="0"/>
          </a:xfrm>
          <a:prstGeom prst="line">
            <a:avLst/>
          </a:prstGeom>
          <a:ln w="28575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5B16EF34-E37A-490A-9EB4-4BA5094C3D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42376" y="6388010"/>
            <a:ext cx="1438781" cy="536494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42AC8B05-A3CD-4DC0-906B-5008CCA89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7260" y="1341548"/>
            <a:ext cx="6703897" cy="4174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BB288EB-2FD2-4962-B405-DBECB2FB460E}"/>
              </a:ext>
            </a:extLst>
          </p:cNvPr>
          <p:cNvGrpSpPr/>
          <p:nvPr userDrawn="1"/>
        </p:nvGrpSpPr>
        <p:grpSpPr>
          <a:xfrm rot="21371377">
            <a:off x="130785" y="5107079"/>
            <a:ext cx="2336982" cy="2098225"/>
            <a:chOff x="-302905" y="1019642"/>
            <a:chExt cx="6911296" cy="6205210"/>
          </a:xfrm>
        </p:grpSpPr>
        <p:pic>
          <p:nvPicPr>
            <p:cNvPr id="14" name="Picture 2" descr="棋盤圖- 維基百科，自由的百科全書">
              <a:extLst>
                <a:ext uri="{FF2B5EF4-FFF2-40B4-BE49-F238E27FC236}">
                  <a16:creationId xmlns:a16="http://schemas.microsoft.com/office/drawing/2014/main" id="{F2F3BE47-F71E-440F-B3A2-267DC2F57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6530">
              <a:off x="403179" y="1019642"/>
              <a:ext cx="6205212" cy="6205210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4200000">
                <a:rot lat="18000000" lon="18600000" rev="3000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FE94107-2F4F-42CC-94E8-44D65477DDCC}"/>
                </a:ext>
              </a:extLst>
            </p:cNvPr>
            <p:cNvGrpSpPr/>
            <p:nvPr/>
          </p:nvGrpSpPr>
          <p:grpSpPr>
            <a:xfrm rot="989811" flipH="1">
              <a:off x="-302905" y="1300722"/>
              <a:ext cx="3833534" cy="3063691"/>
              <a:chOff x="4349239" y="1037799"/>
              <a:chExt cx="2610359" cy="2334993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4F0ED720-3D00-4242-9FE1-9DFA3624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9840082">
                <a:off x="4349239" y="1037799"/>
                <a:ext cx="2610359" cy="2246773"/>
              </a:xfrm>
              <a:prstGeom prst="rect">
                <a:avLst/>
              </a:prstGeom>
            </p:spPr>
          </p:pic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02BC4E17-B002-48B9-A196-3965B6D5708E}"/>
                  </a:ext>
                </a:extLst>
              </p:cNvPr>
              <p:cNvSpPr/>
              <p:nvPr/>
            </p:nvSpPr>
            <p:spPr>
              <a:xfrm rot="20141188">
                <a:off x="4821886" y="2777047"/>
                <a:ext cx="1018360" cy="595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>
                  <a:rot lat="18075713" lon="18392745" rev="4200000"/>
                </a:camera>
                <a:lightRig rig="threePt" dir="t"/>
              </a:scene3d>
              <a:sp3d prstMaterial="flat">
                <a:bevelT w="19050" h="38100" prst="angle"/>
                <a:bevelB w="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600"/>
              </a:p>
            </p:txBody>
          </p:sp>
        </p:grpSp>
      </p:grp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D4ADE1A3-3249-46F7-9BD9-572A9C72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7230" y="3800971"/>
            <a:ext cx="3862647" cy="36306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461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14755CB-5C52-4097-9FDE-35D96403D201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9E9916F1-408B-464B-9EA2-2713651860E2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7" name="平行四邊形 6">
              <a:extLst>
                <a:ext uri="{FF2B5EF4-FFF2-40B4-BE49-F238E27FC236}">
                  <a16:creationId xmlns:a16="http://schemas.microsoft.com/office/drawing/2014/main" id="{A7895265-157C-4C16-9DE9-88FD762BB042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8" name="平行四邊形 7">
              <a:extLst>
                <a:ext uri="{FF2B5EF4-FFF2-40B4-BE49-F238E27FC236}">
                  <a16:creationId xmlns:a16="http://schemas.microsoft.com/office/drawing/2014/main" id="{39CD3958-FFA5-49E9-99FB-4BBA8A1993BD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09562C5F-08E3-4C0B-AB7A-B24241BE1946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平行四邊形 9">
              <a:extLst>
                <a:ext uri="{FF2B5EF4-FFF2-40B4-BE49-F238E27FC236}">
                  <a16:creationId xmlns:a16="http://schemas.microsoft.com/office/drawing/2014/main" id="{5BC599D5-2E9E-40DE-8A04-6C42F7BEB7A7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FBDB32AD-E291-489E-B4E3-D51AA306C305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6E151B8-9732-4D11-9292-3013DFC64949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3" name="平行四邊形 12">
              <a:extLst>
                <a:ext uri="{FF2B5EF4-FFF2-40B4-BE49-F238E27FC236}">
                  <a16:creationId xmlns:a16="http://schemas.microsoft.com/office/drawing/2014/main" id="{1AE8C44A-5AAC-45C5-B61C-58320A356C90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19A05B47-C0F5-4ACA-9340-BE71EBBDFC53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C2B4BF12-346C-4386-A67F-30039C57E789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44A3CD7D-351E-4C07-B4D7-D7C9292E0FC6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梯形 16">
              <a:extLst>
                <a:ext uri="{FF2B5EF4-FFF2-40B4-BE49-F238E27FC236}">
                  <a16:creationId xmlns:a16="http://schemas.microsoft.com/office/drawing/2014/main" id="{4122486B-0ADD-4204-8B12-9ED98739AED4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2474BDF-DA7B-4A6F-9355-3194AA47CCFE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投影片編號版面配置區 4">
            <a:extLst>
              <a:ext uri="{FF2B5EF4-FFF2-40B4-BE49-F238E27FC236}">
                <a16:creationId xmlns:a16="http://schemas.microsoft.com/office/drawing/2014/main" id="{21210A8B-AB57-41FD-BEA8-75B77D11D051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>
              <a:solidFill>
                <a:srgbClr val="6F6F6F"/>
              </a:solidFill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ACBC11A-5640-4F10-84A7-C814895E7342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學生報告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F82F8ED-8E9D-4ABD-868A-280A18537957}"/>
              </a:ext>
            </a:extLst>
          </p:cNvPr>
          <p:cNvSpPr/>
          <p:nvPr userDrawn="1"/>
        </p:nvSpPr>
        <p:spPr>
          <a:xfrm>
            <a:off x="-9331" y="-1"/>
            <a:ext cx="433710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B65402B-AB47-461F-B67E-0504F5286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12" y="194826"/>
            <a:ext cx="1644080" cy="16440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F1D2C4-E9D4-4635-B060-BC13F34F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30" y="2033731"/>
            <a:ext cx="3862647" cy="1415156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08232D1-D9FD-4D5E-8D26-D85A8ABBB3FA}"/>
              </a:ext>
            </a:extLst>
          </p:cNvPr>
          <p:cNvCxnSpPr>
            <a:cxnSpLocks/>
          </p:cNvCxnSpPr>
          <p:nvPr userDrawn="1"/>
        </p:nvCxnSpPr>
        <p:spPr>
          <a:xfrm>
            <a:off x="164803" y="3449372"/>
            <a:ext cx="4007499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760C495-FB0A-4E3F-AB0E-34070842515E}"/>
              </a:ext>
            </a:extLst>
          </p:cNvPr>
          <p:cNvCxnSpPr>
            <a:cxnSpLocks/>
          </p:cNvCxnSpPr>
          <p:nvPr userDrawn="1"/>
        </p:nvCxnSpPr>
        <p:spPr>
          <a:xfrm>
            <a:off x="4327777" y="6624326"/>
            <a:ext cx="5814599" cy="0"/>
          </a:xfrm>
          <a:prstGeom prst="line">
            <a:avLst/>
          </a:prstGeom>
          <a:ln w="28575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5B16EF34-E37A-490A-9EB4-4BA5094C3D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42376" y="6388010"/>
            <a:ext cx="1438781" cy="536494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42AC8B05-A3CD-4DC0-906B-5008CCA89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7260" y="1341548"/>
            <a:ext cx="6703897" cy="4174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TW" altLang="en-US" dirty="0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761A7F4C-24FF-45C4-BE81-49E929C1F39E}"/>
              </a:ext>
            </a:extLst>
          </p:cNvPr>
          <p:cNvSpPr txBox="1">
            <a:spLocks/>
          </p:cNvSpPr>
          <p:nvPr userDrawn="1"/>
        </p:nvSpPr>
        <p:spPr>
          <a:xfrm>
            <a:off x="237230" y="4342043"/>
            <a:ext cx="3862647" cy="36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/>
              <a:t>指導教授：周信宏　副教授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BB288EB-2FD2-4962-B405-DBECB2FB460E}"/>
              </a:ext>
            </a:extLst>
          </p:cNvPr>
          <p:cNvGrpSpPr/>
          <p:nvPr userDrawn="1"/>
        </p:nvGrpSpPr>
        <p:grpSpPr>
          <a:xfrm rot="21371377">
            <a:off x="130785" y="5107079"/>
            <a:ext cx="2336982" cy="2098225"/>
            <a:chOff x="-302905" y="1019642"/>
            <a:chExt cx="6911296" cy="6205210"/>
          </a:xfrm>
        </p:grpSpPr>
        <p:pic>
          <p:nvPicPr>
            <p:cNvPr id="14" name="Picture 2" descr="棋盤圖- 維基百科，自由的百科全書">
              <a:extLst>
                <a:ext uri="{FF2B5EF4-FFF2-40B4-BE49-F238E27FC236}">
                  <a16:creationId xmlns:a16="http://schemas.microsoft.com/office/drawing/2014/main" id="{F2F3BE47-F71E-440F-B3A2-267DC2F57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6530">
              <a:off x="403179" y="1019642"/>
              <a:ext cx="6205212" cy="6205210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4200000">
                <a:rot lat="18000000" lon="18600000" rev="3000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FE94107-2F4F-42CC-94E8-44D65477DDCC}"/>
                </a:ext>
              </a:extLst>
            </p:cNvPr>
            <p:cNvGrpSpPr/>
            <p:nvPr/>
          </p:nvGrpSpPr>
          <p:grpSpPr>
            <a:xfrm rot="989811" flipH="1">
              <a:off x="-302905" y="1300722"/>
              <a:ext cx="3833534" cy="3063691"/>
              <a:chOff x="4349239" y="1037799"/>
              <a:chExt cx="2610359" cy="2334993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4F0ED720-3D00-4242-9FE1-9DFA3624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9840082">
                <a:off x="4349239" y="1037799"/>
                <a:ext cx="2610359" cy="2246773"/>
              </a:xfrm>
              <a:prstGeom prst="rect">
                <a:avLst/>
              </a:prstGeom>
            </p:spPr>
          </p:pic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02BC4E17-B002-48B9-A196-3965B6D5708E}"/>
                  </a:ext>
                </a:extLst>
              </p:cNvPr>
              <p:cNvSpPr/>
              <p:nvPr/>
            </p:nvSpPr>
            <p:spPr>
              <a:xfrm rot="20141188">
                <a:off x="4821886" y="2777047"/>
                <a:ext cx="1018360" cy="595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>
                  <a:rot lat="18075713" lon="18392745" rev="4200000"/>
                </a:camera>
                <a:lightRig rig="threePt" dir="t"/>
              </a:scene3d>
              <a:sp3d prstMaterial="flat">
                <a:bevelT w="19050" h="38100" prst="angle"/>
                <a:bevelB w="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600"/>
              </a:p>
            </p:txBody>
          </p:sp>
        </p:grpSp>
      </p:grpSp>
      <p:sp>
        <p:nvSpPr>
          <p:cNvPr id="20" name="副標題 2">
            <a:extLst>
              <a:ext uri="{FF2B5EF4-FFF2-40B4-BE49-F238E27FC236}">
                <a16:creationId xmlns:a16="http://schemas.microsoft.com/office/drawing/2014/main" id="{6E75D590-E2F0-4F45-A48D-72AAB23D2C4F}"/>
              </a:ext>
            </a:extLst>
          </p:cNvPr>
          <p:cNvSpPr txBox="1">
            <a:spLocks/>
          </p:cNvSpPr>
          <p:nvPr userDrawn="1"/>
        </p:nvSpPr>
        <p:spPr>
          <a:xfrm>
            <a:off x="237230" y="3801457"/>
            <a:ext cx="3862647" cy="36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/>
              <a:t>報告學生：</a:t>
            </a:r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D4ADE1A3-3249-46F7-9BD9-572A9C72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4021" y="3800971"/>
            <a:ext cx="2529352" cy="36306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5260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55C9B7DB-37BE-40F3-92F6-63B6C15C2502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5F90A4B-F841-4330-A277-2D7685365140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92B9DB9-F195-4ACE-B61C-542DDEB6806A}"/>
              </a:ext>
            </a:extLst>
          </p:cNvPr>
          <p:cNvSpPr/>
          <p:nvPr userDrawn="1"/>
        </p:nvSpPr>
        <p:spPr>
          <a:xfrm>
            <a:off x="0" y="1747043"/>
            <a:ext cx="12192000" cy="2276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104AEE-67BE-4650-A493-EFAEE693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09" y="1747042"/>
            <a:ext cx="10412788" cy="2276476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B9D561C-1D26-43FD-8BCD-DA2A8A76EBD8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5387"/>
            <a:ext cx="4667536" cy="554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AAEC7A3B-6FAE-47B9-B247-34ACD4FFA6E9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42" name="平行四邊形 41">
              <a:extLst>
                <a:ext uri="{FF2B5EF4-FFF2-40B4-BE49-F238E27FC236}">
                  <a16:creationId xmlns:a16="http://schemas.microsoft.com/office/drawing/2014/main" id="{3F1138F0-5714-4082-B36B-B266DF0D0887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3" name="平行四邊形 42">
              <a:extLst>
                <a:ext uri="{FF2B5EF4-FFF2-40B4-BE49-F238E27FC236}">
                  <a16:creationId xmlns:a16="http://schemas.microsoft.com/office/drawing/2014/main" id="{773B8C63-A89E-46F1-8277-9F862905D277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9540FD3-44C7-46C6-8D7C-F027377D8E4F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平行四邊形 44">
              <a:extLst>
                <a:ext uri="{FF2B5EF4-FFF2-40B4-BE49-F238E27FC236}">
                  <a16:creationId xmlns:a16="http://schemas.microsoft.com/office/drawing/2014/main" id="{8EDBAB5D-6A12-4CD4-B94A-5B4FD10BD9EA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6" name="平行四邊形 45">
              <a:extLst>
                <a:ext uri="{FF2B5EF4-FFF2-40B4-BE49-F238E27FC236}">
                  <a16:creationId xmlns:a16="http://schemas.microsoft.com/office/drawing/2014/main" id="{149375CB-4E42-4E81-B22E-EB59263F5F91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7" name="梯形 46">
              <a:extLst>
                <a:ext uri="{FF2B5EF4-FFF2-40B4-BE49-F238E27FC236}">
                  <a16:creationId xmlns:a16="http://schemas.microsoft.com/office/drawing/2014/main" id="{65904818-964B-4167-B883-F1F92ED49FB9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8" name="平行四邊形 47">
              <a:extLst>
                <a:ext uri="{FF2B5EF4-FFF2-40B4-BE49-F238E27FC236}">
                  <a16:creationId xmlns:a16="http://schemas.microsoft.com/office/drawing/2014/main" id="{3CCE986C-AD30-457F-B791-5818773654A1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9" name="平行四邊形 48">
              <a:extLst>
                <a:ext uri="{FF2B5EF4-FFF2-40B4-BE49-F238E27FC236}">
                  <a16:creationId xmlns:a16="http://schemas.microsoft.com/office/drawing/2014/main" id="{37DDD8B5-A843-472E-ABA9-0C5FED005051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50" name="梯形 49">
              <a:extLst>
                <a:ext uri="{FF2B5EF4-FFF2-40B4-BE49-F238E27FC236}">
                  <a16:creationId xmlns:a16="http://schemas.microsoft.com/office/drawing/2014/main" id="{DF5714DA-46E1-4396-A7C6-82C0111EBBCF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51" name="梯形 50">
              <a:extLst>
                <a:ext uri="{FF2B5EF4-FFF2-40B4-BE49-F238E27FC236}">
                  <a16:creationId xmlns:a16="http://schemas.microsoft.com/office/drawing/2014/main" id="{309AF591-4DA5-4EBB-ACAD-F24DF4A5FB4C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52" name="梯形 51">
              <a:extLst>
                <a:ext uri="{FF2B5EF4-FFF2-40B4-BE49-F238E27FC236}">
                  <a16:creationId xmlns:a16="http://schemas.microsoft.com/office/drawing/2014/main" id="{8698C41F-B287-49C2-8573-3321392FAF09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</p:spTree>
    <p:extLst>
      <p:ext uri="{BB962C8B-B14F-4D97-AF65-F5344CB8AC3E}">
        <p14:creationId xmlns:p14="http://schemas.microsoft.com/office/powerpoint/2010/main" val="275416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9C5FE5D4-311D-439F-803B-F795961D9DCC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4097A41-94F7-4433-9E40-FD9897B66B70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81100"/>
            <a:ext cx="11582400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6C7238E-F11B-4F80-BFB7-097C5299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3055"/>
            <a:ext cx="10515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294CEEE-2C46-4F9E-A30B-FAD7804401E4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677BCE2-E218-486C-96A6-604140A98D75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AE473C1B-9F14-42C4-B7C7-FD44322B9329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68D854A8-DF5B-4014-88C3-16C1293F68B1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80C5339-B776-4D2A-8A06-284CD31B3FBD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285AE48D-B7FC-46D2-AD46-0CCE4D843C6A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CB755DD7-0A18-4A45-81E2-8FD8D97E9F7B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9A43D47-938B-4342-914F-F799438B4D4D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4EA9BFE6-4087-453F-A612-6317D26A96F6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C3F88E56-5C6B-49FD-BC41-962E759E8217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2D8B958C-048D-4597-B8A7-4F202E1D8A1E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9E500854-7520-47EF-ABC1-B6D2E99F4F11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47F205CC-92AA-4815-AA88-2440C11B9806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E898BB1-8411-480A-991F-4413EEE47B76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投影片編號版面配置區 4">
            <a:extLst>
              <a:ext uri="{FF2B5EF4-FFF2-40B4-BE49-F238E27FC236}">
                <a16:creationId xmlns:a16="http://schemas.microsoft.com/office/drawing/2014/main" id="{5A56CCF0-1405-4CD0-B9C5-65F7BE64F870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>
              <a:solidFill>
                <a:srgbClr val="6F6F6F"/>
              </a:solidFill>
            </a:endParaRPr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6B08E869-72C6-450B-AA48-AFB1F3272A29}"/>
              </a:ext>
            </a:extLst>
          </p:cNvPr>
          <p:cNvSpPr txBox="1">
            <a:spLocks/>
          </p:cNvSpPr>
          <p:nvPr userDrawn="1"/>
        </p:nvSpPr>
        <p:spPr>
          <a:xfrm>
            <a:off x="609600" y="365124"/>
            <a:ext cx="10744200" cy="81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4400">
                <a:latin typeface="+mj-lt"/>
                <a:ea typeface="+mj-ea"/>
              </a:rPr>
              <a:t>Outline</a:t>
            </a:r>
            <a:endParaRPr lang="zh-TW" altLang="en-US" sz="440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9247B60-7399-4E59-B4B6-DD6C660551BC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6913584-9488-4487-A08F-1254E81E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81597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4097A41-94F7-4433-9E40-FD9897B66B70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81100"/>
            <a:ext cx="11582400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6C7238E-F11B-4F80-BFB7-097C5299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305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677BCE2-E218-486C-96A6-604140A98D75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AE473C1B-9F14-42C4-B7C7-FD44322B9329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68D854A8-DF5B-4014-88C3-16C1293F68B1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80C5339-B776-4D2A-8A06-284CD31B3FBD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285AE48D-B7FC-46D2-AD46-0CCE4D843C6A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CB755DD7-0A18-4A45-81E2-8FD8D97E9F7B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9A43D47-938B-4342-914F-F799438B4D4D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4EA9BFE6-4087-453F-A612-6317D26A96F6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C3F88E56-5C6B-49FD-BC41-962E759E8217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2D8B958C-048D-4597-B8A7-4F202E1D8A1E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9E500854-7520-47EF-ABC1-B6D2E99F4F11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47F205CC-92AA-4815-AA88-2440C11B9806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E898BB1-8411-480A-991F-4413EEE47B76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7D056F4-BFC6-4411-8271-40A08E7CFEA8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投影片編號版面配置區 4">
            <a:extLst>
              <a:ext uri="{FF2B5EF4-FFF2-40B4-BE49-F238E27FC236}">
                <a16:creationId xmlns:a16="http://schemas.microsoft.com/office/drawing/2014/main" id="{3685F16A-88A1-4A96-9D19-53EA6993B50E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9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F097956-A18E-422F-937B-9D31EA362C52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6C7238E-F11B-4F80-BFB7-097C5299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66269"/>
            <a:ext cx="10515600" cy="507812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677BCE2-E218-486C-96A6-604140A98D75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AE473C1B-9F14-42C4-B7C7-FD44322B9329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68D854A8-DF5B-4014-88C3-16C1293F68B1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80C5339-B776-4D2A-8A06-284CD31B3FBD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285AE48D-B7FC-46D2-AD46-0CCE4D843C6A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CB755DD7-0A18-4A45-81E2-8FD8D97E9F7B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9A43D47-938B-4342-914F-F799438B4D4D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4EA9BFE6-4087-453F-A612-6317D26A96F6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C3F88E56-5C6B-49FD-BC41-962E759E8217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2D8B958C-048D-4597-B8A7-4F202E1D8A1E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9E500854-7520-47EF-ABC1-B6D2E99F4F11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47F205CC-92AA-4815-AA88-2440C11B9806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E898BB1-8411-480A-991F-4413EEE47B76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52CD4D5-852B-460B-B337-1D8B74DC8139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投影片編號版面配置區 4">
            <a:extLst>
              <a:ext uri="{FF2B5EF4-FFF2-40B4-BE49-F238E27FC236}">
                <a16:creationId xmlns:a16="http://schemas.microsoft.com/office/drawing/2014/main" id="{1FA9BD29-4E4C-46A9-8114-4159649459E1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2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910FE42-39AA-43CD-A9A5-878CC7755A52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9DCE1-779C-4840-9F25-429E3F589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94800"/>
            <a:ext cx="5381206" cy="44256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EC5537-D301-4CCB-AA55-E6400560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1195" y="1594800"/>
            <a:ext cx="5355376" cy="44256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17E60DA-0222-4F93-A70C-1EC20206369A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F139D01B-FFF5-437C-9263-AACEC7E4B1AE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163DC193-C278-4D96-BB9B-AF8B815E880F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6B9A0060-EAAF-4423-BE20-62E47AB84DE8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E4DBEFC8-A202-4DF0-9C37-6C5D7F15195E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E06E8079-4641-4FD5-8381-A9929941B1CD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828A4EDB-009C-42D6-9EC4-89BD666010FD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2CA339C1-E268-4229-9546-E0B2085BF2C2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CB17F2EB-5FB0-403C-B6F6-23A9694A94EF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1BDAB0D9-750D-4444-8509-AF7F0C0BB1BA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8B7364E8-97FF-4182-B24E-EBD1BBA88504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D5431A54-F408-4DEE-BF93-4928E02FFCA8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90544335-4C39-46BB-A96A-17BE3890D001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891432D-A1D8-4073-867B-C8190A0B4D7C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81100"/>
            <a:ext cx="11582400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標題 25">
            <a:extLst>
              <a:ext uri="{FF2B5EF4-FFF2-40B4-BE49-F238E27FC236}">
                <a16:creationId xmlns:a16="http://schemas.microsoft.com/office/drawing/2014/main" id="{BD431837-74EE-4C08-BBE8-2A17926E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600"/>
            <a:ext cx="10746000" cy="8172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7F6D1C6-ACDE-4301-B0FD-F169A1E56838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投影片編號版面配置區 4">
            <a:extLst>
              <a:ext uri="{FF2B5EF4-FFF2-40B4-BE49-F238E27FC236}">
                <a16:creationId xmlns:a16="http://schemas.microsoft.com/office/drawing/2014/main" id="{F3855766-0AF5-46D1-B503-F93FEFC7D7E4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70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943A5729-AC0B-49B7-9DCA-C11B2085EB0C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6FA4E3-3312-4EFF-95D6-C781036F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79937"/>
            <a:ext cx="5381206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693959-7435-49D2-9176-22C2FBBF6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1194" y="1279937"/>
            <a:ext cx="5355375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9A3E54B-E5E7-4A59-9C7F-F2979EADCF60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3" name="平行四邊形 12">
              <a:extLst>
                <a:ext uri="{FF2B5EF4-FFF2-40B4-BE49-F238E27FC236}">
                  <a16:creationId xmlns:a16="http://schemas.microsoft.com/office/drawing/2014/main" id="{6F917B31-447D-4FA4-9D24-565CCB93FA2D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A923D171-1B5A-460B-AEB5-05268AB771A2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C6C4E26-BD2C-4A32-82C3-5619D0E7C4CA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平行四邊形 15">
              <a:extLst>
                <a:ext uri="{FF2B5EF4-FFF2-40B4-BE49-F238E27FC236}">
                  <a16:creationId xmlns:a16="http://schemas.microsoft.com/office/drawing/2014/main" id="{162DDE78-43BC-40F7-A74F-53F7EAAB41FC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A41DCD3F-51AD-4ED7-A9D9-43C8F393EBA5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梯形 17">
              <a:extLst>
                <a:ext uri="{FF2B5EF4-FFF2-40B4-BE49-F238E27FC236}">
                  <a16:creationId xmlns:a16="http://schemas.microsoft.com/office/drawing/2014/main" id="{7BFBD6F2-8A54-489D-ADF5-258D96336E5E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平行四邊形 18">
              <a:extLst>
                <a:ext uri="{FF2B5EF4-FFF2-40B4-BE49-F238E27FC236}">
                  <a16:creationId xmlns:a16="http://schemas.microsoft.com/office/drawing/2014/main" id="{2211D480-F8F0-465A-AD69-13B72F5708EA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平行四邊形 19">
              <a:extLst>
                <a:ext uri="{FF2B5EF4-FFF2-40B4-BE49-F238E27FC236}">
                  <a16:creationId xmlns:a16="http://schemas.microsoft.com/office/drawing/2014/main" id="{79104801-AEE7-4471-8164-7420AA0E64F4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7F974F50-2A52-47B5-B601-1992EFD6C0D4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2" name="梯形 21">
              <a:extLst>
                <a:ext uri="{FF2B5EF4-FFF2-40B4-BE49-F238E27FC236}">
                  <a16:creationId xmlns:a16="http://schemas.microsoft.com/office/drawing/2014/main" id="{AF484EE9-FDC1-4B3F-826E-FA3859E42568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3" name="梯形 22">
              <a:extLst>
                <a:ext uri="{FF2B5EF4-FFF2-40B4-BE49-F238E27FC236}">
                  <a16:creationId xmlns:a16="http://schemas.microsoft.com/office/drawing/2014/main" id="{B8814988-5F03-4DF8-ADCB-81981E98B89B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73E29B9E-55B8-4071-B73C-BA733916FBFA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0FB1009-E091-428E-BE15-C42AD9298724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81100"/>
            <a:ext cx="11582400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DD1931F4-FD7F-40CA-9109-0A1ECE5593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0" y="2202685"/>
            <a:ext cx="5381206" cy="3799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EC2A9769-C6F9-458F-A0B4-76874B869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1195" y="2202685"/>
            <a:ext cx="5355376" cy="37990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2" name="標題 31">
            <a:extLst>
              <a:ext uri="{FF2B5EF4-FFF2-40B4-BE49-F238E27FC236}">
                <a16:creationId xmlns:a16="http://schemas.microsoft.com/office/drawing/2014/main" id="{EE9ACB4C-3DBF-498F-9A8F-D69D7D59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65125"/>
            <a:ext cx="10746000" cy="817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31A2CB2-77DB-4FD3-970B-D14877CEBDEB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投影片編號版面配置區 4">
            <a:extLst>
              <a:ext uri="{FF2B5EF4-FFF2-40B4-BE49-F238E27FC236}">
                <a16:creationId xmlns:a16="http://schemas.microsoft.com/office/drawing/2014/main" id="{C92586A2-0185-4DFC-82F9-4EDFEFA177E2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說明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A22C7C5-01C1-4366-BBB2-92C2B90A76C5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C1055A5-378B-4151-B9EC-5307982A3747}"/>
              </a:ext>
            </a:extLst>
          </p:cNvPr>
          <p:cNvCxnSpPr>
            <a:cxnSpLocks/>
          </p:cNvCxnSpPr>
          <p:nvPr userDrawn="1"/>
        </p:nvCxnSpPr>
        <p:spPr>
          <a:xfrm>
            <a:off x="-1" y="1758147"/>
            <a:ext cx="4772026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C4F93B7-0D1D-429F-879E-CE1FA5FD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49384"/>
            <a:ext cx="3932237" cy="1005838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2CD1CE-027C-4611-9B2B-1FE6DCE4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62202" y="749385"/>
            <a:ext cx="6367752" cy="51116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3834F1-4D7E-44A1-9818-D634A88FA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6087" y="2057400"/>
            <a:ext cx="38659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F109FB5-DD8D-493F-BA54-7FA6970EFA0F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C4227DED-A15C-4FC4-9F98-94D1976A07E9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5B75CD24-10FD-4612-B145-07F48733F7D3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718D7F9-25E4-4969-AB4A-A6B7A9546CD7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01D5E926-22F8-47C3-9915-07176EF8F82F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F08A92E4-D764-445F-A093-D94C73A93936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A332AD05-6CB8-41D6-BCCD-AF339588B4D1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53E4B125-D10C-4AE5-87FB-A4E0FB12684A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779FBA0C-9B9B-4926-BD33-A787000E18B7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B9CFACC7-7576-4F2F-921C-FBC28930808B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C3B48AEE-4122-4CBB-BA02-B198B5EB3C0C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417C6B53-8A1E-47A2-ACEF-3906C0AF0716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0A0D7475-082A-4FFA-BC30-2D54D1000EB1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28B2971-FA64-4ECA-8042-0681A284E7BA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投影片編號版面配置區 4">
            <a:extLst>
              <a:ext uri="{FF2B5EF4-FFF2-40B4-BE49-F238E27FC236}">
                <a16:creationId xmlns:a16="http://schemas.microsoft.com/office/drawing/2014/main" id="{EA6D77F2-88DF-4496-A285-B8C956BFA6B8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1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B4706C-144F-49A5-93F3-737FD69B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E123BD-D1BF-403F-9C4F-169D2790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909844-A233-48DC-B726-003D49CDF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CECE-0A42-4917-B1B4-9BE51CC96E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6440BD-6F4A-4BC0-804C-24B5B605E44B}"/>
              </a:ext>
            </a:extLst>
          </p:cNvPr>
          <p:cNvSpPr/>
          <p:nvPr userDrawn="1"/>
        </p:nvSpPr>
        <p:spPr>
          <a:xfrm>
            <a:off x="0" y="1"/>
            <a:ext cx="12192000" cy="324000"/>
          </a:xfrm>
          <a:prstGeom prst="rect">
            <a:avLst/>
          </a:prstGeom>
          <a:solidFill>
            <a:srgbClr val="EAF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EE02DCB-E182-46A4-9DC9-27292F9732B3}"/>
              </a:ext>
            </a:extLst>
          </p:cNvPr>
          <p:cNvGrpSpPr/>
          <p:nvPr userDrawn="1"/>
        </p:nvGrpSpPr>
        <p:grpSpPr>
          <a:xfrm>
            <a:off x="11220450" y="67128"/>
            <a:ext cx="879249" cy="25687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9" name="平行四邊形 8">
              <a:extLst>
                <a:ext uri="{FF2B5EF4-FFF2-40B4-BE49-F238E27FC236}">
                  <a16:creationId xmlns:a16="http://schemas.microsoft.com/office/drawing/2014/main" id="{E913DF8C-CD0D-49E6-94BC-28CC5968C977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0" name="平行四邊形 9">
              <a:extLst>
                <a:ext uri="{FF2B5EF4-FFF2-40B4-BE49-F238E27FC236}">
                  <a16:creationId xmlns:a16="http://schemas.microsoft.com/office/drawing/2014/main" id="{7D424F86-21B2-40BE-A4FE-5F5C1ED170DC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5E59A76-B96B-459F-87F2-EB185803F1F3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F8A18287-FE7D-4F05-B2E1-C452E3363A41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3" name="平行四邊形 12">
              <a:extLst>
                <a:ext uri="{FF2B5EF4-FFF2-40B4-BE49-F238E27FC236}">
                  <a16:creationId xmlns:a16="http://schemas.microsoft.com/office/drawing/2014/main" id="{BBFD87F0-B0D5-4625-B3E4-E57022EB9ADC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4" name="梯形 13">
              <a:extLst>
                <a:ext uri="{FF2B5EF4-FFF2-40B4-BE49-F238E27FC236}">
                  <a16:creationId xmlns:a16="http://schemas.microsoft.com/office/drawing/2014/main" id="{CE4D1A8E-8449-47C9-A6E5-5B0C6A4CE48A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44F88F72-D28C-41F8-A627-8894FA2C659E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平行四邊形 15">
              <a:extLst>
                <a:ext uri="{FF2B5EF4-FFF2-40B4-BE49-F238E27FC236}">
                  <a16:creationId xmlns:a16="http://schemas.microsoft.com/office/drawing/2014/main" id="{0AE25A02-385A-4FAA-9EBC-71CB33B4FCD4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梯形 16">
              <a:extLst>
                <a:ext uri="{FF2B5EF4-FFF2-40B4-BE49-F238E27FC236}">
                  <a16:creationId xmlns:a16="http://schemas.microsoft.com/office/drawing/2014/main" id="{C5DD9A39-17A7-4DB6-A89C-8B0F4E094424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梯形 17">
              <a:extLst>
                <a:ext uri="{FF2B5EF4-FFF2-40B4-BE49-F238E27FC236}">
                  <a16:creationId xmlns:a16="http://schemas.microsoft.com/office/drawing/2014/main" id="{31445B80-8EF2-4489-8A5A-FD8C11C90DFC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F61CA09A-7636-4852-86E8-303CD738014A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pic>
        <p:nvPicPr>
          <p:cNvPr id="32" name="Picture 2">
            <a:extLst>
              <a:ext uri="{FF2B5EF4-FFF2-40B4-BE49-F238E27FC236}">
                <a16:creationId xmlns:a16="http://schemas.microsoft.com/office/drawing/2014/main" id="{C2DA0412-8CE5-4A9D-8FE4-C7526BABD1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617" y="6384925"/>
            <a:ext cx="406116" cy="40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4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1" r:id="rId3"/>
    <p:sldLayoutId id="2147483661" r:id="rId4"/>
    <p:sldLayoutId id="2147483654" r:id="rId5"/>
    <p:sldLayoutId id="2147483660" r:id="rId6"/>
    <p:sldLayoutId id="2147483652" r:id="rId7"/>
    <p:sldLayoutId id="2147483653" r:id="rId8"/>
    <p:sldLayoutId id="2147483657" r:id="rId9"/>
    <p:sldLayoutId id="214748365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docker.com/win/main/amd64/Docker%20Desktop%20Installer.exe?utm_source=docker&amp;utm_medium=webreferral&amp;utm_campaign=dd-smartbutton&amp;utm_location=module" TargetMode="External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nn-downloads" TargetMode="External"/><Relationship Id="rId2" Type="http://schemas.openxmlformats.org/officeDocument/2006/relationships/hyperlink" Target="https://developer.nvidia.com/cuda-downloads?target_os=Window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search?q=&amp;image_filter=official%2Copen_source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2024.01.26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34853" y="3522850"/>
            <a:ext cx="1658682" cy="1415156"/>
          </a:xfrm>
        </p:spPr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紀錄</a:t>
            </a:r>
            <a:r>
              <a:rPr lang="en-US" altLang="zh-TW" dirty="0">
                <a:latin typeface="+mj-ea"/>
                <a:ea typeface="+mj-ea"/>
              </a:rPr>
              <a:t>:</a:t>
            </a:r>
            <a:r>
              <a:rPr lang="zh-TW" altLang="en-US" dirty="0">
                <a:latin typeface="+mj-ea"/>
                <a:ea typeface="+mj-ea"/>
              </a:rPr>
              <a:t>余秉諺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5" name="副標題 7">
            <a:extLst>
              <a:ext uri="{FF2B5EF4-FFF2-40B4-BE49-F238E27FC236}">
                <a16:creationId xmlns:a16="http://schemas.microsoft.com/office/drawing/2014/main" id="{82336B89-55D0-456C-97A0-29D9731A6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Linux</a:t>
            </a:r>
            <a:r>
              <a:rPr lang="zh-TW" altLang="en-US" sz="4000" dirty="0"/>
              <a:t>上建立</a:t>
            </a:r>
            <a:r>
              <a:rPr lang="en-US" altLang="zh-TW" sz="4000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98582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42252-437C-4EEB-9238-5C3D5911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WSL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3216CA-9450-41DE-9470-151A8612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Windows</a:t>
            </a:r>
            <a:r>
              <a:rPr lang="zh-TW" altLang="en-US" dirty="0"/>
              <a:t>作業系統上建立</a:t>
            </a:r>
            <a:r>
              <a:rPr lang="en-US" altLang="zh-TW" dirty="0"/>
              <a:t>Linux</a:t>
            </a:r>
            <a:r>
              <a:rPr lang="zh-TW" altLang="en-US" dirty="0"/>
              <a:t>平台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command line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b="0" i="0" dirty="0" err="1">
                <a:effectLst/>
                <a:latin typeface="SFMono-Regular"/>
              </a:rPr>
              <a:t>wsl</a:t>
            </a:r>
            <a:r>
              <a:rPr lang="en-US" altLang="zh-TW" b="0" i="0" dirty="0">
                <a:effectLst/>
                <a:latin typeface="SFMono-Regular"/>
              </a:rPr>
              <a:t> –install</a:t>
            </a:r>
          </a:p>
          <a:p>
            <a:pPr lvl="1"/>
            <a:r>
              <a:rPr lang="en-US" altLang="zh-TW" b="0" i="0" dirty="0" err="1">
                <a:effectLst/>
                <a:latin typeface="SFMono-Regular"/>
              </a:rPr>
              <a:t>wsl</a:t>
            </a:r>
            <a:r>
              <a:rPr lang="en-US" altLang="zh-TW" b="0" i="0" dirty="0">
                <a:effectLst/>
                <a:latin typeface="SFMono-Regular"/>
              </a:rPr>
              <a:t> --set-default-version 2</a:t>
            </a:r>
          </a:p>
          <a:p>
            <a:pPr lvl="1"/>
            <a:r>
              <a:rPr lang="en-US" altLang="zh-TW" b="0" i="0" dirty="0" err="1">
                <a:effectLst/>
                <a:latin typeface="SFMono-Regular"/>
              </a:rPr>
              <a:t>wsl</a:t>
            </a:r>
            <a:r>
              <a:rPr lang="en-US" altLang="zh-TW" b="0" i="0" dirty="0">
                <a:effectLst/>
                <a:latin typeface="SFMono-Regular"/>
              </a:rPr>
              <a:t> --list –verbose</a:t>
            </a:r>
            <a:r>
              <a:rPr lang="zh-TW" altLang="en-US" b="0" i="0" dirty="0">
                <a:effectLst/>
                <a:latin typeface="SFMono-Regular"/>
              </a:rPr>
              <a:t> </a:t>
            </a:r>
            <a:r>
              <a:rPr lang="en-US" altLang="zh-TW" b="0" i="0" dirty="0">
                <a:effectLst/>
                <a:latin typeface="SFMono-Regular"/>
              </a:rPr>
              <a:t>(</a:t>
            </a:r>
            <a:r>
              <a:rPr lang="zh-TW" altLang="en-US" b="0" i="0" dirty="0">
                <a:effectLst/>
                <a:latin typeface="SFMono-Regular"/>
              </a:rPr>
              <a:t> </a:t>
            </a:r>
            <a:r>
              <a:rPr lang="en-US" altLang="zh-TW" b="0" i="0" dirty="0">
                <a:effectLst/>
                <a:latin typeface="SFMono-Regular"/>
              </a:rPr>
              <a:t>check version</a:t>
            </a:r>
            <a:r>
              <a:rPr lang="zh-TW" altLang="en-US" b="0" i="0" dirty="0">
                <a:effectLst/>
                <a:latin typeface="SFMono-Regular"/>
              </a:rPr>
              <a:t> </a:t>
            </a:r>
            <a:r>
              <a:rPr lang="en-US" altLang="zh-TW" dirty="0">
                <a:latin typeface="SFMono-Regular"/>
              </a:rPr>
              <a:t>)</a:t>
            </a:r>
          </a:p>
          <a:p>
            <a:pPr lvl="1"/>
            <a:endParaRPr lang="en-US" altLang="zh-TW" b="0" i="0" dirty="0">
              <a:effectLst/>
              <a:latin typeface="SFMono-Regular"/>
            </a:endParaRPr>
          </a:p>
          <a:p>
            <a:pPr lvl="1"/>
            <a:endParaRPr lang="en-US" altLang="zh-TW" b="0" i="0" dirty="0">
              <a:effectLst/>
              <a:latin typeface="SFMono-Regular"/>
            </a:endParaRP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490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42252-437C-4EEB-9238-5C3D5911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Desktop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3216CA-9450-41DE-9470-151A8612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</a:t>
            </a:r>
            <a:r>
              <a:rPr lang="zh-TW" altLang="en-US" dirty="0"/>
              <a:t> </a:t>
            </a:r>
            <a:r>
              <a:rPr lang="en-US" altLang="zh-TW" dirty="0"/>
              <a:t>Docker Desktop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https://www.docker.com/products/docker-desktop/</a:t>
            </a:r>
            <a:endParaRPr lang="en-US" altLang="zh-TW" dirty="0"/>
          </a:p>
          <a:p>
            <a:pPr lvl="1"/>
            <a:r>
              <a:rPr lang="zh-TW" altLang="en-US" dirty="0"/>
              <a:t>進入網頁後，選擇自己的作業系統。</a:t>
            </a:r>
            <a:endParaRPr lang="en-US" altLang="zh-TW" dirty="0"/>
          </a:p>
          <a:p>
            <a:pPr lvl="2"/>
            <a:r>
              <a:rPr lang="zh-TW" altLang="en-US" dirty="0"/>
              <a:t>如果你是</a:t>
            </a:r>
            <a:r>
              <a:rPr lang="en-US" altLang="zh-TW" dirty="0"/>
              <a:t>Windows</a:t>
            </a:r>
            <a:r>
              <a:rPr lang="zh-TW" altLang="en-US" dirty="0"/>
              <a:t>選擇下載的</a:t>
            </a:r>
            <a:r>
              <a:rPr lang="en-US" altLang="zh-TW" dirty="0"/>
              <a:t>WSL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Download for Windows - AMD64</a:t>
            </a:r>
            <a:endParaRPr lang="en-US" altLang="zh-TW" dirty="0"/>
          </a:p>
          <a:p>
            <a:pPr lvl="2"/>
            <a:r>
              <a:rPr lang="zh-TW" altLang="en-US" dirty="0"/>
              <a:t>使用</a:t>
            </a:r>
            <a:r>
              <a:rPr lang="en-US" altLang="zh-TW" dirty="0"/>
              <a:t> command</a:t>
            </a:r>
            <a:r>
              <a:rPr lang="zh-TW" altLang="en-US" dirty="0"/>
              <a:t> </a:t>
            </a:r>
            <a:r>
              <a:rPr lang="en-US" altLang="zh-TW" dirty="0"/>
              <a:t>line</a:t>
            </a:r>
          </a:p>
          <a:p>
            <a:pPr lvl="3"/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pPr lvl="3"/>
            <a:r>
              <a:rPr lang="en-US" altLang="zh-TW" dirty="0" err="1"/>
              <a:t>sudo</a:t>
            </a:r>
            <a:r>
              <a:rPr lang="en-US" altLang="zh-TW" dirty="0"/>
              <a:t> apt install apt-transport-https ca-certificates curl software-properties-common</a:t>
            </a:r>
          </a:p>
          <a:p>
            <a:pPr lvl="3"/>
            <a:r>
              <a:rPr lang="en-US" altLang="zh-TW" dirty="0"/>
              <a:t>curl -</a:t>
            </a:r>
            <a:r>
              <a:rPr lang="en-US" altLang="zh-TW" dirty="0" err="1"/>
              <a:t>fsSL</a:t>
            </a:r>
            <a:r>
              <a:rPr lang="en-US" altLang="zh-TW" dirty="0"/>
              <a:t> https://download.docker.com/linux/ubuntu/gpg | </a:t>
            </a:r>
            <a:r>
              <a:rPr lang="en-US" altLang="zh-TW" dirty="0" err="1"/>
              <a:t>sudo</a:t>
            </a:r>
            <a:r>
              <a:rPr lang="en-US" altLang="zh-TW" dirty="0"/>
              <a:t> apt-key add -</a:t>
            </a:r>
          </a:p>
          <a:p>
            <a:pPr lvl="3"/>
            <a:r>
              <a:rPr lang="en-US" altLang="zh-TW" dirty="0" err="1"/>
              <a:t>sudo</a:t>
            </a:r>
            <a:r>
              <a:rPr lang="en-US" altLang="zh-TW" dirty="0"/>
              <a:t> add-apt-repository "deb [arch=amd64] https://download.docker.com/linux/ubuntu $(</a:t>
            </a:r>
            <a:r>
              <a:rPr lang="en-US" altLang="zh-TW" dirty="0" err="1"/>
              <a:t>lsb_release</a:t>
            </a:r>
            <a:r>
              <a:rPr lang="en-US" altLang="zh-TW" dirty="0"/>
              <a:t> -cs) stable"</a:t>
            </a:r>
          </a:p>
          <a:p>
            <a:pPr lvl="3"/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pPr lvl="3"/>
            <a:r>
              <a:rPr lang="en-US" altLang="zh-TW" dirty="0" err="1"/>
              <a:t>sudo</a:t>
            </a:r>
            <a:r>
              <a:rPr lang="en-US" altLang="zh-TW" dirty="0"/>
              <a:t> apt install docker-</a:t>
            </a:r>
            <a:r>
              <a:rPr lang="en-US" altLang="zh-TW" dirty="0" err="1"/>
              <a:t>ce</a:t>
            </a:r>
            <a:endParaRPr lang="en-US" altLang="zh-TW" dirty="0"/>
          </a:p>
          <a:p>
            <a:pPr lvl="3"/>
            <a:r>
              <a:rPr lang="en-US" altLang="zh-TW" dirty="0"/>
              <a:t>docker --version</a:t>
            </a:r>
          </a:p>
          <a:p>
            <a:pPr lvl="3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580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42252-437C-4EEB-9238-5C3D5911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Environment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3216CA-9450-41DE-9470-151A8612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CUDA: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https://developer.nvidia.com/cuda-downloads?target_os=Windows</a:t>
            </a:r>
            <a:endParaRPr lang="en-US" altLang="zh-TW" dirty="0"/>
          </a:p>
          <a:p>
            <a:r>
              <a:rPr lang="en-US" altLang="zh-TW" dirty="0"/>
              <a:t>CUDNN: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https://developer.nvidia.com/cudnn-downloads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198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42252-437C-4EEB-9238-5C3D5911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Image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437688D-332E-4E78-B476-C54B4DA4992C}"/>
              </a:ext>
            </a:extLst>
          </p:cNvPr>
          <p:cNvSpPr txBox="1"/>
          <p:nvPr/>
        </p:nvSpPr>
        <p:spPr>
          <a:xfrm>
            <a:off x="1139842" y="5979079"/>
            <a:ext cx="621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建立一個叫「</a:t>
            </a:r>
            <a:r>
              <a:rPr lang="en-US" altLang="zh-TW" dirty="0"/>
              <a:t>Dockerfile</a:t>
            </a:r>
            <a:r>
              <a:rPr lang="zh-TW" altLang="en-US" dirty="0"/>
              <a:t>」的檔案，將以下基本程式碼存入</a:t>
            </a:r>
            <a:endParaRPr lang="en-US" altLang="zh-TW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5504B4C-55EB-49CF-8DCD-861987283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92" y="1253331"/>
            <a:ext cx="3238301" cy="4351337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F574C0-5190-4949-9C18-B4E837B11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535" y="37749"/>
            <a:ext cx="3220017" cy="67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9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3DA92-7281-4095-9464-EE4106FC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Image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5781B4-7E7B-4107-A4B0-615B10F1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使用系統管理身份打開</a:t>
            </a:r>
            <a:r>
              <a:rPr lang="en-US" altLang="zh-TW" dirty="0"/>
              <a:t>CMD</a:t>
            </a:r>
            <a:r>
              <a:rPr lang="zh-TW" altLang="en-US" dirty="0"/>
              <a:t>或是</a:t>
            </a:r>
            <a:r>
              <a:rPr lang="en-US" altLang="zh-TW" dirty="0"/>
              <a:t>Powershell</a:t>
            </a:r>
            <a:r>
              <a:rPr lang="zh-TW" altLang="en-US" dirty="0"/>
              <a:t>，使用以下</a:t>
            </a:r>
            <a:r>
              <a:rPr lang="en-US" altLang="zh-TW" dirty="0"/>
              <a:t>command line </a:t>
            </a:r>
            <a:r>
              <a:rPr lang="zh-TW" altLang="en-US" dirty="0"/>
              <a:t>啟動 </a:t>
            </a:r>
            <a:r>
              <a:rPr lang="en-US" altLang="zh-TW" dirty="0"/>
              <a:t>Docker</a:t>
            </a:r>
          </a:p>
          <a:p>
            <a:pPr lvl="1"/>
            <a:r>
              <a:rPr lang="en-US" altLang="zh-TW" dirty="0"/>
              <a:t>docker pull </a:t>
            </a:r>
            <a:r>
              <a:rPr lang="en-US" altLang="zh-TW" dirty="0" err="1"/>
              <a:t>nvidia</a:t>
            </a:r>
            <a:r>
              <a:rPr lang="en-US" altLang="zh-TW" dirty="0"/>
              <a:t>/cuda:11.8.0-cudnn8-runtime-ubuntu22.04</a:t>
            </a:r>
          </a:p>
          <a:p>
            <a:pPr lvl="1"/>
            <a:r>
              <a:rPr lang="zh-TW" altLang="en-US" dirty="0"/>
              <a:t> 可以到</a:t>
            </a:r>
            <a:r>
              <a:rPr lang="en-US" altLang="zh-TW" dirty="0" err="1"/>
              <a:t>dockerhub</a:t>
            </a:r>
            <a:r>
              <a:rPr lang="zh-TW" altLang="en-US" dirty="0"/>
              <a:t>找人家做好的環境</a:t>
            </a: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https://hub.docker.com/search?q=&amp;image_filter=official%2Copen_source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docker build -t </a:t>
            </a:r>
            <a:r>
              <a:rPr lang="en-US" altLang="zh-TW" dirty="0" err="1"/>
              <a:t>aiia_docker</a:t>
            </a:r>
            <a:r>
              <a:rPr lang="en-US" altLang="zh-TW" dirty="0"/>
              <a:t> .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</a:t>
            </a:r>
            <a:r>
              <a:rPr lang="zh-TW" altLang="en-US" dirty="0">
                <a:sym typeface="Wingdings" panose="05000000000000000000" pitchFamily="2" charset="2"/>
              </a:rPr>
              <a:t>這個點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很重要</a:t>
            </a:r>
            <a:r>
              <a:rPr lang="zh-TW" altLang="en-US" dirty="0">
                <a:sym typeface="Wingdings" panose="05000000000000000000" pitchFamily="2" charset="2"/>
              </a:rPr>
              <a:t>，一定要記得打到</a:t>
            </a:r>
            <a:endParaRPr lang="en-US" altLang="zh-TW" dirty="0"/>
          </a:p>
          <a:p>
            <a:pPr lvl="1"/>
            <a:r>
              <a:rPr lang="en-US" altLang="zh-TW" dirty="0"/>
              <a:t>docker run -d -p 2222:22 --</a:t>
            </a:r>
            <a:r>
              <a:rPr lang="en-US" altLang="zh-TW" dirty="0" err="1"/>
              <a:t>gpus</a:t>
            </a:r>
            <a:r>
              <a:rPr lang="en-US" altLang="zh-TW" dirty="0"/>
              <a:t> all --</a:t>
            </a:r>
            <a:r>
              <a:rPr lang="en-US" altLang="zh-TW" dirty="0" err="1"/>
              <a:t>cpus</a:t>
            </a:r>
            <a:r>
              <a:rPr lang="en-US" altLang="zh-TW" dirty="0"/>
              <a:t>=‘5’ --name </a:t>
            </a:r>
            <a:r>
              <a:rPr lang="en-US" altLang="zh-TW" dirty="0" err="1"/>
              <a:t>aiia_pc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 err="1"/>
              <a:t>aiia_docker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-d</a:t>
            </a:r>
            <a:r>
              <a:rPr lang="zh-TW" altLang="en-US" dirty="0"/>
              <a:t> 要打，這樣關掉</a:t>
            </a:r>
            <a:r>
              <a:rPr lang="en-US" altLang="zh-TW" dirty="0"/>
              <a:t>CMD</a:t>
            </a:r>
            <a:r>
              <a:rPr lang="zh-TW" altLang="en-US" dirty="0"/>
              <a:t>或是</a:t>
            </a:r>
            <a:r>
              <a:rPr lang="en-US" altLang="zh-TW" dirty="0"/>
              <a:t>Powershell</a:t>
            </a:r>
            <a:r>
              <a:rPr lang="zh-TW" altLang="en-US" dirty="0"/>
              <a:t>才不會關閉</a:t>
            </a:r>
            <a:r>
              <a:rPr lang="en-US" altLang="zh-TW" dirty="0"/>
              <a:t>Server</a:t>
            </a:r>
          </a:p>
          <a:p>
            <a:pPr lvl="2"/>
            <a:r>
              <a:rPr lang="en-US" altLang="zh-TW" dirty="0"/>
              <a:t>2222 </a:t>
            </a:r>
            <a:r>
              <a:rPr lang="zh-TW" altLang="en-US" dirty="0"/>
              <a:t>是</a:t>
            </a:r>
            <a:r>
              <a:rPr lang="en-US" altLang="zh-TW" dirty="0"/>
              <a:t>local</a:t>
            </a:r>
            <a:r>
              <a:rPr lang="zh-TW" altLang="en-US" dirty="0"/>
              <a:t>上的</a:t>
            </a:r>
            <a:r>
              <a:rPr lang="en-US" altLang="zh-TW" dirty="0"/>
              <a:t>port</a:t>
            </a:r>
            <a:r>
              <a:rPr lang="zh-TW" altLang="en-US" dirty="0"/>
              <a:t>號，</a:t>
            </a:r>
            <a:r>
              <a:rPr lang="en-US" altLang="zh-TW" dirty="0"/>
              <a:t>22 </a:t>
            </a:r>
            <a:r>
              <a:rPr lang="zh-TW" altLang="en-US" dirty="0"/>
              <a:t>是</a:t>
            </a:r>
            <a:r>
              <a:rPr lang="en-US" altLang="zh-TW" dirty="0"/>
              <a:t>container</a:t>
            </a:r>
            <a:r>
              <a:rPr lang="zh-TW" altLang="en-US" dirty="0"/>
              <a:t>內部的</a:t>
            </a:r>
            <a:r>
              <a:rPr lang="en-US" altLang="zh-TW" dirty="0"/>
              <a:t>port</a:t>
            </a:r>
            <a:r>
              <a:rPr lang="zh-TW" altLang="en-US" dirty="0"/>
              <a:t>號。</a:t>
            </a:r>
            <a:endParaRPr lang="en-US" altLang="zh-TW" dirty="0"/>
          </a:p>
          <a:p>
            <a:pPr lvl="2"/>
            <a:r>
              <a:rPr lang="en-US" altLang="zh-TW" dirty="0"/>
              <a:t>--</a:t>
            </a:r>
            <a:r>
              <a:rPr lang="en-US" altLang="zh-TW" dirty="0" err="1"/>
              <a:t>gpus</a:t>
            </a:r>
            <a:r>
              <a:rPr lang="en-US" altLang="zh-TW" dirty="0"/>
              <a:t> all</a:t>
            </a:r>
            <a:r>
              <a:rPr lang="zh-TW" altLang="en-US" dirty="0"/>
              <a:t>，全部</a:t>
            </a:r>
            <a:r>
              <a:rPr lang="en-US" altLang="zh-TW" dirty="0"/>
              <a:t>GPU</a:t>
            </a:r>
            <a:r>
              <a:rPr lang="zh-TW" altLang="en-US" dirty="0"/>
              <a:t>效能都可以使用</a:t>
            </a:r>
            <a:endParaRPr lang="en-US" altLang="zh-TW" dirty="0"/>
          </a:p>
          <a:p>
            <a:pPr lvl="2"/>
            <a:r>
              <a:rPr lang="en-US" altLang="zh-TW" dirty="0"/>
              <a:t>--</a:t>
            </a:r>
            <a:r>
              <a:rPr lang="en-US" altLang="zh-TW" dirty="0" err="1"/>
              <a:t>cpus</a:t>
            </a:r>
            <a:r>
              <a:rPr lang="en-US" altLang="zh-TW" dirty="0"/>
              <a:t>=“5”</a:t>
            </a:r>
            <a:r>
              <a:rPr lang="zh-TW" altLang="en-US" dirty="0"/>
              <a:t>，開</a:t>
            </a:r>
            <a:r>
              <a:rPr lang="en-US" altLang="zh-TW" dirty="0"/>
              <a:t>5</a:t>
            </a:r>
            <a:r>
              <a:rPr lang="zh-TW" altLang="en-US" dirty="0"/>
              <a:t>顆處理器</a:t>
            </a:r>
            <a:endParaRPr lang="en-US" altLang="zh-TW" dirty="0"/>
          </a:p>
          <a:p>
            <a:pPr lvl="2"/>
            <a:r>
              <a:rPr lang="en-US" altLang="zh-TW" dirty="0"/>
              <a:t>--name</a:t>
            </a:r>
            <a:r>
              <a:rPr lang="zh-TW" altLang="en-US" dirty="0"/>
              <a:t>，前面是 </a:t>
            </a:r>
            <a:r>
              <a:rPr lang="en-US" altLang="zh-TW" dirty="0"/>
              <a:t>Container </a:t>
            </a:r>
            <a:r>
              <a:rPr lang="zh-TW" altLang="en-US" dirty="0"/>
              <a:t>名稱，後面是 </a:t>
            </a:r>
            <a:r>
              <a:rPr lang="en-US" altLang="zh-TW" dirty="0"/>
              <a:t>Image</a:t>
            </a:r>
            <a:r>
              <a:rPr lang="zh-TW" altLang="en-US" dirty="0"/>
              <a:t> 名稱</a:t>
            </a:r>
            <a:endParaRPr lang="en-US" altLang="zh-TW" dirty="0"/>
          </a:p>
          <a:p>
            <a:pPr lvl="1"/>
            <a:r>
              <a:rPr lang="en-US" altLang="zh-TW" dirty="0"/>
              <a:t>docker stop &lt;Container</a:t>
            </a:r>
            <a:r>
              <a:rPr lang="zh-TW" altLang="en-US" dirty="0"/>
              <a:t> 名稱</a:t>
            </a:r>
            <a:r>
              <a:rPr lang="en-US" altLang="zh-TW" dirty="0"/>
              <a:t>&gt;</a:t>
            </a:r>
            <a:r>
              <a:rPr lang="zh-TW" altLang="en-US" dirty="0"/>
              <a:t> ，關閉</a:t>
            </a:r>
            <a:r>
              <a:rPr lang="en-US" altLang="zh-TW" dirty="0"/>
              <a:t>Container</a:t>
            </a:r>
          </a:p>
          <a:p>
            <a:pPr lvl="1"/>
            <a:r>
              <a:rPr lang="en-US" altLang="zh-TW" dirty="0"/>
              <a:t>docker rm</a:t>
            </a:r>
            <a:r>
              <a:rPr lang="zh-TW" altLang="en-US" dirty="0"/>
              <a:t> </a:t>
            </a:r>
            <a:r>
              <a:rPr lang="en-US" altLang="zh-TW" dirty="0"/>
              <a:t>&lt;Container</a:t>
            </a:r>
            <a:r>
              <a:rPr lang="zh-TW" altLang="en-US" dirty="0"/>
              <a:t> 名稱</a:t>
            </a:r>
            <a:r>
              <a:rPr lang="en-US" altLang="zh-TW" dirty="0"/>
              <a:t>&gt;</a:t>
            </a:r>
            <a:r>
              <a:rPr lang="zh-TW" altLang="en-US" dirty="0"/>
              <a:t> ，刪除</a:t>
            </a:r>
            <a:r>
              <a:rPr lang="en-US" altLang="zh-TW" dirty="0"/>
              <a:t>Container</a:t>
            </a:r>
          </a:p>
          <a:p>
            <a:pPr lvl="1"/>
            <a:r>
              <a:rPr lang="en-US" altLang="zh-TW" dirty="0"/>
              <a:t>Docker</a:t>
            </a:r>
            <a:r>
              <a:rPr lang="zh-TW" altLang="en-US" dirty="0"/>
              <a:t> </a:t>
            </a:r>
            <a:r>
              <a:rPr lang="en-US" altLang="zh-TW" dirty="0"/>
              <a:t>image rm</a:t>
            </a:r>
            <a:r>
              <a:rPr lang="zh-TW" altLang="en-US" dirty="0"/>
              <a:t> </a:t>
            </a:r>
            <a:r>
              <a:rPr lang="en-US" altLang="zh-TW" dirty="0"/>
              <a:t>&lt;Image</a:t>
            </a:r>
            <a:r>
              <a:rPr lang="zh-TW" altLang="en-US" dirty="0"/>
              <a:t> 名稱</a:t>
            </a:r>
            <a:r>
              <a:rPr lang="en-US" altLang="zh-TW" dirty="0"/>
              <a:t>&gt;</a:t>
            </a:r>
            <a:r>
              <a:rPr lang="zh-TW" altLang="en-US" dirty="0"/>
              <a:t> ，刪除</a:t>
            </a:r>
            <a:r>
              <a:rPr lang="en-US" altLang="zh-TW" dirty="0"/>
              <a:t>Image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349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97A68-121D-48E3-B48C-96EF2198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59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碩士簡報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23095</TotalTime>
  <Words>394</Words>
  <Application>Microsoft Office PowerPoint</Application>
  <PresentationFormat>寬螢幕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Aptos</vt:lpstr>
      <vt:lpstr>SFMono-Regular</vt:lpstr>
      <vt:lpstr>標楷體</vt:lpstr>
      <vt:lpstr>Arial</vt:lpstr>
      <vt:lpstr>Times New Roman</vt:lpstr>
      <vt:lpstr>Office 佈景主題</vt:lpstr>
      <vt:lpstr>2024.01.26</vt:lpstr>
      <vt:lpstr>Download WSL</vt:lpstr>
      <vt:lpstr>Docker Desktop</vt:lpstr>
      <vt:lpstr>Setting Environment</vt:lpstr>
      <vt:lpstr>Setting Image &amp; Container</vt:lpstr>
      <vt:lpstr>Setting Image &amp; Container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Ting Tsung Chang</dc:creator>
  <cp:lastModifiedBy>秉諺 余</cp:lastModifiedBy>
  <cp:revision>49</cp:revision>
  <dcterms:created xsi:type="dcterms:W3CDTF">2021-10-20T13:08:59Z</dcterms:created>
  <dcterms:modified xsi:type="dcterms:W3CDTF">2024-09-13T08:15:08Z</dcterms:modified>
</cp:coreProperties>
</file>