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embeddings/oleObject1.bin" ContentType="application/vnd.openxmlformats-officedocument.oleObject"/>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312" r:id="rId3"/>
    <p:sldId id="258" r:id="rId4"/>
    <p:sldId id="308" r:id="rId5"/>
    <p:sldId id="327" r:id="rId6"/>
    <p:sldId id="259" r:id="rId7"/>
    <p:sldId id="301" r:id="rId8"/>
    <p:sldId id="294" r:id="rId9"/>
    <p:sldId id="284" r:id="rId10"/>
    <p:sldId id="320" r:id="rId11"/>
    <p:sldId id="296" r:id="rId12"/>
    <p:sldId id="336" r:id="rId13"/>
    <p:sldId id="337" r:id="rId14"/>
    <p:sldId id="338" r:id="rId15"/>
    <p:sldId id="315" r:id="rId16"/>
    <p:sldId id="330" r:id="rId17"/>
    <p:sldId id="331" r:id="rId18"/>
    <p:sldId id="332" r:id="rId19"/>
    <p:sldId id="343" r:id="rId20"/>
    <p:sldId id="328" r:id="rId21"/>
    <p:sldId id="333" r:id="rId22"/>
    <p:sldId id="334" r:id="rId23"/>
    <p:sldId id="344" r:id="rId24"/>
    <p:sldId id="339" r:id="rId25"/>
    <p:sldId id="340" r:id="rId26"/>
    <p:sldId id="341" r:id="rId27"/>
    <p:sldId id="329" r:id="rId28"/>
    <p:sldId id="316" r:id="rId29"/>
    <p:sldId id="293"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709">
          <p15:clr>
            <a:srgbClr val="A4A3A4"/>
          </p15:clr>
        </p15:guide>
        <p15:guide id="2" pos="203">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0E06"/>
    <a:srgbClr val="00B100"/>
    <a:srgbClr val="00BB00"/>
    <a:srgbClr val="CC9900"/>
    <a:srgbClr val="FF9999"/>
    <a:srgbClr val="FFCCCC"/>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37" autoAdjust="0"/>
    <p:restoredTop sz="91129" autoAdjust="0"/>
  </p:normalViewPr>
  <p:slideViewPr>
    <p:cSldViewPr>
      <p:cViewPr varScale="1">
        <p:scale>
          <a:sx n="75" d="100"/>
          <a:sy n="75" d="100"/>
        </p:scale>
        <p:origin x="-2144" y="-104"/>
      </p:cViewPr>
      <p:guideLst>
        <p:guide orient="horz" pos="709"/>
        <p:guide pos="203"/>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1" d="100"/>
          <a:sy n="51" d="100"/>
        </p:scale>
        <p:origin x="-29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E234F5-2D94-184A-AD30-901342459C5D}" type="doc">
      <dgm:prSet loTypeId="urn:microsoft.com/office/officeart/2005/8/layout/hProcess11" loCatId="" qsTypeId="urn:microsoft.com/office/officeart/2005/8/quickstyle/simple4" qsCatId="simple" csTypeId="urn:microsoft.com/office/officeart/2005/8/colors/colorful3" csCatId="colorful" phldr="1"/>
      <dgm:spPr/>
      <dgm:t>
        <a:bodyPr/>
        <a:lstStyle/>
        <a:p>
          <a:endParaRPr lang="zh-CN" altLang="en-US"/>
        </a:p>
      </dgm:t>
    </dgm:pt>
    <dgm:pt modelId="{BDDB72E4-2582-6B45-A77C-6994D4EF47E2}">
      <dgm:prSet/>
      <dgm:spPr/>
      <dgm:t>
        <a:bodyPr/>
        <a:lstStyle/>
        <a:p>
          <a:pPr rtl="0"/>
          <a:endParaRPr lang="zh-CN" altLang="en-US" b="1" dirty="0">
            <a:solidFill>
              <a:srgbClr val="CC9900"/>
            </a:solidFill>
          </a:endParaRPr>
        </a:p>
      </dgm:t>
    </dgm:pt>
    <dgm:pt modelId="{FF01671A-DC02-5749-A0D6-C0FAB0A20C46}" type="sibTrans" cxnId="{57624CB2-A733-BD41-B783-3C02B422DB46}">
      <dgm:prSet/>
      <dgm:spPr/>
      <dgm:t>
        <a:bodyPr/>
        <a:lstStyle/>
        <a:p>
          <a:endParaRPr lang="zh-CN" altLang="en-US"/>
        </a:p>
      </dgm:t>
    </dgm:pt>
    <dgm:pt modelId="{0626886E-3009-7F4B-8151-7D1838175A17}" type="parTrans" cxnId="{57624CB2-A733-BD41-B783-3C02B422DB46}">
      <dgm:prSet/>
      <dgm:spPr/>
      <dgm:t>
        <a:bodyPr/>
        <a:lstStyle/>
        <a:p>
          <a:endParaRPr lang="zh-CN" altLang="en-US"/>
        </a:p>
      </dgm:t>
    </dgm:pt>
    <dgm:pt modelId="{DB86C22B-020E-974E-89E9-D0C7D7A8928E}">
      <dgm:prSet/>
      <dgm:spPr/>
      <dgm:t>
        <a:bodyPr/>
        <a:lstStyle/>
        <a:p>
          <a:pPr rtl="0"/>
          <a:endParaRPr lang="en-US" b="1" dirty="0">
            <a:solidFill>
              <a:srgbClr val="CC9900"/>
            </a:solidFill>
          </a:endParaRPr>
        </a:p>
      </dgm:t>
    </dgm:pt>
    <dgm:pt modelId="{92C0BC51-6860-3E4E-A4F0-92FEC1C386FC}" type="sibTrans" cxnId="{A1551568-50FE-4A4D-9AF4-7FFB091B0B67}">
      <dgm:prSet/>
      <dgm:spPr/>
      <dgm:t>
        <a:bodyPr/>
        <a:lstStyle/>
        <a:p>
          <a:endParaRPr lang="zh-CN" altLang="en-US"/>
        </a:p>
      </dgm:t>
    </dgm:pt>
    <dgm:pt modelId="{FE47861D-5BAA-3347-AE7B-E43D782C605D}" type="parTrans" cxnId="{A1551568-50FE-4A4D-9AF4-7FFB091B0B67}">
      <dgm:prSet/>
      <dgm:spPr/>
      <dgm:t>
        <a:bodyPr/>
        <a:lstStyle/>
        <a:p>
          <a:endParaRPr lang="zh-CN" altLang="en-US"/>
        </a:p>
      </dgm:t>
    </dgm:pt>
    <dgm:pt modelId="{19CDCF82-857A-B748-980A-65449B2179D8}" type="pres">
      <dgm:prSet presAssocID="{3BE234F5-2D94-184A-AD30-901342459C5D}" presName="Name0" presStyleCnt="0">
        <dgm:presLayoutVars>
          <dgm:dir/>
          <dgm:resizeHandles val="exact"/>
        </dgm:presLayoutVars>
      </dgm:prSet>
      <dgm:spPr/>
      <dgm:t>
        <a:bodyPr/>
        <a:lstStyle/>
        <a:p>
          <a:endParaRPr lang="zh-CN" altLang="en-US"/>
        </a:p>
      </dgm:t>
    </dgm:pt>
    <dgm:pt modelId="{2353498F-57D9-724E-BE9F-A414ACB5E301}" type="pres">
      <dgm:prSet presAssocID="{3BE234F5-2D94-184A-AD30-901342459C5D}" presName="arrow" presStyleLbl="bgShp" presStyleIdx="0" presStyleCnt="1"/>
      <dgm:spPr/>
    </dgm:pt>
    <dgm:pt modelId="{45B73495-BA5A-C34C-AFB2-881A287D44D4}" type="pres">
      <dgm:prSet presAssocID="{3BE234F5-2D94-184A-AD30-901342459C5D}" presName="points" presStyleCnt="0"/>
      <dgm:spPr/>
    </dgm:pt>
    <dgm:pt modelId="{773E5CBE-1A1A-364B-A1DC-0222027DD7DF}" type="pres">
      <dgm:prSet presAssocID="{DB86C22B-020E-974E-89E9-D0C7D7A8928E}" presName="compositeA" presStyleCnt="0"/>
      <dgm:spPr/>
    </dgm:pt>
    <dgm:pt modelId="{3D48FE21-56AE-EE4B-9FDD-2219234F491E}" type="pres">
      <dgm:prSet presAssocID="{DB86C22B-020E-974E-89E9-D0C7D7A8928E}" presName="textA" presStyleLbl="revTx" presStyleIdx="0" presStyleCnt="2">
        <dgm:presLayoutVars>
          <dgm:bulletEnabled val="1"/>
        </dgm:presLayoutVars>
      </dgm:prSet>
      <dgm:spPr/>
      <dgm:t>
        <a:bodyPr/>
        <a:lstStyle/>
        <a:p>
          <a:endParaRPr lang="zh-CN" altLang="en-US"/>
        </a:p>
      </dgm:t>
    </dgm:pt>
    <dgm:pt modelId="{1C1AD7D6-68C8-A447-B116-685F2C6E057B}" type="pres">
      <dgm:prSet presAssocID="{DB86C22B-020E-974E-89E9-D0C7D7A8928E}" presName="circleA" presStyleLbl="node1" presStyleIdx="0" presStyleCnt="2" custLinFactNeighborX="2637"/>
      <dgm:spPr/>
    </dgm:pt>
    <dgm:pt modelId="{EBDE8F3F-3D25-4A47-8806-283AC87F0776}" type="pres">
      <dgm:prSet presAssocID="{DB86C22B-020E-974E-89E9-D0C7D7A8928E}" presName="spaceA" presStyleCnt="0"/>
      <dgm:spPr/>
    </dgm:pt>
    <dgm:pt modelId="{6D9698EF-5C30-8044-B209-D055FC8FD215}" type="pres">
      <dgm:prSet presAssocID="{92C0BC51-6860-3E4E-A4F0-92FEC1C386FC}" presName="space" presStyleCnt="0"/>
      <dgm:spPr/>
    </dgm:pt>
    <dgm:pt modelId="{D8C85993-5F59-4F59-90C4-1832D10852DF}" type="pres">
      <dgm:prSet presAssocID="{BDDB72E4-2582-6B45-A77C-6994D4EF47E2}" presName="compositeB" presStyleCnt="0"/>
      <dgm:spPr/>
    </dgm:pt>
    <dgm:pt modelId="{4FCF97C0-AB4F-4A9F-AA4B-92E652A57FB1}" type="pres">
      <dgm:prSet presAssocID="{BDDB72E4-2582-6B45-A77C-6994D4EF47E2}" presName="textB" presStyleLbl="revTx" presStyleIdx="1" presStyleCnt="2">
        <dgm:presLayoutVars>
          <dgm:bulletEnabled val="1"/>
        </dgm:presLayoutVars>
      </dgm:prSet>
      <dgm:spPr/>
      <dgm:t>
        <a:bodyPr/>
        <a:lstStyle/>
        <a:p>
          <a:endParaRPr lang="zh-CN" altLang="en-US"/>
        </a:p>
      </dgm:t>
    </dgm:pt>
    <dgm:pt modelId="{5C680E5B-59FA-42EF-99CE-50B549695632}" type="pres">
      <dgm:prSet presAssocID="{BDDB72E4-2582-6B45-A77C-6994D4EF47E2}" presName="circleB" presStyleLbl="node1" presStyleIdx="1" presStyleCnt="2"/>
      <dgm:spPr/>
    </dgm:pt>
    <dgm:pt modelId="{22842B56-C2FC-4FE7-ADCE-95B69FB12748}" type="pres">
      <dgm:prSet presAssocID="{BDDB72E4-2582-6B45-A77C-6994D4EF47E2}" presName="spaceB" presStyleCnt="0"/>
      <dgm:spPr/>
    </dgm:pt>
  </dgm:ptLst>
  <dgm:cxnLst>
    <dgm:cxn modelId="{A1551568-50FE-4A4D-9AF4-7FFB091B0B67}" srcId="{3BE234F5-2D94-184A-AD30-901342459C5D}" destId="{DB86C22B-020E-974E-89E9-D0C7D7A8928E}" srcOrd="0" destOrd="0" parTransId="{FE47861D-5BAA-3347-AE7B-E43D782C605D}" sibTransId="{92C0BC51-6860-3E4E-A4F0-92FEC1C386FC}"/>
    <dgm:cxn modelId="{3B72EA30-E870-BE48-B70B-A3937508245A}" type="presOf" srcId="{DB86C22B-020E-974E-89E9-D0C7D7A8928E}" destId="{3D48FE21-56AE-EE4B-9FDD-2219234F491E}" srcOrd="0" destOrd="0" presId="urn:microsoft.com/office/officeart/2005/8/layout/hProcess11"/>
    <dgm:cxn modelId="{3A34895B-648F-4B4E-A464-F90A38A67E8F}" type="presOf" srcId="{3BE234F5-2D94-184A-AD30-901342459C5D}" destId="{19CDCF82-857A-B748-980A-65449B2179D8}" srcOrd="0" destOrd="0" presId="urn:microsoft.com/office/officeart/2005/8/layout/hProcess11"/>
    <dgm:cxn modelId="{57624CB2-A733-BD41-B783-3C02B422DB46}" srcId="{3BE234F5-2D94-184A-AD30-901342459C5D}" destId="{BDDB72E4-2582-6B45-A77C-6994D4EF47E2}" srcOrd="1" destOrd="0" parTransId="{0626886E-3009-7F4B-8151-7D1838175A17}" sibTransId="{FF01671A-DC02-5749-A0D6-C0FAB0A20C46}"/>
    <dgm:cxn modelId="{F63D7153-8238-41AF-B9CB-A66332164117}" type="presOf" srcId="{BDDB72E4-2582-6B45-A77C-6994D4EF47E2}" destId="{4FCF97C0-AB4F-4A9F-AA4B-92E652A57FB1}" srcOrd="0" destOrd="0" presId="urn:microsoft.com/office/officeart/2005/8/layout/hProcess11"/>
    <dgm:cxn modelId="{60868C12-D97C-8341-84AC-A5F64CD4A9AB}" type="presParOf" srcId="{19CDCF82-857A-B748-980A-65449B2179D8}" destId="{2353498F-57D9-724E-BE9F-A414ACB5E301}" srcOrd="0" destOrd="0" presId="urn:microsoft.com/office/officeart/2005/8/layout/hProcess11"/>
    <dgm:cxn modelId="{309AEA49-CD16-0E48-892C-949EDEF83013}" type="presParOf" srcId="{19CDCF82-857A-B748-980A-65449B2179D8}" destId="{45B73495-BA5A-C34C-AFB2-881A287D44D4}" srcOrd="1" destOrd="0" presId="urn:microsoft.com/office/officeart/2005/8/layout/hProcess11"/>
    <dgm:cxn modelId="{BDDA07BD-7AED-984E-AEE7-D1C7C6DA2F00}" type="presParOf" srcId="{45B73495-BA5A-C34C-AFB2-881A287D44D4}" destId="{773E5CBE-1A1A-364B-A1DC-0222027DD7DF}" srcOrd="0" destOrd="0" presId="urn:microsoft.com/office/officeart/2005/8/layout/hProcess11"/>
    <dgm:cxn modelId="{F5AAD195-53C9-E94E-ADC1-07EC2D9A8781}" type="presParOf" srcId="{773E5CBE-1A1A-364B-A1DC-0222027DD7DF}" destId="{3D48FE21-56AE-EE4B-9FDD-2219234F491E}" srcOrd="0" destOrd="0" presId="urn:microsoft.com/office/officeart/2005/8/layout/hProcess11"/>
    <dgm:cxn modelId="{2CCA4394-8048-7744-8DAB-54D4F474D75A}" type="presParOf" srcId="{773E5CBE-1A1A-364B-A1DC-0222027DD7DF}" destId="{1C1AD7D6-68C8-A447-B116-685F2C6E057B}" srcOrd="1" destOrd="0" presId="urn:microsoft.com/office/officeart/2005/8/layout/hProcess11"/>
    <dgm:cxn modelId="{EFDE3D2A-ABFA-B242-9D62-E3A2E207732D}" type="presParOf" srcId="{773E5CBE-1A1A-364B-A1DC-0222027DD7DF}" destId="{EBDE8F3F-3D25-4A47-8806-283AC87F0776}" srcOrd="2" destOrd="0" presId="urn:microsoft.com/office/officeart/2005/8/layout/hProcess11"/>
    <dgm:cxn modelId="{9F08CC8D-7713-644B-9F53-76DF84F1FA0A}" type="presParOf" srcId="{45B73495-BA5A-C34C-AFB2-881A287D44D4}" destId="{6D9698EF-5C30-8044-B209-D055FC8FD215}" srcOrd="1" destOrd="0" presId="urn:microsoft.com/office/officeart/2005/8/layout/hProcess11"/>
    <dgm:cxn modelId="{2F6A0028-1FE2-4E27-8A76-569B5F33DFF8}" type="presParOf" srcId="{45B73495-BA5A-C34C-AFB2-881A287D44D4}" destId="{D8C85993-5F59-4F59-90C4-1832D10852DF}" srcOrd="2" destOrd="0" presId="urn:microsoft.com/office/officeart/2005/8/layout/hProcess11"/>
    <dgm:cxn modelId="{188FA68E-DE49-47BC-9605-F6CCDDF9700E}" type="presParOf" srcId="{D8C85993-5F59-4F59-90C4-1832D10852DF}" destId="{4FCF97C0-AB4F-4A9F-AA4B-92E652A57FB1}" srcOrd="0" destOrd="0" presId="urn:microsoft.com/office/officeart/2005/8/layout/hProcess11"/>
    <dgm:cxn modelId="{D7EBDB90-E2AA-4951-A2D8-BEA986EC76B0}" type="presParOf" srcId="{D8C85993-5F59-4F59-90C4-1832D10852DF}" destId="{5C680E5B-59FA-42EF-99CE-50B549695632}" srcOrd="1" destOrd="0" presId="urn:microsoft.com/office/officeart/2005/8/layout/hProcess11"/>
    <dgm:cxn modelId="{4865AA82-6241-4CA7-A229-F17F4E062AED}" type="presParOf" srcId="{D8C85993-5F59-4F59-90C4-1832D10852DF}" destId="{22842B56-C2FC-4FE7-ADCE-95B69FB12748}"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3BE234F5-2D94-184A-AD30-901342459C5D}" type="doc">
      <dgm:prSet loTypeId="urn:microsoft.com/office/officeart/2005/8/layout/hProcess11" loCatId="" qsTypeId="urn:microsoft.com/office/officeart/2005/8/quickstyle/simple4" qsCatId="simple" csTypeId="urn:microsoft.com/office/officeart/2005/8/colors/colorful3" csCatId="colorful" phldr="1"/>
      <dgm:spPr/>
      <dgm:t>
        <a:bodyPr/>
        <a:lstStyle/>
        <a:p>
          <a:endParaRPr lang="zh-CN" altLang="en-US"/>
        </a:p>
      </dgm:t>
    </dgm:pt>
    <dgm:pt modelId="{BDDB72E4-2582-6B45-A77C-6994D4EF47E2}">
      <dgm:prSet/>
      <dgm:spPr/>
      <dgm:t>
        <a:bodyPr/>
        <a:lstStyle/>
        <a:p>
          <a:pPr rtl="0"/>
          <a:endParaRPr lang="zh-CN" altLang="en-US" b="1" dirty="0">
            <a:solidFill>
              <a:srgbClr val="CC9900"/>
            </a:solidFill>
          </a:endParaRPr>
        </a:p>
      </dgm:t>
    </dgm:pt>
    <dgm:pt modelId="{FF01671A-DC02-5749-A0D6-C0FAB0A20C46}" type="sibTrans" cxnId="{57624CB2-A733-BD41-B783-3C02B422DB46}">
      <dgm:prSet/>
      <dgm:spPr/>
      <dgm:t>
        <a:bodyPr/>
        <a:lstStyle/>
        <a:p>
          <a:endParaRPr lang="zh-CN" altLang="en-US"/>
        </a:p>
      </dgm:t>
    </dgm:pt>
    <dgm:pt modelId="{0626886E-3009-7F4B-8151-7D1838175A17}" type="parTrans" cxnId="{57624CB2-A733-BD41-B783-3C02B422DB46}">
      <dgm:prSet/>
      <dgm:spPr/>
      <dgm:t>
        <a:bodyPr/>
        <a:lstStyle/>
        <a:p>
          <a:endParaRPr lang="zh-CN" altLang="en-US"/>
        </a:p>
      </dgm:t>
    </dgm:pt>
    <dgm:pt modelId="{DB86C22B-020E-974E-89E9-D0C7D7A8928E}">
      <dgm:prSet/>
      <dgm:spPr/>
      <dgm:t>
        <a:bodyPr/>
        <a:lstStyle/>
        <a:p>
          <a:pPr rtl="0"/>
          <a:endParaRPr lang="en-US" b="1" dirty="0">
            <a:solidFill>
              <a:srgbClr val="CC9900"/>
            </a:solidFill>
          </a:endParaRPr>
        </a:p>
      </dgm:t>
    </dgm:pt>
    <dgm:pt modelId="{92C0BC51-6860-3E4E-A4F0-92FEC1C386FC}" type="sibTrans" cxnId="{A1551568-50FE-4A4D-9AF4-7FFB091B0B67}">
      <dgm:prSet/>
      <dgm:spPr/>
      <dgm:t>
        <a:bodyPr/>
        <a:lstStyle/>
        <a:p>
          <a:endParaRPr lang="zh-CN" altLang="en-US"/>
        </a:p>
      </dgm:t>
    </dgm:pt>
    <dgm:pt modelId="{FE47861D-5BAA-3347-AE7B-E43D782C605D}" type="parTrans" cxnId="{A1551568-50FE-4A4D-9AF4-7FFB091B0B67}">
      <dgm:prSet/>
      <dgm:spPr/>
      <dgm:t>
        <a:bodyPr/>
        <a:lstStyle/>
        <a:p>
          <a:endParaRPr lang="zh-CN" altLang="en-US"/>
        </a:p>
      </dgm:t>
    </dgm:pt>
    <dgm:pt modelId="{AD2319B8-923C-FB4F-878E-D3C4565DC766}">
      <dgm:prSet/>
      <dgm:spPr/>
      <dgm:t>
        <a:bodyPr/>
        <a:lstStyle/>
        <a:p>
          <a:pPr rtl="0"/>
          <a:endParaRPr lang="en-US" b="1" dirty="0">
            <a:solidFill>
              <a:srgbClr val="CC9900"/>
            </a:solidFill>
          </a:endParaRPr>
        </a:p>
      </dgm:t>
    </dgm:pt>
    <dgm:pt modelId="{AD1B8DD5-02BB-BF41-BC18-BA22F4AA56F1}" type="sibTrans" cxnId="{C4864ED6-7E47-3447-8CE4-46FC6510D24A}">
      <dgm:prSet/>
      <dgm:spPr/>
      <dgm:t>
        <a:bodyPr/>
        <a:lstStyle/>
        <a:p>
          <a:endParaRPr lang="zh-CN" altLang="en-US"/>
        </a:p>
      </dgm:t>
    </dgm:pt>
    <dgm:pt modelId="{C73F1E7F-683E-994F-844C-7742E1F07259}" type="parTrans" cxnId="{C4864ED6-7E47-3447-8CE4-46FC6510D24A}">
      <dgm:prSet/>
      <dgm:spPr/>
      <dgm:t>
        <a:bodyPr/>
        <a:lstStyle/>
        <a:p>
          <a:endParaRPr lang="zh-CN" altLang="en-US"/>
        </a:p>
      </dgm:t>
    </dgm:pt>
    <dgm:pt modelId="{19CDCF82-857A-B748-980A-65449B2179D8}" type="pres">
      <dgm:prSet presAssocID="{3BE234F5-2D94-184A-AD30-901342459C5D}" presName="Name0" presStyleCnt="0">
        <dgm:presLayoutVars>
          <dgm:dir/>
          <dgm:resizeHandles val="exact"/>
        </dgm:presLayoutVars>
      </dgm:prSet>
      <dgm:spPr/>
      <dgm:t>
        <a:bodyPr/>
        <a:lstStyle/>
        <a:p>
          <a:endParaRPr lang="zh-CN" altLang="en-US"/>
        </a:p>
      </dgm:t>
    </dgm:pt>
    <dgm:pt modelId="{2353498F-57D9-724E-BE9F-A414ACB5E301}" type="pres">
      <dgm:prSet presAssocID="{3BE234F5-2D94-184A-AD30-901342459C5D}" presName="arrow" presStyleLbl="bgShp" presStyleIdx="0" presStyleCnt="1"/>
      <dgm:spPr/>
    </dgm:pt>
    <dgm:pt modelId="{45B73495-BA5A-C34C-AFB2-881A287D44D4}" type="pres">
      <dgm:prSet presAssocID="{3BE234F5-2D94-184A-AD30-901342459C5D}" presName="points" presStyleCnt="0"/>
      <dgm:spPr/>
    </dgm:pt>
    <dgm:pt modelId="{773E5CBE-1A1A-364B-A1DC-0222027DD7DF}" type="pres">
      <dgm:prSet presAssocID="{DB86C22B-020E-974E-89E9-D0C7D7A8928E}" presName="compositeA" presStyleCnt="0"/>
      <dgm:spPr/>
    </dgm:pt>
    <dgm:pt modelId="{3D48FE21-56AE-EE4B-9FDD-2219234F491E}" type="pres">
      <dgm:prSet presAssocID="{DB86C22B-020E-974E-89E9-D0C7D7A8928E}" presName="textA" presStyleLbl="revTx" presStyleIdx="0" presStyleCnt="3">
        <dgm:presLayoutVars>
          <dgm:bulletEnabled val="1"/>
        </dgm:presLayoutVars>
      </dgm:prSet>
      <dgm:spPr/>
      <dgm:t>
        <a:bodyPr/>
        <a:lstStyle/>
        <a:p>
          <a:endParaRPr lang="zh-CN" altLang="en-US"/>
        </a:p>
      </dgm:t>
    </dgm:pt>
    <dgm:pt modelId="{1C1AD7D6-68C8-A447-B116-685F2C6E057B}" type="pres">
      <dgm:prSet presAssocID="{DB86C22B-020E-974E-89E9-D0C7D7A8928E}" presName="circleA" presStyleLbl="node1" presStyleIdx="0" presStyleCnt="3" custLinFactNeighborX="2637"/>
      <dgm:spPr>
        <a:solidFill>
          <a:srgbClr val="008000"/>
        </a:solidFill>
      </dgm:spPr>
      <dgm:t>
        <a:bodyPr/>
        <a:lstStyle/>
        <a:p>
          <a:endParaRPr lang="zh-CN" altLang="en-US"/>
        </a:p>
      </dgm:t>
    </dgm:pt>
    <dgm:pt modelId="{EBDE8F3F-3D25-4A47-8806-283AC87F0776}" type="pres">
      <dgm:prSet presAssocID="{DB86C22B-020E-974E-89E9-D0C7D7A8928E}" presName="spaceA" presStyleCnt="0"/>
      <dgm:spPr/>
    </dgm:pt>
    <dgm:pt modelId="{6D9698EF-5C30-8044-B209-D055FC8FD215}" type="pres">
      <dgm:prSet presAssocID="{92C0BC51-6860-3E4E-A4F0-92FEC1C386FC}" presName="space" presStyleCnt="0"/>
      <dgm:spPr/>
    </dgm:pt>
    <dgm:pt modelId="{EC3C9AFD-C231-A847-BBE8-9068BEC892FE}" type="pres">
      <dgm:prSet presAssocID="{AD2319B8-923C-FB4F-878E-D3C4565DC766}" presName="compositeB" presStyleCnt="0"/>
      <dgm:spPr/>
    </dgm:pt>
    <dgm:pt modelId="{E23955D8-F493-1E4C-85C7-ED0CC614A47F}" type="pres">
      <dgm:prSet presAssocID="{AD2319B8-923C-FB4F-878E-D3C4565DC766}" presName="textB" presStyleLbl="revTx" presStyleIdx="1" presStyleCnt="3">
        <dgm:presLayoutVars>
          <dgm:bulletEnabled val="1"/>
        </dgm:presLayoutVars>
      </dgm:prSet>
      <dgm:spPr/>
      <dgm:t>
        <a:bodyPr/>
        <a:lstStyle/>
        <a:p>
          <a:endParaRPr lang="zh-CN" altLang="en-US"/>
        </a:p>
      </dgm:t>
    </dgm:pt>
    <dgm:pt modelId="{5FA67AA7-9954-6841-B832-5FA654501F75}" type="pres">
      <dgm:prSet presAssocID="{AD2319B8-923C-FB4F-878E-D3C4565DC766}" presName="circleB" presStyleLbl="node1" presStyleIdx="1" presStyleCnt="3"/>
      <dgm:spPr>
        <a:solidFill>
          <a:srgbClr val="FF6600"/>
        </a:solidFill>
      </dgm:spPr>
      <dgm:t>
        <a:bodyPr/>
        <a:lstStyle/>
        <a:p>
          <a:endParaRPr lang="zh-CN" altLang="en-US"/>
        </a:p>
      </dgm:t>
    </dgm:pt>
    <dgm:pt modelId="{86835503-0781-A241-B83B-C28AE57CF93D}" type="pres">
      <dgm:prSet presAssocID="{AD2319B8-923C-FB4F-878E-D3C4565DC766}" presName="spaceB" presStyleCnt="0"/>
      <dgm:spPr/>
    </dgm:pt>
    <dgm:pt modelId="{BC8A2B59-E76B-B74C-AE33-2CAE96146EEA}" type="pres">
      <dgm:prSet presAssocID="{AD1B8DD5-02BB-BF41-BC18-BA22F4AA56F1}" presName="space" presStyleCnt="0"/>
      <dgm:spPr/>
    </dgm:pt>
    <dgm:pt modelId="{124FE7C5-7DDA-0C41-82B8-443F29DF61C8}" type="pres">
      <dgm:prSet presAssocID="{BDDB72E4-2582-6B45-A77C-6994D4EF47E2}" presName="compositeA" presStyleCnt="0"/>
      <dgm:spPr/>
    </dgm:pt>
    <dgm:pt modelId="{040FB105-0F5B-7B4E-A5DA-7CC9B29B6126}" type="pres">
      <dgm:prSet presAssocID="{BDDB72E4-2582-6B45-A77C-6994D4EF47E2}" presName="textA" presStyleLbl="revTx" presStyleIdx="2" presStyleCnt="3">
        <dgm:presLayoutVars>
          <dgm:bulletEnabled val="1"/>
        </dgm:presLayoutVars>
      </dgm:prSet>
      <dgm:spPr/>
      <dgm:t>
        <a:bodyPr/>
        <a:lstStyle/>
        <a:p>
          <a:endParaRPr lang="zh-CN" altLang="en-US"/>
        </a:p>
      </dgm:t>
    </dgm:pt>
    <dgm:pt modelId="{4A625729-F98F-5440-B35B-33C8A3484AFF}" type="pres">
      <dgm:prSet presAssocID="{BDDB72E4-2582-6B45-A77C-6994D4EF47E2}" presName="circleA" presStyleLbl="node1" presStyleIdx="2" presStyleCnt="3"/>
      <dgm:spPr>
        <a:solidFill>
          <a:srgbClr val="FFCCCC"/>
        </a:solidFill>
      </dgm:spPr>
      <dgm:t>
        <a:bodyPr/>
        <a:lstStyle/>
        <a:p>
          <a:endParaRPr lang="zh-CN" altLang="en-US"/>
        </a:p>
      </dgm:t>
    </dgm:pt>
    <dgm:pt modelId="{D9671590-AA00-8F4D-A713-EB6E523493F5}" type="pres">
      <dgm:prSet presAssocID="{BDDB72E4-2582-6B45-A77C-6994D4EF47E2}" presName="spaceA" presStyleCnt="0"/>
      <dgm:spPr/>
    </dgm:pt>
  </dgm:ptLst>
  <dgm:cxnLst>
    <dgm:cxn modelId="{C4864ED6-7E47-3447-8CE4-46FC6510D24A}" srcId="{3BE234F5-2D94-184A-AD30-901342459C5D}" destId="{AD2319B8-923C-FB4F-878E-D3C4565DC766}" srcOrd="1" destOrd="0" parTransId="{C73F1E7F-683E-994F-844C-7742E1F07259}" sibTransId="{AD1B8DD5-02BB-BF41-BC18-BA22F4AA56F1}"/>
    <dgm:cxn modelId="{A1551568-50FE-4A4D-9AF4-7FFB091B0B67}" srcId="{3BE234F5-2D94-184A-AD30-901342459C5D}" destId="{DB86C22B-020E-974E-89E9-D0C7D7A8928E}" srcOrd="0" destOrd="0" parTransId="{FE47861D-5BAA-3347-AE7B-E43D782C605D}" sibTransId="{92C0BC51-6860-3E4E-A4F0-92FEC1C386FC}"/>
    <dgm:cxn modelId="{14212045-C27D-4052-9C69-A7F391691C7A}" type="presOf" srcId="{AD2319B8-923C-FB4F-878E-D3C4565DC766}" destId="{E23955D8-F493-1E4C-85C7-ED0CC614A47F}" srcOrd="0" destOrd="0" presId="urn:microsoft.com/office/officeart/2005/8/layout/hProcess11"/>
    <dgm:cxn modelId="{B55168EC-9048-4BFA-B0D7-4BB04DA2B222}" type="presOf" srcId="{3BE234F5-2D94-184A-AD30-901342459C5D}" destId="{19CDCF82-857A-B748-980A-65449B2179D8}" srcOrd="0" destOrd="0" presId="urn:microsoft.com/office/officeart/2005/8/layout/hProcess11"/>
    <dgm:cxn modelId="{57624CB2-A733-BD41-B783-3C02B422DB46}" srcId="{3BE234F5-2D94-184A-AD30-901342459C5D}" destId="{BDDB72E4-2582-6B45-A77C-6994D4EF47E2}" srcOrd="2" destOrd="0" parTransId="{0626886E-3009-7F4B-8151-7D1838175A17}" sibTransId="{FF01671A-DC02-5749-A0D6-C0FAB0A20C46}"/>
    <dgm:cxn modelId="{3246DDD3-6A64-4E11-ABC7-2403EDF5676B}" type="presOf" srcId="{DB86C22B-020E-974E-89E9-D0C7D7A8928E}" destId="{3D48FE21-56AE-EE4B-9FDD-2219234F491E}" srcOrd="0" destOrd="0" presId="urn:microsoft.com/office/officeart/2005/8/layout/hProcess11"/>
    <dgm:cxn modelId="{0B62FBED-3BCD-4764-8B0F-78B5D40A2850}" type="presOf" srcId="{BDDB72E4-2582-6B45-A77C-6994D4EF47E2}" destId="{040FB105-0F5B-7B4E-A5DA-7CC9B29B6126}" srcOrd="0" destOrd="0" presId="urn:microsoft.com/office/officeart/2005/8/layout/hProcess11"/>
    <dgm:cxn modelId="{E07CF4E6-D818-4B3E-A73E-F8D9F1DB188F}" type="presParOf" srcId="{19CDCF82-857A-B748-980A-65449B2179D8}" destId="{2353498F-57D9-724E-BE9F-A414ACB5E301}" srcOrd="0" destOrd="0" presId="urn:microsoft.com/office/officeart/2005/8/layout/hProcess11"/>
    <dgm:cxn modelId="{B575E959-7673-444E-948F-B3B59C900BFF}" type="presParOf" srcId="{19CDCF82-857A-B748-980A-65449B2179D8}" destId="{45B73495-BA5A-C34C-AFB2-881A287D44D4}" srcOrd="1" destOrd="0" presId="urn:microsoft.com/office/officeart/2005/8/layout/hProcess11"/>
    <dgm:cxn modelId="{D5FEA514-4F0C-48E2-BE0C-39278E38EF09}" type="presParOf" srcId="{45B73495-BA5A-C34C-AFB2-881A287D44D4}" destId="{773E5CBE-1A1A-364B-A1DC-0222027DD7DF}" srcOrd="0" destOrd="0" presId="urn:microsoft.com/office/officeart/2005/8/layout/hProcess11"/>
    <dgm:cxn modelId="{9448CD04-5AC0-4FF2-99CE-AA28EAA8E1EF}" type="presParOf" srcId="{773E5CBE-1A1A-364B-A1DC-0222027DD7DF}" destId="{3D48FE21-56AE-EE4B-9FDD-2219234F491E}" srcOrd="0" destOrd="0" presId="urn:microsoft.com/office/officeart/2005/8/layout/hProcess11"/>
    <dgm:cxn modelId="{264EB91A-E757-4468-93BE-39B65A400E5F}" type="presParOf" srcId="{773E5CBE-1A1A-364B-A1DC-0222027DD7DF}" destId="{1C1AD7D6-68C8-A447-B116-685F2C6E057B}" srcOrd="1" destOrd="0" presId="urn:microsoft.com/office/officeart/2005/8/layout/hProcess11"/>
    <dgm:cxn modelId="{9A326313-B61D-4B03-A2E2-CC1DB83B4013}" type="presParOf" srcId="{773E5CBE-1A1A-364B-A1DC-0222027DD7DF}" destId="{EBDE8F3F-3D25-4A47-8806-283AC87F0776}" srcOrd="2" destOrd="0" presId="urn:microsoft.com/office/officeart/2005/8/layout/hProcess11"/>
    <dgm:cxn modelId="{E9E4EC8D-89DA-40CC-984A-7EBA367EAABF}" type="presParOf" srcId="{45B73495-BA5A-C34C-AFB2-881A287D44D4}" destId="{6D9698EF-5C30-8044-B209-D055FC8FD215}" srcOrd="1" destOrd="0" presId="urn:microsoft.com/office/officeart/2005/8/layout/hProcess11"/>
    <dgm:cxn modelId="{59C1075D-B0FE-4036-A8B2-FC3F8E9560E6}" type="presParOf" srcId="{45B73495-BA5A-C34C-AFB2-881A287D44D4}" destId="{EC3C9AFD-C231-A847-BBE8-9068BEC892FE}" srcOrd="2" destOrd="0" presId="urn:microsoft.com/office/officeart/2005/8/layout/hProcess11"/>
    <dgm:cxn modelId="{CC8910AD-C1DC-4380-B680-4B9B10AAE6D9}" type="presParOf" srcId="{EC3C9AFD-C231-A847-BBE8-9068BEC892FE}" destId="{E23955D8-F493-1E4C-85C7-ED0CC614A47F}" srcOrd="0" destOrd="0" presId="urn:microsoft.com/office/officeart/2005/8/layout/hProcess11"/>
    <dgm:cxn modelId="{C4D4B82F-9E1F-41D0-89A9-BA8353255291}" type="presParOf" srcId="{EC3C9AFD-C231-A847-BBE8-9068BEC892FE}" destId="{5FA67AA7-9954-6841-B832-5FA654501F75}" srcOrd="1" destOrd="0" presId="urn:microsoft.com/office/officeart/2005/8/layout/hProcess11"/>
    <dgm:cxn modelId="{8966EA69-EF2D-43DF-ADDA-B04CA94318FA}" type="presParOf" srcId="{EC3C9AFD-C231-A847-BBE8-9068BEC892FE}" destId="{86835503-0781-A241-B83B-C28AE57CF93D}" srcOrd="2" destOrd="0" presId="urn:microsoft.com/office/officeart/2005/8/layout/hProcess11"/>
    <dgm:cxn modelId="{DBAC45A2-70EE-4088-B2FB-F4D44EF34FDA}" type="presParOf" srcId="{45B73495-BA5A-C34C-AFB2-881A287D44D4}" destId="{BC8A2B59-E76B-B74C-AE33-2CAE96146EEA}" srcOrd="3" destOrd="0" presId="urn:microsoft.com/office/officeart/2005/8/layout/hProcess11"/>
    <dgm:cxn modelId="{F761DD65-3604-48E3-A5DE-E79D5BF0A180}" type="presParOf" srcId="{45B73495-BA5A-C34C-AFB2-881A287D44D4}" destId="{124FE7C5-7DDA-0C41-82B8-443F29DF61C8}" srcOrd="4" destOrd="0" presId="urn:microsoft.com/office/officeart/2005/8/layout/hProcess11"/>
    <dgm:cxn modelId="{2CAE7F08-7850-4D38-845E-DA32E71CFBA6}" type="presParOf" srcId="{124FE7C5-7DDA-0C41-82B8-443F29DF61C8}" destId="{040FB105-0F5B-7B4E-A5DA-7CC9B29B6126}" srcOrd="0" destOrd="0" presId="urn:microsoft.com/office/officeart/2005/8/layout/hProcess11"/>
    <dgm:cxn modelId="{4F724C7D-717D-4FC6-B49A-C4E87FE66E2B}" type="presParOf" srcId="{124FE7C5-7DDA-0C41-82B8-443F29DF61C8}" destId="{4A625729-F98F-5440-B35B-33C8A3484AFF}" srcOrd="1" destOrd="0" presId="urn:microsoft.com/office/officeart/2005/8/layout/hProcess11"/>
    <dgm:cxn modelId="{B2AF10C6-94A2-489A-B064-32DD9F8A86DB}" type="presParOf" srcId="{124FE7C5-7DDA-0C41-82B8-443F29DF61C8}" destId="{D9671590-AA00-8F4D-A713-EB6E523493F5}"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53498F-57D9-724E-BE9F-A414ACB5E301}">
      <dsp:nvSpPr>
        <dsp:cNvPr id="0" name=""/>
        <dsp:cNvSpPr/>
      </dsp:nvSpPr>
      <dsp:spPr>
        <a:xfrm>
          <a:off x="0" y="609397"/>
          <a:ext cx="8568952" cy="812530"/>
        </a:xfrm>
        <a:prstGeom prst="notchedRightArrow">
          <a:avLst/>
        </a:prstGeom>
        <a:solidFill>
          <a:schemeClr val="accent3">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D48FE21-56AE-EE4B-9FDD-2219234F491E}">
      <dsp:nvSpPr>
        <dsp:cNvPr id="0" name=""/>
        <dsp:cNvSpPr/>
      </dsp:nvSpPr>
      <dsp:spPr>
        <a:xfrm>
          <a:off x="94" y="0"/>
          <a:ext cx="3761887" cy="812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lvl="0" algn="ctr" defTabSz="1244600" rtl="0">
            <a:lnSpc>
              <a:spcPct val="90000"/>
            </a:lnSpc>
            <a:spcBef>
              <a:spcPct val="0"/>
            </a:spcBef>
            <a:spcAft>
              <a:spcPct val="35000"/>
            </a:spcAft>
          </a:pPr>
          <a:endParaRPr lang="en-US" sz="2800" b="1" kern="1200" dirty="0">
            <a:solidFill>
              <a:srgbClr val="CC9900"/>
            </a:solidFill>
          </a:endParaRPr>
        </a:p>
      </dsp:txBody>
      <dsp:txXfrm>
        <a:off x="94" y="0"/>
        <a:ext cx="3761887" cy="812530"/>
      </dsp:txXfrm>
    </dsp:sp>
    <dsp:sp modelId="{1C1AD7D6-68C8-A447-B116-685F2C6E057B}">
      <dsp:nvSpPr>
        <dsp:cNvPr id="0" name=""/>
        <dsp:cNvSpPr/>
      </dsp:nvSpPr>
      <dsp:spPr>
        <a:xfrm>
          <a:off x="1784828" y="914096"/>
          <a:ext cx="203132" cy="203132"/>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FCF97C0-AB4F-4A9F-AA4B-92E652A57FB1}">
      <dsp:nvSpPr>
        <dsp:cNvPr id="0" name=""/>
        <dsp:cNvSpPr/>
      </dsp:nvSpPr>
      <dsp:spPr>
        <a:xfrm>
          <a:off x="3950075" y="1218795"/>
          <a:ext cx="3761887" cy="812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t" anchorCtr="0">
          <a:noAutofit/>
        </a:bodyPr>
        <a:lstStyle/>
        <a:p>
          <a:pPr lvl="0" algn="ctr" defTabSz="1244600" rtl="0">
            <a:lnSpc>
              <a:spcPct val="90000"/>
            </a:lnSpc>
            <a:spcBef>
              <a:spcPct val="0"/>
            </a:spcBef>
            <a:spcAft>
              <a:spcPct val="35000"/>
            </a:spcAft>
          </a:pPr>
          <a:endParaRPr lang="zh-CN" altLang="en-US" sz="2800" b="1" kern="1200" dirty="0">
            <a:solidFill>
              <a:srgbClr val="CC9900"/>
            </a:solidFill>
          </a:endParaRPr>
        </a:p>
      </dsp:txBody>
      <dsp:txXfrm>
        <a:off x="3950075" y="1218795"/>
        <a:ext cx="3761887" cy="812530"/>
      </dsp:txXfrm>
    </dsp:sp>
    <dsp:sp modelId="{5C680E5B-59FA-42EF-99CE-50B549695632}">
      <dsp:nvSpPr>
        <dsp:cNvPr id="0" name=""/>
        <dsp:cNvSpPr/>
      </dsp:nvSpPr>
      <dsp:spPr>
        <a:xfrm>
          <a:off x="5729452" y="914096"/>
          <a:ext cx="203132" cy="203132"/>
        </a:xfrm>
        <a:prstGeom prst="ellipse">
          <a:avLst/>
        </a:prstGeom>
        <a:gradFill rotWithShape="0">
          <a:gsLst>
            <a:gs pos="0">
              <a:schemeClr val="accent3">
                <a:hueOff val="-12300005"/>
                <a:satOff val="-100000"/>
                <a:lumOff val="-2745"/>
                <a:alphaOff val="0"/>
                <a:shade val="51000"/>
                <a:satMod val="130000"/>
              </a:schemeClr>
            </a:gs>
            <a:gs pos="80000">
              <a:schemeClr val="accent3">
                <a:hueOff val="-12300005"/>
                <a:satOff val="-100000"/>
                <a:lumOff val="-2745"/>
                <a:alphaOff val="0"/>
                <a:shade val="93000"/>
                <a:satMod val="130000"/>
              </a:schemeClr>
            </a:gs>
            <a:gs pos="100000">
              <a:schemeClr val="accent3">
                <a:hueOff val="-12300005"/>
                <a:satOff val="-100000"/>
                <a:lumOff val="-274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53498F-57D9-724E-BE9F-A414ACB5E301}">
      <dsp:nvSpPr>
        <dsp:cNvPr id="0" name=""/>
        <dsp:cNvSpPr/>
      </dsp:nvSpPr>
      <dsp:spPr>
        <a:xfrm>
          <a:off x="0" y="609397"/>
          <a:ext cx="8568952" cy="812530"/>
        </a:xfrm>
        <a:prstGeom prst="notchedRightArrow">
          <a:avLst/>
        </a:prstGeom>
        <a:solidFill>
          <a:schemeClr val="accent3">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D48FE21-56AE-EE4B-9FDD-2219234F491E}">
      <dsp:nvSpPr>
        <dsp:cNvPr id="0" name=""/>
        <dsp:cNvSpPr/>
      </dsp:nvSpPr>
      <dsp:spPr>
        <a:xfrm>
          <a:off x="3765" y="0"/>
          <a:ext cx="2485330" cy="812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lvl="0" algn="ctr" defTabSz="1244600" rtl="0">
            <a:lnSpc>
              <a:spcPct val="90000"/>
            </a:lnSpc>
            <a:spcBef>
              <a:spcPct val="0"/>
            </a:spcBef>
            <a:spcAft>
              <a:spcPct val="35000"/>
            </a:spcAft>
          </a:pPr>
          <a:endParaRPr lang="en-US" sz="2800" b="1" kern="1200" dirty="0">
            <a:solidFill>
              <a:srgbClr val="CC9900"/>
            </a:solidFill>
          </a:endParaRPr>
        </a:p>
      </dsp:txBody>
      <dsp:txXfrm>
        <a:off x="3765" y="0"/>
        <a:ext cx="2485330" cy="812530"/>
      </dsp:txXfrm>
    </dsp:sp>
    <dsp:sp modelId="{1C1AD7D6-68C8-A447-B116-685F2C6E057B}">
      <dsp:nvSpPr>
        <dsp:cNvPr id="0" name=""/>
        <dsp:cNvSpPr/>
      </dsp:nvSpPr>
      <dsp:spPr>
        <a:xfrm>
          <a:off x="1150221" y="914096"/>
          <a:ext cx="203132" cy="203132"/>
        </a:xfrm>
        <a:prstGeom prst="ellipse">
          <a:avLst/>
        </a:prstGeom>
        <a:solidFill>
          <a:srgbClr val="0080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23955D8-F493-1E4C-85C7-ED0CC614A47F}">
      <dsp:nvSpPr>
        <dsp:cNvPr id="0" name=""/>
        <dsp:cNvSpPr/>
      </dsp:nvSpPr>
      <dsp:spPr>
        <a:xfrm>
          <a:off x="2613362" y="1218795"/>
          <a:ext cx="2485330" cy="812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t" anchorCtr="0">
          <a:noAutofit/>
        </a:bodyPr>
        <a:lstStyle/>
        <a:p>
          <a:pPr lvl="0" algn="ctr" defTabSz="1244600" rtl="0">
            <a:lnSpc>
              <a:spcPct val="90000"/>
            </a:lnSpc>
            <a:spcBef>
              <a:spcPct val="0"/>
            </a:spcBef>
            <a:spcAft>
              <a:spcPct val="35000"/>
            </a:spcAft>
          </a:pPr>
          <a:endParaRPr lang="en-US" sz="2800" b="1" kern="1200" dirty="0">
            <a:solidFill>
              <a:srgbClr val="CC9900"/>
            </a:solidFill>
          </a:endParaRPr>
        </a:p>
      </dsp:txBody>
      <dsp:txXfrm>
        <a:off x="2613362" y="1218795"/>
        <a:ext cx="2485330" cy="812530"/>
      </dsp:txXfrm>
    </dsp:sp>
    <dsp:sp modelId="{5FA67AA7-9954-6841-B832-5FA654501F75}">
      <dsp:nvSpPr>
        <dsp:cNvPr id="0" name=""/>
        <dsp:cNvSpPr/>
      </dsp:nvSpPr>
      <dsp:spPr>
        <a:xfrm>
          <a:off x="3754462" y="914096"/>
          <a:ext cx="203132" cy="203132"/>
        </a:xfrm>
        <a:prstGeom prst="ellipse">
          <a:avLst/>
        </a:prstGeom>
        <a:solidFill>
          <a:srgbClr val="FF66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40FB105-0F5B-7B4E-A5DA-7CC9B29B6126}">
      <dsp:nvSpPr>
        <dsp:cNvPr id="0" name=""/>
        <dsp:cNvSpPr/>
      </dsp:nvSpPr>
      <dsp:spPr>
        <a:xfrm>
          <a:off x="5222960" y="0"/>
          <a:ext cx="2485330" cy="812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lvl="0" algn="ctr" defTabSz="1244600" rtl="0">
            <a:lnSpc>
              <a:spcPct val="90000"/>
            </a:lnSpc>
            <a:spcBef>
              <a:spcPct val="0"/>
            </a:spcBef>
            <a:spcAft>
              <a:spcPct val="35000"/>
            </a:spcAft>
          </a:pPr>
          <a:endParaRPr lang="zh-CN" altLang="en-US" sz="2800" b="1" kern="1200" dirty="0">
            <a:solidFill>
              <a:srgbClr val="CC9900"/>
            </a:solidFill>
          </a:endParaRPr>
        </a:p>
      </dsp:txBody>
      <dsp:txXfrm>
        <a:off x="5222960" y="0"/>
        <a:ext cx="2485330" cy="812530"/>
      </dsp:txXfrm>
    </dsp:sp>
    <dsp:sp modelId="{4A625729-F98F-5440-B35B-33C8A3484AFF}">
      <dsp:nvSpPr>
        <dsp:cNvPr id="0" name=""/>
        <dsp:cNvSpPr/>
      </dsp:nvSpPr>
      <dsp:spPr>
        <a:xfrm>
          <a:off x="6364059" y="914096"/>
          <a:ext cx="203132" cy="203132"/>
        </a:xfrm>
        <a:prstGeom prst="ellipse">
          <a:avLst/>
        </a:prstGeom>
        <a:solidFill>
          <a:srgbClr val="FFCCCC"/>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8FA923-25AF-4C45-88B7-17F72031CF32}" type="datetimeFigureOut">
              <a:rPr lang="zh-CN" altLang="en-US" smtClean="0"/>
              <a:pPr/>
              <a:t>16-1-6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87ED3-DB3D-4F3C-BB3C-92EB85BA95CA}" type="slidenum">
              <a:rPr lang="zh-CN" altLang="en-US" smtClean="0"/>
              <a:pPr/>
              <a:t>‹#›</a:t>
            </a:fld>
            <a:endParaRPr lang="zh-CN" altLang="en-US"/>
          </a:p>
        </p:txBody>
      </p:sp>
    </p:spTree>
    <p:extLst>
      <p:ext uri="{BB962C8B-B14F-4D97-AF65-F5344CB8AC3E}">
        <p14:creationId xmlns:p14="http://schemas.microsoft.com/office/powerpoint/2010/main" val="15820783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712EDF-B377-4450-903F-F05A962FD2E4}" type="datetimeFigureOut">
              <a:rPr lang="zh-CN" altLang="en-US" smtClean="0"/>
              <a:pPr/>
              <a:t>16-1-6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E29D65-4B31-4501-8412-C034E90869F2}" type="slidenum">
              <a:rPr lang="zh-CN" altLang="en-US" smtClean="0"/>
              <a:pPr/>
              <a:t>‹#›</a:t>
            </a:fld>
            <a:endParaRPr lang="zh-CN" altLang="en-US"/>
          </a:p>
        </p:txBody>
      </p:sp>
    </p:spTree>
    <p:extLst>
      <p:ext uri="{BB962C8B-B14F-4D97-AF65-F5344CB8AC3E}">
        <p14:creationId xmlns:p14="http://schemas.microsoft.com/office/powerpoint/2010/main" val="2228358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题目需要再拟</a:t>
            </a:r>
            <a:endParaRPr kumimoji="1"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备选</a:t>
            </a:r>
            <a:r>
              <a:rPr kumimoji="1" lang="en-US" altLang="zh-CN" dirty="0" smtClean="0"/>
              <a:t>1</a:t>
            </a:r>
            <a:r>
              <a:rPr kumimoji="1" lang="zh-CN" altLang="en-US" dirty="0" smtClean="0"/>
              <a:t>：</a:t>
            </a:r>
            <a:r>
              <a:rPr lang="zh-CN" altLang="en-US" b="1" dirty="0" smtClean="0"/>
              <a:t>基于手势密码触屏行为的用户认证研究</a:t>
            </a:r>
            <a:endParaRPr lang="en-US" altLang="zh-CN" b="1" dirty="0" smtClean="0"/>
          </a:p>
          <a:p>
            <a:endParaRPr kumimoji="1" lang="zh-CN" altLang="en-US" dirty="0"/>
          </a:p>
        </p:txBody>
      </p:sp>
      <p:sp>
        <p:nvSpPr>
          <p:cNvPr id="4" name="幻灯片编号占位符 3"/>
          <p:cNvSpPr>
            <a:spLocks noGrp="1"/>
          </p:cNvSpPr>
          <p:nvPr>
            <p:ph type="sldNum" sz="quarter" idx="10"/>
          </p:nvPr>
        </p:nvSpPr>
        <p:spPr/>
        <p:txBody>
          <a:bodyPr/>
          <a:lstStyle/>
          <a:p>
            <a:fld id="{F4E29D65-4B31-4501-8412-C034E90869F2}" type="slidenum">
              <a:rPr lang="zh-CN" altLang="en-US" smtClean="0"/>
              <a:pPr/>
              <a:t>1</a:t>
            </a:fld>
            <a:endParaRPr lang="zh-CN" altLang="en-US"/>
          </a:p>
        </p:txBody>
      </p:sp>
    </p:spTree>
    <p:extLst>
      <p:ext uri="{BB962C8B-B14F-4D97-AF65-F5344CB8AC3E}">
        <p14:creationId xmlns:p14="http://schemas.microsoft.com/office/powerpoint/2010/main" val="1082780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讲这一张</a:t>
            </a:r>
            <a:r>
              <a:rPr kumimoji="1" lang="en-US" altLang="zh-CN" dirty="0" smtClean="0"/>
              <a:t>PPT</a:t>
            </a:r>
            <a:r>
              <a:rPr kumimoji="1" lang="zh-CN" altLang="en-US" dirty="0" smtClean="0"/>
              <a:t>分为两张</a:t>
            </a:r>
            <a:endParaRPr kumimoji="1" lang="zh-CN" altLang="en-US" dirty="0"/>
          </a:p>
        </p:txBody>
      </p:sp>
      <p:sp>
        <p:nvSpPr>
          <p:cNvPr id="4" name="幻灯片编号占位符 3"/>
          <p:cNvSpPr>
            <a:spLocks noGrp="1"/>
          </p:cNvSpPr>
          <p:nvPr>
            <p:ph type="sldNum" sz="quarter" idx="10"/>
          </p:nvPr>
        </p:nvSpPr>
        <p:spPr/>
        <p:txBody>
          <a:bodyPr/>
          <a:lstStyle/>
          <a:p>
            <a:fld id="{F4E29D65-4B31-4501-8412-C034E90869F2}" type="slidenum">
              <a:rPr lang="zh-CN" altLang="en-US" smtClean="0"/>
              <a:pPr/>
              <a:t>4</a:t>
            </a:fld>
            <a:endParaRPr lang="zh-CN" altLang="en-US"/>
          </a:p>
        </p:txBody>
      </p:sp>
    </p:spTree>
    <p:extLst>
      <p:ext uri="{BB962C8B-B14F-4D97-AF65-F5344CB8AC3E}">
        <p14:creationId xmlns:p14="http://schemas.microsoft.com/office/powerpoint/2010/main" val="3639059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讲这一张</a:t>
            </a:r>
            <a:r>
              <a:rPr kumimoji="1" lang="en-US" altLang="zh-CN" dirty="0" smtClean="0"/>
              <a:t>PPT</a:t>
            </a:r>
            <a:r>
              <a:rPr kumimoji="1" lang="zh-CN" altLang="en-US" dirty="0" smtClean="0"/>
              <a:t>分为两张</a:t>
            </a:r>
            <a:endParaRPr kumimoji="1" lang="zh-CN" altLang="en-US" dirty="0"/>
          </a:p>
        </p:txBody>
      </p:sp>
      <p:sp>
        <p:nvSpPr>
          <p:cNvPr id="4" name="幻灯片编号占位符 3"/>
          <p:cNvSpPr>
            <a:spLocks noGrp="1"/>
          </p:cNvSpPr>
          <p:nvPr>
            <p:ph type="sldNum" sz="quarter" idx="10"/>
          </p:nvPr>
        </p:nvSpPr>
        <p:spPr/>
        <p:txBody>
          <a:bodyPr/>
          <a:lstStyle/>
          <a:p>
            <a:fld id="{F4E29D65-4B31-4501-8412-C034E90869F2}" type="slidenum">
              <a:rPr lang="zh-CN" altLang="en-US" smtClean="0"/>
              <a:pPr/>
              <a:t>5</a:t>
            </a:fld>
            <a:endParaRPr lang="zh-CN" altLang="en-US"/>
          </a:p>
        </p:txBody>
      </p:sp>
    </p:spTree>
    <p:extLst>
      <p:ext uri="{BB962C8B-B14F-4D97-AF65-F5344CB8AC3E}">
        <p14:creationId xmlns:p14="http://schemas.microsoft.com/office/powerpoint/2010/main" val="2309829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行为认证</a:t>
            </a:r>
            <a:r>
              <a:rPr kumimoji="1" lang="en-US" altLang="zh-CN" dirty="0" smtClean="0"/>
              <a:t>-</a:t>
            </a:r>
            <a:r>
              <a:rPr kumimoji="1" lang="zh-CN" altLang="en-US" dirty="0" smtClean="0"/>
              <a:t>移动端行为认证</a:t>
            </a:r>
            <a:r>
              <a:rPr kumimoji="1" lang="en-US" altLang="zh-CN" dirty="0" smtClean="0"/>
              <a:t>-</a:t>
            </a:r>
            <a:r>
              <a:rPr kumimoji="1" lang="zh-CN" altLang="en-US" dirty="0" smtClean="0"/>
              <a:t>触屏行为认证</a:t>
            </a:r>
            <a:r>
              <a:rPr kumimoji="1" lang="en-US" altLang="zh-CN" dirty="0" smtClean="0"/>
              <a:t>-</a:t>
            </a:r>
            <a:r>
              <a:rPr kumimoji="1" lang="zh-CN" altLang="en-US" dirty="0" smtClean="0"/>
              <a:t>滑屏解锁行为认证</a:t>
            </a:r>
            <a:endParaRPr kumimoji="1" lang="zh-CN" altLang="en-US" dirty="0"/>
          </a:p>
        </p:txBody>
      </p:sp>
      <p:sp>
        <p:nvSpPr>
          <p:cNvPr id="4" name="幻灯片编号占位符 3"/>
          <p:cNvSpPr>
            <a:spLocks noGrp="1"/>
          </p:cNvSpPr>
          <p:nvPr>
            <p:ph type="sldNum" sz="quarter" idx="10"/>
          </p:nvPr>
        </p:nvSpPr>
        <p:spPr/>
        <p:txBody>
          <a:bodyPr/>
          <a:lstStyle/>
          <a:p>
            <a:fld id="{F4E29D65-4B31-4501-8412-C034E90869F2}" type="slidenum">
              <a:rPr lang="zh-CN" altLang="en-US" smtClean="0"/>
              <a:pPr/>
              <a:t>7</a:t>
            </a:fld>
            <a:endParaRPr lang="zh-CN" altLang="en-US"/>
          </a:p>
        </p:txBody>
      </p:sp>
    </p:spTree>
    <p:extLst>
      <p:ext uri="{BB962C8B-B14F-4D97-AF65-F5344CB8AC3E}">
        <p14:creationId xmlns:p14="http://schemas.microsoft.com/office/powerpoint/2010/main" val="2994828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4E29D65-4B31-4501-8412-C034E90869F2}" type="slidenum">
              <a:rPr lang="zh-CN" altLang="en-US" smtClean="0"/>
              <a:pPr/>
              <a:t>24</a:t>
            </a:fld>
            <a:endParaRPr lang="zh-CN" altLang="en-US"/>
          </a:p>
        </p:txBody>
      </p:sp>
    </p:spTree>
    <p:extLst>
      <p:ext uri="{BB962C8B-B14F-4D97-AF65-F5344CB8AC3E}">
        <p14:creationId xmlns:p14="http://schemas.microsoft.com/office/powerpoint/2010/main" val="3639059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4E29D65-4B31-4501-8412-C034E90869F2}" type="slidenum">
              <a:rPr lang="zh-CN" altLang="en-US" smtClean="0"/>
              <a:pPr/>
              <a:t>25</a:t>
            </a:fld>
            <a:endParaRPr lang="zh-CN" altLang="en-US"/>
          </a:p>
        </p:txBody>
      </p:sp>
    </p:spTree>
    <p:extLst>
      <p:ext uri="{BB962C8B-B14F-4D97-AF65-F5344CB8AC3E}">
        <p14:creationId xmlns:p14="http://schemas.microsoft.com/office/powerpoint/2010/main" val="3639059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4E29D65-4B31-4501-8412-C034E90869F2}" type="slidenum">
              <a:rPr lang="zh-CN" altLang="en-US" smtClean="0"/>
              <a:pPr/>
              <a:t>26</a:t>
            </a:fld>
            <a:endParaRPr lang="zh-CN" altLang="en-US"/>
          </a:p>
        </p:txBody>
      </p:sp>
    </p:spTree>
    <p:extLst>
      <p:ext uri="{BB962C8B-B14F-4D97-AF65-F5344CB8AC3E}">
        <p14:creationId xmlns:p14="http://schemas.microsoft.com/office/powerpoint/2010/main" val="3639059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0" name="文本占位符 9"/>
          <p:cNvSpPr>
            <a:spLocks noGrp="1"/>
          </p:cNvSpPr>
          <p:nvPr>
            <p:ph type="body" sz="quarter" idx="10" hasCustomPrompt="1"/>
          </p:nvPr>
        </p:nvSpPr>
        <p:spPr>
          <a:xfrm>
            <a:off x="3491880" y="2780928"/>
            <a:ext cx="5256584" cy="1152128"/>
          </a:xfrm>
        </p:spPr>
        <p:txBody>
          <a:bodyPr>
            <a:normAutofit/>
          </a:bodyPr>
          <a:lstStyle>
            <a:lvl1pPr marL="0" indent="0">
              <a:buNone/>
              <a:defRPr lang="en-US" altLang="zh-CN" sz="3600" b="0" i="0" u="none" strike="noStrike" baseline="0" smtClean="0"/>
            </a:lvl1pPr>
          </a:lstStyle>
          <a:p>
            <a:r>
              <a:rPr lang="zh-CN" altLang="en-US" dirty="0" smtClean="0"/>
              <a:t>英文标题</a:t>
            </a:r>
          </a:p>
        </p:txBody>
      </p:sp>
      <p:sp>
        <p:nvSpPr>
          <p:cNvPr id="12" name="文本占位符 9"/>
          <p:cNvSpPr>
            <a:spLocks noGrp="1"/>
          </p:cNvSpPr>
          <p:nvPr>
            <p:ph type="body" sz="quarter" idx="11" hasCustomPrompt="1"/>
          </p:nvPr>
        </p:nvSpPr>
        <p:spPr>
          <a:xfrm>
            <a:off x="3491880" y="3933056"/>
            <a:ext cx="5256584" cy="1152128"/>
          </a:xfrm>
        </p:spPr>
        <p:txBody>
          <a:bodyPr>
            <a:normAutofit/>
          </a:bodyPr>
          <a:lstStyle>
            <a:lvl1pPr marL="0" indent="0">
              <a:buNone/>
              <a:defRPr lang="en-US" altLang="zh-CN" sz="3600" b="0" i="0" u="none" strike="noStrike" baseline="0" smtClean="0">
                <a:solidFill>
                  <a:schemeClr val="accent5"/>
                </a:solidFill>
              </a:defRPr>
            </a:lvl1pPr>
          </a:lstStyle>
          <a:p>
            <a:r>
              <a:rPr lang="zh-CN" altLang="en-US" dirty="0" smtClean="0"/>
              <a:t>中文标题</a:t>
            </a:r>
          </a:p>
        </p:txBody>
      </p:sp>
      <p:sp>
        <p:nvSpPr>
          <p:cNvPr id="14" name="文本占位符 13"/>
          <p:cNvSpPr>
            <a:spLocks noGrp="1"/>
          </p:cNvSpPr>
          <p:nvPr>
            <p:ph type="body" sz="quarter" idx="12" hasCustomPrompt="1"/>
          </p:nvPr>
        </p:nvSpPr>
        <p:spPr>
          <a:xfrm>
            <a:off x="3491880" y="5229200"/>
            <a:ext cx="4895850" cy="1008063"/>
          </a:xfrm>
        </p:spPr>
        <p:txBody>
          <a:bodyPr>
            <a:normAutofit/>
          </a:bodyPr>
          <a:lstStyle>
            <a:lvl1pPr marL="0" indent="0">
              <a:buNone/>
              <a:defRPr sz="1800"/>
            </a:lvl1pPr>
          </a:lstStyle>
          <a:p>
            <a:pPr lvl="0"/>
            <a:r>
              <a:rPr lang="zh-CN" altLang="en-US" dirty="0" smtClean="0"/>
              <a:t>人员</a:t>
            </a:r>
            <a:endParaRPr lang="zh-CN" altLang="en-US" dirty="0"/>
          </a:p>
        </p:txBody>
      </p:sp>
    </p:spTree>
    <p:extLst>
      <p:ext uri="{BB962C8B-B14F-4D97-AF65-F5344CB8AC3E}">
        <p14:creationId xmlns:p14="http://schemas.microsoft.com/office/powerpoint/2010/main" val="3442664861"/>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E11D07D-5721-4182-8E9B-E464F6719405}" type="datetimeFigureOut">
              <a:rPr lang="zh-CN" altLang="en-US" smtClean="0"/>
              <a:pPr/>
              <a:t>16-1-6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046358-C6D1-444E-AD49-697D89DBBD9A}" type="slidenum">
              <a:rPr lang="zh-CN" altLang="en-US" smtClean="0"/>
              <a:pPr/>
              <a:t>‹#›</a:t>
            </a:fld>
            <a:endParaRPr lang="zh-CN" altLang="en-US"/>
          </a:p>
        </p:txBody>
      </p:sp>
    </p:spTree>
    <p:extLst>
      <p:ext uri="{BB962C8B-B14F-4D97-AF65-F5344CB8AC3E}">
        <p14:creationId xmlns:p14="http://schemas.microsoft.com/office/powerpoint/2010/main" val="2187621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E11D07D-5721-4182-8E9B-E464F6719405}" type="datetimeFigureOut">
              <a:rPr lang="zh-CN" altLang="en-US" smtClean="0"/>
              <a:pPr/>
              <a:t>16-1-6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046358-C6D1-444E-AD49-697D89DBBD9A}" type="slidenum">
              <a:rPr lang="zh-CN" altLang="en-US" smtClean="0"/>
              <a:pPr/>
              <a:t>‹#›</a:t>
            </a:fld>
            <a:endParaRPr lang="zh-CN" altLang="en-US"/>
          </a:p>
        </p:txBody>
      </p:sp>
    </p:spTree>
    <p:extLst>
      <p:ext uri="{BB962C8B-B14F-4D97-AF65-F5344CB8AC3E}">
        <p14:creationId xmlns:p14="http://schemas.microsoft.com/office/powerpoint/2010/main" val="2455630756"/>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cxnSp>
        <p:nvCxnSpPr>
          <p:cNvPr id="8" name="直接连接符 7"/>
          <p:cNvCxnSpPr/>
          <p:nvPr userDrawn="1"/>
        </p:nvCxnSpPr>
        <p:spPr>
          <a:xfrm>
            <a:off x="0" y="404664"/>
            <a:ext cx="9144000" cy="0"/>
          </a:xfrm>
          <a:prstGeom prst="line">
            <a:avLst/>
          </a:prstGeom>
          <a:ln w="19050"/>
          <a:effectLst/>
        </p:spPr>
        <p:style>
          <a:lnRef idx="2">
            <a:schemeClr val="accent5"/>
          </a:lnRef>
          <a:fillRef idx="0">
            <a:schemeClr val="accent5"/>
          </a:fillRef>
          <a:effectRef idx="1">
            <a:schemeClr val="accent5"/>
          </a:effectRef>
          <a:fontRef idx="minor">
            <a:schemeClr val="tx1"/>
          </a:fontRef>
        </p:style>
      </p:cxnSp>
      <p:cxnSp>
        <p:nvCxnSpPr>
          <p:cNvPr id="9" name="直接连接符 8"/>
          <p:cNvCxnSpPr/>
          <p:nvPr userDrawn="1"/>
        </p:nvCxnSpPr>
        <p:spPr>
          <a:xfrm>
            <a:off x="0" y="6669360"/>
            <a:ext cx="9144000" cy="0"/>
          </a:xfrm>
          <a:prstGeom prst="line">
            <a:avLst/>
          </a:prstGeom>
          <a:ln w="19050"/>
          <a:effectLst/>
        </p:spPr>
        <p:style>
          <a:lnRef idx="2">
            <a:schemeClr val="accent5"/>
          </a:lnRef>
          <a:fillRef idx="0">
            <a:schemeClr val="accent5"/>
          </a:fillRef>
          <a:effectRef idx="1">
            <a:schemeClr val="accent5"/>
          </a:effectRef>
          <a:fontRef idx="minor">
            <a:schemeClr val="tx1"/>
          </a:fontRef>
        </p:style>
      </p:cxnSp>
      <p:sp>
        <p:nvSpPr>
          <p:cNvPr id="11" name="文本占位符 10"/>
          <p:cNvSpPr>
            <a:spLocks noGrp="1"/>
          </p:cNvSpPr>
          <p:nvPr>
            <p:ph type="body" sz="quarter" idx="10" hasCustomPrompt="1"/>
          </p:nvPr>
        </p:nvSpPr>
        <p:spPr>
          <a:xfrm>
            <a:off x="6588224" y="72008"/>
            <a:ext cx="1836415" cy="332656"/>
          </a:xfrm>
        </p:spPr>
        <p:txBody>
          <a:bodyPr>
            <a:noAutofit/>
          </a:bodyPr>
          <a:lstStyle>
            <a:lvl1pPr marL="0" indent="0" algn="r">
              <a:buNone/>
              <a:defRPr sz="1600">
                <a:solidFill>
                  <a:schemeClr val="accent4">
                    <a:lumMod val="75000"/>
                  </a:schemeClr>
                </a:solidFill>
              </a:defRPr>
            </a:lvl1pPr>
            <a:lvl2pPr>
              <a:defRPr sz="1400">
                <a:solidFill>
                  <a:schemeClr val="tx1">
                    <a:lumMod val="20000"/>
                    <a:lumOff val="80000"/>
                  </a:schemeClr>
                </a:solidFill>
              </a:defRPr>
            </a:lvl2pPr>
            <a:lvl3pPr>
              <a:defRPr sz="1200">
                <a:solidFill>
                  <a:schemeClr val="tx1">
                    <a:lumMod val="20000"/>
                    <a:lumOff val="80000"/>
                  </a:schemeClr>
                </a:solidFill>
              </a:defRPr>
            </a:lvl3pPr>
            <a:lvl4pPr>
              <a:defRPr sz="1100">
                <a:solidFill>
                  <a:schemeClr val="tx1">
                    <a:lumMod val="20000"/>
                    <a:lumOff val="80000"/>
                  </a:schemeClr>
                </a:solidFill>
              </a:defRPr>
            </a:lvl4pPr>
            <a:lvl5pPr>
              <a:defRPr sz="1100">
                <a:solidFill>
                  <a:schemeClr val="tx1">
                    <a:lumMod val="20000"/>
                    <a:lumOff val="80000"/>
                  </a:schemeClr>
                </a:solidFill>
              </a:defRPr>
            </a:lvl5pPr>
          </a:lstStyle>
          <a:p>
            <a:pPr lvl="0"/>
            <a:r>
              <a:rPr lang="zh-CN" altLang="en-US" dirty="0" smtClean="0"/>
              <a:t>三级标题</a:t>
            </a:r>
          </a:p>
        </p:txBody>
      </p:sp>
      <p:sp>
        <p:nvSpPr>
          <p:cNvPr id="14" name="矩形 13"/>
          <p:cNvSpPr/>
          <p:nvPr userDrawn="1"/>
        </p:nvSpPr>
        <p:spPr>
          <a:xfrm>
            <a:off x="8460432" y="72008"/>
            <a:ext cx="539552" cy="33265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占位符 16"/>
          <p:cNvSpPr>
            <a:spLocks noGrp="1"/>
          </p:cNvSpPr>
          <p:nvPr>
            <p:ph type="body" sz="quarter" idx="11" hasCustomPrompt="1"/>
          </p:nvPr>
        </p:nvSpPr>
        <p:spPr>
          <a:xfrm>
            <a:off x="8459788" y="71438"/>
            <a:ext cx="539750" cy="333375"/>
          </a:xfrm>
        </p:spPr>
        <p:txBody>
          <a:bodyPr>
            <a:noAutofit/>
          </a:bodyPr>
          <a:lstStyle>
            <a:lvl1pPr marL="0" indent="0">
              <a:buNone/>
              <a:defRPr sz="1400">
                <a:solidFill>
                  <a:schemeClr val="bg1"/>
                </a:solidFill>
              </a:defRPr>
            </a:lvl1pPr>
          </a:lstStyle>
          <a:p>
            <a:pPr lvl="0"/>
            <a:r>
              <a:rPr lang="zh-CN" altLang="en-US" dirty="0" smtClean="0"/>
              <a:t>序号</a:t>
            </a:r>
            <a:endParaRPr lang="zh-CN" altLang="en-US" dirty="0"/>
          </a:p>
        </p:txBody>
      </p:sp>
    </p:spTree>
    <p:extLst>
      <p:ext uri="{BB962C8B-B14F-4D97-AF65-F5344CB8AC3E}">
        <p14:creationId xmlns:p14="http://schemas.microsoft.com/office/powerpoint/2010/main" val="1717986663"/>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8" name="矩形 7"/>
          <p:cNvSpPr/>
          <p:nvPr userDrawn="1"/>
        </p:nvSpPr>
        <p:spPr>
          <a:xfrm>
            <a:off x="107504" y="116632"/>
            <a:ext cx="8928992" cy="662473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schemeClr val="bg1"/>
              </a:solidFill>
            </a:endParaRPr>
          </a:p>
        </p:txBody>
      </p:sp>
      <p:sp>
        <p:nvSpPr>
          <p:cNvPr id="11" name="文本占位符 11"/>
          <p:cNvSpPr>
            <a:spLocks noGrp="1"/>
          </p:cNvSpPr>
          <p:nvPr>
            <p:ph type="body" sz="quarter" idx="10"/>
          </p:nvPr>
        </p:nvSpPr>
        <p:spPr>
          <a:xfrm>
            <a:off x="467544" y="1124744"/>
            <a:ext cx="3096344" cy="1008063"/>
          </a:xfrm>
        </p:spPr>
        <p:txBody>
          <a:bodyPr>
            <a:noAutofit/>
          </a:bodyPr>
          <a:lstStyle>
            <a:lvl1pPr marL="0" indent="0" algn="l">
              <a:buNone/>
              <a:defRPr sz="3200">
                <a:solidFill>
                  <a:schemeClr val="bg1"/>
                </a:solidFill>
              </a:defRPr>
            </a:lvl1pPr>
            <a:lvl2pPr>
              <a:defRPr sz="2800"/>
            </a:lvl2pPr>
            <a:lvl3pPr>
              <a:defRPr sz="2400"/>
            </a:lvl3pPr>
            <a:lvl4pPr>
              <a:defRPr sz="2000"/>
            </a:lvl4pPr>
            <a:lvl5pPr>
              <a:defRPr sz="2000"/>
            </a:lvl5pPr>
          </a:lstStyle>
          <a:p>
            <a:pPr lvl="0"/>
            <a:endParaRPr lang="zh-CN" altLang="en-US" dirty="0" smtClean="0"/>
          </a:p>
        </p:txBody>
      </p:sp>
      <p:sp>
        <p:nvSpPr>
          <p:cNvPr id="12" name="文本占位符 13"/>
          <p:cNvSpPr>
            <a:spLocks noGrp="1"/>
          </p:cNvSpPr>
          <p:nvPr>
            <p:ph type="body" sz="quarter" idx="11" hasCustomPrompt="1"/>
          </p:nvPr>
        </p:nvSpPr>
        <p:spPr>
          <a:xfrm>
            <a:off x="466675" y="2277393"/>
            <a:ext cx="5113437" cy="2179638"/>
          </a:xfrm>
        </p:spPr>
        <p:txBody>
          <a:bodyPr>
            <a:normAutofit/>
          </a:bodyPr>
          <a:lstStyle>
            <a:lvl1pPr marL="0" indent="0" algn="l">
              <a:buNone/>
              <a:defRPr sz="2400"/>
            </a:lvl1pPr>
          </a:lstStyle>
          <a:p>
            <a:pPr lvl="0"/>
            <a:r>
              <a:rPr lang="zh-CN" altLang="en-US" dirty="0" smtClean="0"/>
              <a:t>目录</a:t>
            </a:r>
          </a:p>
        </p:txBody>
      </p:sp>
    </p:spTree>
    <p:extLst>
      <p:ext uri="{BB962C8B-B14F-4D97-AF65-F5344CB8AC3E}">
        <p14:creationId xmlns:p14="http://schemas.microsoft.com/office/powerpoint/2010/main" val="255774349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107504" y="116632"/>
            <a:ext cx="8928992" cy="662473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schemeClr val="bg1"/>
              </a:solidFill>
            </a:endParaRPr>
          </a:p>
        </p:txBody>
      </p:sp>
      <p:sp>
        <p:nvSpPr>
          <p:cNvPr id="8" name="等腰三角形 7"/>
          <p:cNvSpPr/>
          <p:nvPr userDrawn="1"/>
        </p:nvSpPr>
        <p:spPr>
          <a:xfrm>
            <a:off x="8604447" y="6302780"/>
            <a:ext cx="499047" cy="486421"/>
          </a:xfrm>
          <a:prstGeom prst="triangle">
            <a:avLst>
              <a:gd name="adj" fmla="val 100000"/>
            </a:avLst>
          </a:prstGeom>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12" name="文本占位符 11"/>
          <p:cNvSpPr>
            <a:spLocks noGrp="1"/>
          </p:cNvSpPr>
          <p:nvPr>
            <p:ph type="body" sz="quarter" idx="10" hasCustomPrompt="1"/>
          </p:nvPr>
        </p:nvSpPr>
        <p:spPr>
          <a:xfrm>
            <a:off x="5940152" y="3212976"/>
            <a:ext cx="2808115" cy="1008063"/>
          </a:xfrm>
        </p:spPr>
        <p:txBody>
          <a:bodyPr>
            <a:noAutofit/>
          </a:bodyPr>
          <a:lstStyle>
            <a:lvl1pPr marL="0" indent="0" algn="r">
              <a:buNone/>
              <a:defRPr sz="2800">
                <a:solidFill>
                  <a:schemeClr val="bg1"/>
                </a:solidFill>
              </a:defRPr>
            </a:lvl1pPr>
            <a:lvl2pPr>
              <a:defRPr sz="2800"/>
            </a:lvl2pPr>
            <a:lvl3pPr>
              <a:defRPr sz="2400"/>
            </a:lvl3pPr>
            <a:lvl4pPr>
              <a:defRPr sz="2000"/>
            </a:lvl4pPr>
            <a:lvl5pPr>
              <a:defRPr sz="2000"/>
            </a:lvl5pPr>
          </a:lstStyle>
          <a:p>
            <a:pPr lvl="0"/>
            <a:r>
              <a:rPr lang="zh-CN" altLang="en-US" dirty="0" smtClean="0"/>
              <a:t>二级标题</a:t>
            </a:r>
          </a:p>
        </p:txBody>
      </p:sp>
      <p:sp>
        <p:nvSpPr>
          <p:cNvPr id="14" name="文本占位符 13"/>
          <p:cNvSpPr>
            <a:spLocks noGrp="1"/>
          </p:cNvSpPr>
          <p:nvPr>
            <p:ph type="body" sz="quarter" idx="11" hasCustomPrompt="1"/>
          </p:nvPr>
        </p:nvSpPr>
        <p:spPr>
          <a:xfrm>
            <a:off x="5651500" y="4365625"/>
            <a:ext cx="3097213" cy="2179638"/>
          </a:xfrm>
        </p:spPr>
        <p:txBody>
          <a:bodyPr>
            <a:normAutofit/>
          </a:bodyPr>
          <a:lstStyle>
            <a:lvl1pPr marL="0" indent="0" algn="r">
              <a:buNone/>
              <a:defRPr sz="2000"/>
            </a:lvl1pPr>
          </a:lstStyle>
          <a:p>
            <a:pPr lvl="0"/>
            <a:r>
              <a:rPr lang="zh-CN" altLang="en-US" dirty="0" smtClean="0"/>
              <a:t>二级目录</a:t>
            </a:r>
          </a:p>
        </p:txBody>
      </p:sp>
    </p:spTree>
    <p:extLst>
      <p:ext uri="{BB962C8B-B14F-4D97-AF65-F5344CB8AC3E}">
        <p14:creationId xmlns:p14="http://schemas.microsoft.com/office/powerpoint/2010/main" val="1316671429"/>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8" name="直接连接符 7"/>
          <p:cNvCxnSpPr/>
          <p:nvPr userDrawn="1"/>
        </p:nvCxnSpPr>
        <p:spPr>
          <a:xfrm>
            <a:off x="0" y="404664"/>
            <a:ext cx="9144000" cy="0"/>
          </a:xfrm>
          <a:prstGeom prst="line">
            <a:avLst/>
          </a:prstGeom>
          <a:ln w="19050"/>
          <a:effectLst/>
        </p:spPr>
        <p:style>
          <a:lnRef idx="2">
            <a:schemeClr val="accent5"/>
          </a:lnRef>
          <a:fillRef idx="0">
            <a:schemeClr val="accent5"/>
          </a:fillRef>
          <a:effectRef idx="1">
            <a:schemeClr val="accent5"/>
          </a:effectRef>
          <a:fontRef idx="minor">
            <a:schemeClr val="tx1"/>
          </a:fontRef>
        </p:style>
      </p:cxnSp>
      <p:cxnSp>
        <p:nvCxnSpPr>
          <p:cNvPr id="9" name="直接连接符 8"/>
          <p:cNvCxnSpPr/>
          <p:nvPr userDrawn="1"/>
        </p:nvCxnSpPr>
        <p:spPr>
          <a:xfrm>
            <a:off x="0" y="6669360"/>
            <a:ext cx="9144000" cy="0"/>
          </a:xfrm>
          <a:prstGeom prst="line">
            <a:avLst/>
          </a:prstGeom>
          <a:ln w="19050"/>
          <a:effectLst/>
        </p:spPr>
        <p:style>
          <a:lnRef idx="2">
            <a:schemeClr val="accent5"/>
          </a:lnRef>
          <a:fillRef idx="0">
            <a:schemeClr val="accent5"/>
          </a:fillRef>
          <a:effectRef idx="1">
            <a:schemeClr val="accent5"/>
          </a:effectRef>
          <a:fontRef idx="minor">
            <a:schemeClr val="tx1"/>
          </a:fontRef>
        </p:style>
      </p:cxnSp>
      <p:sp>
        <p:nvSpPr>
          <p:cNvPr id="11" name="文本占位符 10"/>
          <p:cNvSpPr>
            <a:spLocks noGrp="1"/>
          </p:cNvSpPr>
          <p:nvPr>
            <p:ph type="body" sz="quarter" idx="10" hasCustomPrompt="1"/>
          </p:nvPr>
        </p:nvSpPr>
        <p:spPr>
          <a:xfrm>
            <a:off x="6588224" y="72008"/>
            <a:ext cx="1836415" cy="332656"/>
          </a:xfrm>
        </p:spPr>
        <p:txBody>
          <a:bodyPr>
            <a:noAutofit/>
          </a:bodyPr>
          <a:lstStyle>
            <a:lvl1pPr marL="0" indent="0" algn="r">
              <a:buNone/>
              <a:defRPr sz="1600">
                <a:solidFill>
                  <a:schemeClr val="accent4">
                    <a:lumMod val="75000"/>
                  </a:schemeClr>
                </a:solidFill>
              </a:defRPr>
            </a:lvl1pPr>
            <a:lvl2pPr>
              <a:defRPr sz="1400">
                <a:solidFill>
                  <a:schemeClr val="tx1">
                    <a:lumMod val="20000"/>
                    <a:lumOff val="80000"/>
                  </a:schemeClr>
                </a:solidFill>
              </a:defRPr>
            </a:lvl2pPr>
            <a:lvl3pPr>
              <a:defRPr sz="1200">
                <a:solidFill>
                  <a:schemeClr val="tx1">
                    <a:lumMod val="20000"/>
                    <a:lumOff val="80000"/>
                  </a:schemeClr>
                </a:solidFill>
              </a:defRPr>
            </a:lvl3pPr>
            <a:lvl4pPr>
              <a:defRPr sz="1100">
                <a:solidFill>
                  <a:schemeClr val="tx1">
                    <a:lumMod val="20000"/>
                    <a:lumOff val="80000"/>
                  </a:schemeClr>
                </a:solidFill>
              </a:defRPr>
            </a:lvl4pPr>
            <a:lvl5pPr>
              <a:defRPr sz="1100">
                <a:solidFill>
                  <a:schemeClr val="tx1">
                    <a:lumMod val="20000"/>
                    <a:lumOff val="80000"/>
                  </a:schemeClr>
                </a:solidFill>
              </a:defRPr>
            </a:lvl5pPr>
          </a:lstStyle>
          <a:p>
            <a:pPr lvl="0"/>
            <a:r>
              <a:rPr lang="zh-CN" altLang="en-US" dirty="0" smtClean="0"/>
              <a:t>三级标题</a:t>
            </a:r>
          </a:p>
        </p:txBody>
      </p:sp>
      <p:sp>
        <p:nvSpPr>
          <p:cNvPr id="14" name="矩形 13"/>
          <p:cNvSpPr/>
          <p:nvPr userDrawn="1"/>
        </p:nvSpPr>
        <p:spPr>
          <a:xfrm>
            <a:off x="8460432" y="72008"/>
            <a:ext cx="539552" cy="33265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占位符 16"/>
          <p:cNvSpPr>
            <a:spLocks noGrp="1"/>
          </p:cNvSpPr>
          <p:nvPr>
            <p:ph type="body" sz="quarter" idx="11" hasCustomPrompt="1"/>
          </p:nvPr>
        </p:nvSpPr>
        <p:spPr>
          <a:xfrm>
            <a:off x="8459788" y="71438"/>
            <a:ext cx="539750" cy="333375"/>
          </a:xfrm>
        </p:spPr>
        <p:txBody>
          <a:bodyPr>
            <a:noAutofit/>
          </a:bodyPr>
          <a:lstStyle>
            <a:lvl1pPr marL="0" indent="0">
              <a:buNone/>
              <a:defRPr sz="1400">
                <a:solidFill>
                  <a:schemeClr val="bg1"/>
                </a:solidFill>
              </a:defRPr>
            </a:lvl1pPr>
          </a:lstStyle>
          <a:p>
            <a:pPr lvl="0"/>
            <a:r>
              <a:rPr lang="zh-CN" altLang="en-US" dirty="0" smtClean="0"/>
              <a:t>序号</a:t>
            </a:r>
            <a:endParaRPr lang="zh-CN" altLang="en-US" dirty="0"/>
          </a:p>
        </p:txBody>
      </p:sp>
    </p:spTree>
    <p:extLst>
      <p:ext uri="{BB962C8B-B14F-4D97-AF65-F5344CB8AC3E}">
        <p14:creationId xmlns:p14="http://schemas.microsoft.com/office/powerpoint/2010/main" val="1998615829"/>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E11D07D-5721-4182-8E9B-E464F6719405}" type="datetimeFigureOut">
              <a:rPr lang="zh-CN" altLang="en-US" smtClean="0"/>
              <a:pPr/>
              <a:t>16-1-6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9046358-C6D1-444E-AD49-697D89DBBD9A}" type="slidenum">
              <a:rPr lang="zh-CN" altLang="en-US" smtClean="0"/>
              <a:pPr/>
              <a:t>‹#›</a:t>
            </a:fld>
            <a:endParaRPr lang="zh-CN" altLang="en-US"/>
          </a:p>
        </p:txBody>
      </p:sp>
    </p:spTree>
    <p:extLst>
      <p:ext uri="{BB962C8B-B14F-4D97-AF65-F5344CB8AC3E}">
        <p14:creationId xmlns:p14="http://schemas.microsoft.com/office/powerpoint/2010/main" val="2535421477"/>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E11D07D-5721-4182-8E9B-E464F6719405}" type="datetimeFigureOut">
              <a:rPr lang="zh-CN" altLang="en-US" smtClean="0"/>
              <a:pPr/>
              <a:t>16-1-6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9046358-C6D1-444E-AD49-697D89DBBD9A}" type="slidenum">
              <a:rPr lang="zh-CN" altLang="en-US" smtClean="0"/>
              <a:pPr/>
              <a:t>‹#›</a:t>
            </a:fld>
            <a:endParaRPr lang="zh-CN" altLang="en-US"/>
          </a:p>
        </p:txBody>
      </p:sp>
    </p:spTree>
    <p:extLst>
      <p:ext uri="{BB962C8B-B14F-4D97-AF65-F5344CB8AC3E}">
        <p14:creationId xmlns:p14="http://schemas.microsoft.com/office/powerpoint/2010/main" val="846213739"/>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E11D07D-5721-4182-8E9B-E464F6719405}" type="datetimeFigureOut">
              <a:rPr lang="zh-CN" altLang="en-US" smtClean="0"/>
              <a:pPr/>
              <a:t>16-1-6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9046358-C6D1-444E-AD49-697D89DBBD9A}" type="slidenum">
              <a:rPr lang="zh-CN" altLang="en-US" smtClean="0"/>
              <a:pPr/>
              <a:t>‹#›</a:t>
            </a:fld>
            <a:endParaRPr lang="zh-CN" altLang="en-US"/>
          </a:p>
        </p:txBody>
      </p:sp>
    </p:spTree>
    <p:extLst>
      <p:ext uri="{BB962C8B-B14F-4D97-AF65-F5344CB8AC3E}">
        <p14:creationId xmlns:p14="http://schemas.microsoft.com/office/powerpoint/2010/main" val="2474345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E11D07D-5721-4182-8E9B-E464F6719405}" type="datetimeFigureOut">
              <a:rPr lang="zh-CN" altLang="en-US" smtClean="0"/>
              <a:pPr/>
              <a:t>16-1-6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9046358-C6D1-444E-AD49-697D89DBBD9A}" type="slidenum">
              <a:rPr lang="zh-CN" altLang="en-US" smtClean="0"/>
              <a:pPr/>
              <a:t>‹#›</a:t>
            </a:fld>
            <a:endParaRPr lang="zh-CN" altLang="en-US"/>
          </a:p>
        </p:txBody>
      </p:sp>
    </p:spTree>
    <p:extLst>
      <p:ext uri="{BB962C8B-B14F-4D97-AF65-F5344CB8AC3E}">
        <p14:creationId xmlns:p14="http://schemas.microsoft.com/office/powerpoint/2010/main" val="3045179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E11D07D-5721-4182-8E9B-E464F6719405}" type="datetimeFigureOut">
              <a:rPr lang="zh-CN" altLang="en-US" smtClean="0"/>
              <a:pPr/>
              <a:t>16-1-6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9046358-C6D1-444E-AD49-697D89DBBD9A}" type="slidenum">
              <a:rPr lang="zh-CN" altLang="en-US" smtClean="0"/>
              <a:pPr/>
              <a:t>‹#›</a:t>
            </a:fld>
            <a:endParaRPr lang="zh-CN" altLang="en-US"/>
          </a:p>
        </p:txBody>
      </p:sp>
    </p:spTree>
    <p:extLst>
      <p:ext uri="{BB962C8B-B14F-4D97-AF65-F5344CB8AC3E}">
        <p14:creationId xmlns:p14="http://schemas.microsoft.com/office/powerpoint/2010/main" val="159049886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11D07D-5721-4182-8E9B-E464F6719405}" type="datetimeFigureOut">
              <a:rPr lang="zh-CN" altLang="en-US" smtClean="0"/>
              <a:pPr/>
              <a:t>16-1-6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046358-C6D1-444E-AD49-697D89DBBD9A}" type="slidenum">
              <a:rPr lang="zh-CN" altLang="en-US" smtClean="0"/>
              <a:pPr/>
              <a:t>‹#›</a:t>
            </a:fld>
            <a:endParaRPr lang="zh-CN" altLang="en-US"/>
          </a:p>
        </p:txBody>
      </p:sp>
    </p:spTree>
    <p:extLst>
      <p:ext uri="{BB962C8B-B14F-4D97-AF65-F5344CB8AC3E}">
        <p14:creationId xmlns:p14="http://schemas.microsoft.com/office/powerpoint/2010/main" val="2988111761"/>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49" r:id="rId3"/>
    <p:sldLayoutId id="2147483650"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package" Target="../embeddings/Microsoft_Word___1.docx"/><Relationship Id="rId5" Type="http://schemas.openxmlformats.org/officeDocument/2006/relationships/image" Target="../media/image9.png"/><Relationship Id="rId6" Type="http://schemas.openxmlformats.org/officeDocument/2006/relationships/image" Target="../media/image10.jpg"/><Relationship Id="rId1" Type="http://schemas.openxmlformats.org/officeDocument/2006/relationships/vmlDrawing" Target="../drawings/vmlDrawing1.vml"/><Relationship Id="rId2"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image" Target="../media/image3.png"/><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07504" y="116632"/>
            <a:ext cx="8928992" cy="6624736"/>
          </a:xfrm>
          <a:prstGeom prst="rect">
            <a:avLst/>
          </a:prstGeom>
          <a:solidFill>
            <a:schemeClr val="bg1">
              <a:lumMod val="85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文本占位符 5"/>
          <p:cNvSpPr>
            <a:spLocks noGrp="1"/>
          </p:cNvSpPr>
          <p:nvPr>
            <p:ph type="body" sz="quarter" idx="11"/>
          </p:nvPr>
        </p:nvSpPr>
        <p:spPr>
          <a:xfrm>
            <a:off x="323528" y="1628800"/>
            <a:ext cx="8496944" cy="1224136"/>
          </a:xfrm>
        </p:spPr>
        <p:txBody>
          <a:bodyPr>
            <a:noAutofit/>
          </a:bodyPr>
          <a:lstStyle/>
          <a:p>
            <a:pPr algn="ctr"/>
            <a:r>
              <a:rPr lang="zh-CN" altLang="en-US" sz="3200" b="1" dirty="0" smtClean="0"/>
              <a:t>手势密码触屏行为模式的分析及其应用研究</a:t>
            </a:r>
            <a:endParaRPr lang="en-US" altLang="zh-CN" sz="3200" b="1" dirty="0" smtClean="0"/>
          </a:p>
          <a:p>
            <a:pPr algn="ctr"/>
            <a:r>
              <a:rPr lang="zh-CN" altLang="en-US" sz="2400" b="1" dirty="0" smtClean="0"/>
              <a:t>                </a:t>
            </a:r>
            <a:endParaRPr lang="zh-CN" altLang="en-US" sz="2400" b="1" dirty="0"/>
          </a:p>
        </p:txBody>
      </p:sp>
      <p:pic>
        <p:nvPicPr>
          <p:cNvPr id="7" name="Picture 151" descr="C:\Documents and Settings\Administrator\My Documents\My Pictures\未标题-1 拷贝.png"/>
          <p:cNvPicPr>
            <a:picLocks noChangeArrowheads="1"/>
          </p:cNvPicPr>
          <p:nvPr/>
        </p:nvPicPr>
        <p:blipFill>
          <a:blip r:embed="rId3"/>
          <a:srcRect/>
          <a:stretch>
            <a:fillRect/>
          </a:stretch>
        </p:blipFill>
        <p:spPr bwMode="auto">
          <a:xfrm>
            <a:off x="971600" y="4832176"/>
            <a:ext cx="1116000" cy="1044000"/>
          </a:xfrm>
          <a:prstGeom prst="rect">
            <a:avLst/>
          </a:prstGeom>
          <a:noFill/>
          <a:ln w="9525">
            <a:noFill/>
            <a:miter lim="800000"/>
            <a:headEnd/>
            <a:tailEnd/>
          </a:ln>
        </p:spPr>
      </p:pic>
      <p:pic>
        <p:nvPicPr>
          <p:cNvPr id="2" name="图片 1" descr="ieee.jpg"/>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948264" y="4832176"/>
            <a:ext cx="1045096" cy="1045096"/>
          </a:xfrm>
          <a:prstGeom prst="ellipse">
            <a:avLst/>
          </a:prstGeom>
        </p:spPr>
      </p:pic>
      <p:sp>
        <p:nvSpPr>
          <p:cNvPr id="3" name="矩形 2"/>
          <p:cNvSpPr/>
          <p:nvPr/>
        </p:nvSpPr>
        <p:spPr>
          <a:xfrm>
            <a:off x="5795168" y="2596842"/>
            <a:ext cx="2300630" cy="338554"/>
          </a:xfrm>
          <a:prstGeom prst="rect">
            <a:avLst/>
          </a:prstGeom>
        </p:spPr>
        <p:txBody>
          <a:bodyPr wrap="none">
            <a:spAutoFit/>
          </a:bodyPr>
          <a:lstStyle/>
          <a:p>
            <a:pPr algn="r"/>
            <a:r>
              <a:rPr lang="zh-CN" altLang="en-US" sz="1600" b="1" dirty="0">
                <a:solidFill>
                  <a:schemeClr val="accent5"/>
                </a:solidFill>
              </a:rPr>
              <a:t>指导老师</a:t>
            </a:r>
            <a:r>
              <a:rPr lang="zh-CN" altLang="en-US" sz="1600" b="1" dirty="0" smtClean="0">
                <a:solidFill>
                  <a:schemeClr val="accent5"/>
                </a:solidFill>
              </a:rPr>
              <a:t>：丁志军</a:t>
            </a:r>
            <a:r>
              <a:rPr lang="en-US" altLang="zh-CN" sz="1600" b="1" dirty="0" smtClean="0">
                <a:solidFill>
                  <a:schemeClr val="accent5"/>
                </a:solidFill>
              </a:rPr>
              <a:t> </a:t>
            </a:r>
            <a:r>
              <a:rPr lang="zh-CN" altLang="en-US" sz="1600" b="1" dirty="0" smtClean="0">
                <a:solidFill>
                  <a:schemeClr val="accent5"/>
                </a:solidFill>
              </a:rPr>
              <a:t>教授</a:t>
            </a:r>
            <a:endParaRPr lang="zh-CN" altLang="en-US" sz="1600" b="1" dirty="0">
              <a:solidFill>
                <a:schemeClr val="accent5"/>
              </a:solidFill>
            </a:endParaRPr>
          </a:p>
        </p:txBody>
      </p:sp>
      <p:cxnSp>
        <p:nvCxnSpPr>
          <p:cNvPr id="9" name="直接连接符 6"/>
          <p:cNvCxnSpPr/>
          <p:nvPr/>
        </p:nvCxnSpPr>
        <p:spPr>
          <a:xfrm>
            <a:off x="683568" y="2348880"/>
            <a:ext cx="7776864" cy="72008"/>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TextBox 1"/>
          <p:cNvSpPr txBox="1"/>
          <p:nvPr/>
        </p:nvSpPr>
        <p:spPr>
          <a:xfrm>
            <a:off x="2339752" y="4994592"/>
            <a:ext cx="4536504" cy="738664"/>
          </a:xfrm>
          <a:prstGeom prst="rect">
            <a:avLst/>
          </a:prstGeom>
          <a:noFill/>
        </p:spPr>
        <p:txBody>
          <a:bodyPr wrap="square" rtlCol="0">
            <a:spAutoFit/>
          </a:bodyPr>
          <a:lstStyle/>
          <a:p>
            <a:pPr algn="ctr"/>
            <a:r>
              <a:rPr lang="zh-CN" altLang="en-US" sz="1400" b="1" dirty="0" smtClean="0">
                <a:solidFill>
                  <a:srgbClr val="3EA6C2"/>
                </a:solidFill>
                <a:latin typeface="+mn-ea"/>
              </a:rPr>
              <a:t>答辩人：吴宇皓</a:t>
            </a:r>
            <a:endParaRPr lang="en-US" altLang="zh-CN" sz="1400" b="1" dirty="0" smtClean="0">
              <a:solidFill>
                <a:srgbClr val="3EA6C2"/>
              </a:solidFill>
              <a:latin typeface="+mn-ea"/>
            </a:endParaRPr>
          </a:p>
          <a:p>
            <a:pPr algn="ctr"/>
            <a:r>
              <a:rPr lang="zh-CN" altLang="en-US" sz="1400" b="1" dirty="0" smtClean="0">
                <a:solidFill>
                  <a:srgbClr val="3EA6C2"/>
                </a:solidFill>
                <a:latin typeface="+mn-ea"/>
              </a:rPr>
              <a:t>学号：</a:t>
            </a:r>
            <a:r>
              <a:rPr lang="en-US" altLang="zh-CN" sz="1400" b="1" dirty="0" smtClean="0">
                <a:solidFill>
                  <a:srgbClr val="3EA6C2"/>
                </a:solidFill>
                <a:latin typeface="+mn-ea"/>
              </a:rPr>
              <a:t>1333757</a:t>
            </a:r>
          </a:p>
          <a:p>
            <a:pPr algn="ctr"/>
            <a:r>
              <a:rPr lang="zh-CN" altLang="en-US" sz="1400" b="1" dirty="0" smtClean="0">
                <a:solidFill>
                  <a:srgbClr val="3EA6C2"/>
                </a:solidFill>
                <a:latin typeface="+mn-ea"/>
              </a:rPr>
              <a:t>同济大学电子与信息工程学院</a:t>
            </a:r>
            <a:endParaRPr lang="zh-CN" altLang="en-US" sz="1400" b="1" dirty="0">
              <a:solidFill>
                <a:srgbClr val="3EA6C2"/>
              </a:solidFill>
              <a:latin typeface="+mn-ea"/>
            </a:endParaRPr>
          </a:p>
        </p:txBody>
      </p:sp>
    </p:spTree>
    <p:extLst>
      <p:ext uri="{BB962C8B-B14F-4D97-AF65-F5344CB8AC3E}">
        <p14:creationId xmlns:p14="http://schemas.microsoft.com/office/powerpoint/2010/main" val="202362545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4"/>
          <p:cNvSpPr>
            <a:spLocks noGrp="1"/>
          </p:cNvSpPr>
          <p:nvPr>
            <p:ph type="body" sz="quarter" idx="11"/>
          </p:nvPr>
        </p:nvSpPr>
        <p:spPr>
          <a:xfrm>
            <a:off x="8459788" y="71438"/>
            <a:ext cx="539750" cy="333375"/>
          </a:xfrm>
        </p:spPr>
        <p:txBody>
          <a:bodyPr/>
          <a:lstStyle/>
          <a:p>
            <a:r>
              <a:rPr lang="zh-CN" altLang="zh-CN" dirty="0" smtClean="0"/>
              <a:t>3</a:t>
            </a:r>
            <a:r>
              <a:rPr lang="en-US" altLang="zh-CN" dirty="0" smtClean="0"/>
              <a:t>.2</a:t>
            </a:r>
            <a:endParaRPr lang="zh-CN" altLang="en-US" dirty="0"/>
          </a:p>
        </p:txBody>
      </p:sp>
      <p:sp>
        <p:nvSpPr>
          <p:cNvPr id="4" name="文本占位符 3"/>
          <p:cNvSpPr>
            <a:spLocks noGrp="1"/>
          </p:cNvSpPr>
          <p:nvPr>
            <p:ph type="body" sz="quarter" idx="10"/>
          </p:nvPr>
        </p:nvSpPr>
        <p:spPr>
          <a:xfrm>
            <a:off x="5796136" y="72008"/>
            <a:ext cx="2628503" cy="332656"/>
          </a:xfrm>
        </p:spPr>
        <p:txBody>
          <a:bodyPr/>
          <a:lstStyle/>
          <a:p>
            <a:r>
              <a:rPr lang="zh-CN" altLang="en-US" sz="1400" dirty="0" smtClean="0"/>
              <a:t>总体架构</a:t>
            </a:r>
            <a:endParaRPr lang="zh-CN" altLang="en-US" sz="1400" dirty="0"/>
          </a:p>
        </p:txBody>
      </p:sp>
      <p:sp>
        <p:nvSpPr>
          <p:cNvPr id="14" name="矩形 13"/>
          <p:cNvSpPr/>
          <p:nvPr/>
        </p:nvSpPr>
        <p:spPr>
          <a:xfrm>
            <a:off x="395536" y="4609822"/>
            <a:ext cx="7605016" cy="369332"/>
          </a:xfrm>
          <a:prstGeom prst="rect">
            <a:avLst/>
          </a:prstGeom>
        </p:spPr>
        <p:txBody>
          <a:bodyPr wrap="square">
            <a:spAutoFit/>
          </a:bodyPr>
          <a:lstStyle/>
          <a:p>
            <a:pPr marL="285750" indent="-285750">
              <a:buFont typeface="Wingdings" panose="05000000000000000000" pitchFamily="2" charset="2"/>
              <a:buChar char="p"/>
            </a:pPr>
            <a:r>
              <a:rPr lang="zh-CN" altLang="en-US" b="1" dirty="0" smtClean="0">
                <a:solidFill>
                  <a:schemeClr val="accent5"/>
                </a:solidFill>
              </a:rPr>
              <a:t>研究内容：</a:t>
            </a:r>
            <a:endParaRPr lang="en-US" altLang="zh-CN" b="1" dirty="0">
              <a:solidFill>
                <a:schemeClr val="accent5"/>
              </a:solidFill>
            </a:endParaRPr>
          </a:p>
        </p:txBody>
      </p:sp>
      <p:sp>
        <p:nvSpPr>
          <p:cNvPr id="15" name="文本框 14"/>
          <p:cNvSpPr txBox="1"/>
          <p:nvPr/>
        </p:nvSpPr>
        <p:spPr>
          <a:xfrm>
            <a:off x="647056" y="4941168"/>
            <a:ext cx="7632848" cy="1043875"/>
          </a:xfrm>
          <a:prstGeom prst="rect">
            <a:avLst/>
          </a:prstGeom>
          <a:noFill/>
        </p:spPr>
        <p:txBody>
          <a:bodyPr wrap="square" rtlCol="0">
            <a:spAutoFit/>
          </a:bodyPr>
          <a:lstStyle/>
          <a:p>
            <a:pPr marL="285750" indent="-285750">
              <a:lnSpc>
                <a:spcPct val="150000"/>
              </a:lnSpc>
              <a:buFont typeface="Symbol" charset="2"/>
              <a:buChar char="-"/>
            </a:pPr>
            <a:r>
              <a:rPr kumimoji="1" lang="zh-CN" altLang="en-US" sz="1400" dirty="0" smtClean="0">
                <a:solidFill>
                  <a:srgbClr val="1F1F1F"/>
                </a:solidFill>
              </a:rPr>
              <a:t>设计开发</a:t>
            </a:r>
            <a:r>
              <a:rPr kumimoji="1" lang="en-US" altLang="zh-CN" sz="1400" dirty="0" smtClean="0">
                <a:solidFill>
                  <a:srgbClr val="1F1F1F"/>
                </a:solidFill>
              </a:rPr>
              <a:t>Android</a:t>
            </a:r>
            <a:r>
              <a:rPr kumimoji="1" lang="zh-CN" altLang="en-US" sz="1400" dirty="0" smtClean="0">
                <a:solidFill>
                  <a:srgbClr val="1F1F1F"/>
                </a:solidFill>
              </a:rPr>
              <a:t>平台上的数据采集器</a:t>
            </a:r>
            <a:endParaRPr kumimoji="1" lang="en-US" altLang="zh-CN" sz="1400" dirty="0">
              <a:solidFill>
                <a:srgbClr val="1F1F1F"/>
              </a:solidFill>
            </a:endParaRPr>
          </a:p>
          <a:p>
            <a:pPr marL="285750" indent="-285750">
              <a:lnSpc>
                <a:spcPct val="150000"/>
              </a:lnSpc>
              <a:buFont typeface="Symbol" charset="2"/>
              <a:buChar char="-"/>
            </a:pPr>
            <a:r>
              <a:rPr kumimoji="1" lang="zh-CN" altLang="en-US" sz="1400" dirty="0" smtClean="0">
                <a:solidFill>
                  <a:srgbClr val="1F1F1F"/>
                </a:solidFill>
              </a:rPr>
              <a:t>提出一种手势密码触屏行为模式构建和认证</a:t>
            </a:r>
            <a:r>
              <a:rPr kumimoji="1" lang="zh-CN" altLang="en-US" sz="1400" dirty="0" smtClean="0">
                <a:solidFill>
                  <a:srgbClr val="1F1F1F"/>
                </a:solidFill>
              </a:rPr>
              <a:t>的方法</a:t>
            </a:r>
            <a:endParaRPr kumimoji="1" lang="en-US" altLang="zh-CN" sz="1400" dirty="0" smtClean="0">
              <a:solidFill>
                <a:srgbClr val="1F1F1F"/>
              </a:solidFill>
            </a:endParaRPr>
          </a:p>
          <a:p>
            <a:pPr marL="285750" indent="-285750">
              <a:lnSpc>
                <a:spcPct val="150000"/>
              </a:lnSpc>
              <a:buFont typeface="Symbol" charset="2"/>
              <a:buChar char="-"/>
            </a:pPr>
            <a:r>
              <a:rPr kumimoji="1" lang="zh-CN" altLang="en-US" sz="1400" dirty="0" smtClean="0">
                <a:solidFill>
                  <a:srgbClr val="1F1F1F"/>
                </a:solidFill>
              </a:rPr>
              <a:t>提出一种实际应用场景下多用户共用一个账号时的触屏行为模式构建方</a:t>
            </a:r>
            <a:r>
              <a:rPr kumimoji="1" lang="zh-CN" altLang="en-US" sz="1400" dirty="0" smtClean="0">
                <a:solidFill>
                  <a:srgbClr val="1F1F1F"/>
                </a:solidFill>
              </a:rPr>
              <a:t>案</a:t>
            </a:r>
            <a:r>
              <a:rPr kumimoji="1" lang="en-US" altLang="zh-CN" sz="1400" dirty="0" smtClean="0">
                <a:solidFill>
                  <a:srgbClr val="1F1F1F"/>
                </a:solidFill>
              </a:rPr>
              <a:t/>
            </a:r>
            <a:endParaRPr kumimoji="1" lang="en-US" altLang="zh-CN" sz="1400" dirty="0" smtClean="0">
              <a:solidFill>
                <a:srgbClr val="1F1F1F"/>
              </a:solidFill>
            </a:endParaRPr>
          </a:p>
        </p:txBody>
      </p:sp>
      <p:pic>
        <p:nvPicPr>
          <p:cNvPr id="2" name="图片 1" descr="手势触屏框架图.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404664"/>
            <a:ext cx="7488832" cy="4211840"/>
          </a:xfrm>
          <a:prstGeom prst="rect">
            <a:avLst/>
          </a:prstGeom>
        </p:spPr>
      </p:pic>
    </p:spTree>
    <p:extLst>
      <p:ext uri="{BB962C8B-B14F-4D97-AF65-F5344CB8AC3E}">
        <p14:creationId xmlns:p14="http://schemas.microsoft.com/office/powerpoint/2010/main" val="366489648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a:spLocks noChangeArrowheads="1"/>
          </p:cNvSpPr>
          <p:nvPr/>
        </p:nvSpPr>
        <p:spPr bwMode="auto">
          <a:xfrm>
            <a:off x="899592" y="1556792"/>
            <a:ext cx="224155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defRPr>
            </a:lvl2pPr>
            <a:lvl3pPr>
              <a:defRPr sz="24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2000">
                <a:solidFill>
                  <a:schemeClr val="tx1"/>
                </a:solidFill>
                <a:latin typeface="Calibri" charset="0"/>
                <a:ea typeface="宋体" charset="0"/>
              </a:defRPr>
            </a:lvl5pPr>
            <a:lvl6pPr eaLnBrk="0" hangingPunct="0">
              <a:buFont typeface="Arial" charset="0"/>
              <a:defRPr sz="2000">
                <a:solidFill>
                  <a:schemeClr val="tx1"/>
                </a:solidFill>
                <a:latin typeface="Calibri" charset="0"/>
                <a:ea typeface="宋体" charset="0"/>
              </a:defRPr>
            </a:lvl6pPr>
            <a:lvl7pPr eaLnBrk="0" hangingPunct="0">
              <a:buFont typeface="Arial" charset="0"/>
              <a:defRPr sz="2000">
                <a:solidFill>
                  <a:schemeClr val="tx1"/>
                </a:solidFill>
                <a:latin typeface="Calibri" charset="0"/>
                <a:ea typeface="宋体" charset="0"/>
              </a:defRPr>
            </a:lvl7pPr>
            <a:lvl8pPr eaLnBrk="0" hangingPunct="0">
              <a:buFont typeface="Arial" charset="0"/>
              <a:defRPr sz="2000">
                <a:solidFill>
                  <a:schemeClr val="tx1"/>
                </a:solidFill>
                <a:latin typeface="Calibri" charset="0"/>
                <a:ea typeface="宋体" charset="0"/>
              </a:defRPr>
            </a:lvl8pPr>
            <a:lvl9pPr eaLnBrk="0" hangingPunct="0">
              <a:buFont typeface="Arial" charset="0"/>
              <a:defRPr sz="2000">
                <a:solidFill>
                  <a:schemeClr val="tx1"/>
                </a:solidFill>
                <a:latin typeface="Calibri" charset="0"/>
                <a:ea typeface="宋体" charset="0"/>
              </a:defRPr>
            </a:lvl9pPr>
          </a:lstStyle>
          <a:p>
            <a:pPr eaLnBrk="1" hangingPunct="1"/>
            <a:r>
              <a:rPr lang="zh-CN" altLang="en-US" b="1" dirty="0" smtClean="0">
                <a:solidFill>
                  <a:schemeClr val="bg1"/>
                </a:solidFill>
                <a:latin typeface="+mn-ea"/>
                <a:ea typeface="+mn-ea"/>
                <a:cs typeface="幼圆" charset="0"/>
              </a:rPr>
              <a:t>四</a:t>
            </a:r>
            <a:r>
              <a:rPr lang="en-US" altLang="zh-CN" b="1" dirty="0" smtClean="0">
                <a:solidFill>
                  <a:schemeClr val="bg1"/>
                </a:solidFill>
                <a:latin typeface="+mn-ea"/>
                <a:ea typeface="+mn-ea"/>
                <a:cs typeface="幼圆" charset="0"/>
              </a:rPr>
              <a:t>.</a:t>
            </a:r>
            <a:r>
              <a:rPr lang="zh-CN" altLang="en-US" b="1" dirty="0" smtClean="0">
                <a:solidFill>
                  <a:schemeClr val="bg1"/>
                </a:solidFill>
                <a:latin typeface="+mn-ea"/>
                <a:ea typeface="+mn-ea"/>
                <a:cs typeface="幼圆" charset="0"/>
              </a:rPr>
              <a:t> 数据采集和预处理</a:t>
            </a:r>
            <a:endParaRPr lang="zh-CN" altLang="en-US" b="1" dirty="0">
              <a:solidFill>
                <a:schemeClr val="bg1"/>
              </a:solidFill>
              <a:latin typeface="+mn-ea"/>
              <a:ea typeface="+mn-ea"/>
              <a:cs typeface="幼圆" charset="0"/>
            </a:endParaRPr>
          </a:p>
        </p:txBody>
      </p:sp>
      <p:cxnSp>
        <p:nvCxnSpPr>
          <p:cNvPr id="7" name="直接连接符 6"/>
          <p:cNvCxnSpPr/>
          <p:nvPr/>
        </p:nvCxnSpPr>
        <p:spPr>
          <a:xfrm>
            <a:off x="755576" y="2276872"/>
            <a:ext cx="748883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文本占位符 2"/>
          <p:cNvSpPr>
            <a:spLocks noGrp="1"/>
          </p:cNvSpPr>
          <p:nvPr>
            <p:ph type="body" sz="quarter" idx="11"/>
          </p:nvPr>
        </p:nvSpPr>
        <p:spPr>
          <a:xfrm>
            <a:off x="827584" y="3356992"/>
            <a:ext cx="7272808" cy="1584176"/>
          </a:xfrm>
        </p:spPr>
        <p:txBody>
          <a:bodyPr>
            <a:noAutofit/>
          </a:bodyPr>
          <a:lstStyle/>
          <a:p>
            <a:pPr algn="l"/>
            <a:r>
              <a:rPr lang="en-US" altLang="zh-CN" sz="2200" b="1" dirty="0">
                <a:solidFill>
                  <a:schemeClr val="bg1"/>
                </a:solidFill>
              </a:rPr>
              <a:t>4</a:t>
            </a:r>
            <a:r>
              <a:rPr lang="en-US" altLang="zh-CN" sz="2200" b="1" dirty="0" smtClean="0">
                <a:solidFill>
                  <a:schemeClr val="bg1"/>
                </a:solidFill>
              </a:rPr>
              <a:t>.1 </a:t>
            </a:r>
            <a:r>
              <a:rPr lang="en-US" altLang="en-US" sz="2200" b="1" dirty="0" smtClean="0">
                <a:solidFill>
                  <a:schemeClr val="bg1"/>
                </a:solidFill>
                <a:latin typeface="微软雅黑"/>
                <a:ea typeface="微软雅黑"/>
                <a:cs typeface="微软雅黑"/>
              </a:rPr>
              <a:t>数据采集</a:t>
            </a:r>
            <a:endParaRPr lang="en-US" altLang="zh-CN" sz="2200" b="1" dirty="0" smtClean="0">
              <a:solidFill>
                <a:schemeClr val="bg1"/>
              </a:solidFill>
              <a:latin typeface="微软雅黑"/>
              <a:ea typeface="微软雅黑"/>
              <a:cs typeface="微软雅黑"/>
            </a:endParaRPr>
          </a:p>
          <a:p>
            <a:pPr algn="l"/>
            <a:r>
              <a:rPr lang="en-US" altLang="zh-CN" sz="2200" b="1" dirty="0" smtClean="0">
                <a:solidFill>
                  <a:schemeClr val="bg1"/>
                </a:solidFill>
              </a:rPr>
              <a:t>4.2 </a:t>
            </a:r>
            <a:r>
              <a:rPr lang="zh-CN" altLang="en-US" sz="2200" b="1" dirty="0" smtClean="0">
                <a:solidFill>
                  <a:schemeClr val="bg1"/>
                </a:solidFill>
              </a:rPr>
              <a:t>数据预处理</a:t>
            </a:r>
            <a:endParaRPr lang="en-US" altLang="zh-CN" sz="2200" b="1" dirty="0" smtClean="0">
              <a:solidFill>
                <a:schemeClr val="bg1"/>
              </a:solidFill>
            </a:endParaRPr>
          </a:p>
          <a:p>
            <a:pPr algn="l"/>
            <a:r>
              <a:rPr lang="en-US" altLang="zh-CN" sz="2200" b="1" dirty="0" smtClean="0">
                <a:solidFill>
                  <a:schemeClr val="bg1"/>
                </a:solidFill>
              </a:rPr>
              <a:t>4.3 </a:t>
            </a:r>
            <a:r>
              <a:rPr lang="zh-CN" altLang="en-US" sz="2200" b="1" dirty="0" smtClean="0">
                <a:solidFill>
                  <a:schemeClr val="bg1"/>
                </a:solidFill>
              </a:rPr>
              <a:t>特征提取</a:t>
            </a:r>
            <a:endParaRPr lang="en-US" altLang="zh-CN" sz="2200" b="1" dirty="0">
              <a:solidFill>
                <a:schemeClr val="bg1"/>
              </a:solidFill>
            </a:endParaRPr>
          </a:p>
          <a:p>
            <a:pPr algn="l"/>
            <a:endParaRPr lang="en-US" altLang="zh-CN" sz="2200" b="1" dirty="0">
              <a:solidFill>
                <a:schemeClr val="bg1"/>
              </a:solidFill>
              <a:latin typeface="微软雅黑"/>
              <a:cs typeface="微软雅黑"/>
            </a:endParaRPr>
          </a:p>
          <a:p>
            <a:pPr algn="l"/>
            <a:endParaRPr lang="en-US" altLang="zh-CN" sz="2200" b="1" dirty="0" smtClean="0">
              <a:solidFill>
                <a:schemeClr val="bg1"/>
              </a:solidFill>
              <a:latin typeface="微软雅黑"/>
              <a:cs typeface="微软雅黑"/>
            </a:endParaRPr>
          </a:p>
          <a:p>
            <a:pPr algn="l"/>
            <a:endParaRPr lang="zh-CN" altLang="zh-CN" sz="2200" b="1" dirty="0">
              <a:solidFill>
                <a:schemeClr val="bg1"/>
              </a:solidFill>
            </a:endParaRPr>
          </a:p>
        </p:txBody>
      </p:sp>
    </p:spTree>
    <p:extLst>
      <p:ext uri="{BB962C8B-B14F-4D97-AF65-F5344CB8AC3E}">
        <p14:creationId xmlns:p14="http://schemas.microsoft.com/office/powerpoint/2010/main" val="194901405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3851920" y="72008"/>
            <a:ext cx="4572719" cy="332656"/>
          </a:xfrm>
        </p:spPr>
        <p:txBody>
          <a:bodyPr/>
          <a:lstStyle/>
          <a:p>
            <a:r>
              <a:rPr lang="zh-CN" altLang="en-US" sz="1400" dirty="0" smtClean="0"/>
              <a:t>数据采集</a:t>
            </a:r>
            <a:endParaRPr lang="zh-CN" altLang="en-US" sz="1400" dirty="0"/>
          </a:p>
        </p:txBody>
      </p:sp>
      <p:sp>
        <p:nvSpPr>
          <p:cNvPr id="5" name="文本占位符 4"/>
          <p:cNvSpPr>
            <a:spLocks noGrp="1"/>
          </p:cNvSpPr>
          <p:nvPr>
            <p:ph type="body" sz="quarter" idx="11"/>
          </p:nvPr>
        </p:nvSpPr>
        <p:spPr/>
        <p:txBody>
          <a:bodyPr/>
          <a:lstStyle/>
          <a:p>
            <a:r>
              <a:rPr lang="en-US" altLang="zh-CN" dirty="0"/>
              <a:t>4</a:t>
            </a:r>
            <a:r>
              <a:rPr lang="en-US" altLang="zh-CN" dirty="0" smtClean="0"/>
              <a:t>.1</a:t>
            </a:r>
            <a:endParaRPr lang="zh-CN" altLang="en-US" dirty="0"/>
          </a:p>
        </p:txBody>
      </p:sp>
      <p:pic>
        <p:nvPicPr>
          <p:cNvPr id="6" name="图片 5"/>
          <p:cNvPicPr/>
          <p:nvPr/>
        </p:nvPicPr>
        <p:blipFill>
          <a:blip r:embed="rId2">
            <a:extLst>
              <a:ext uri="{28A0092B-C50C-407E-A947-70E740481C1C}">
                <a14:useLocalDpi xmlns:a14="http://schemas.microsoft.com/office/drawing/2010/main" val="0"/>
              </a:ext>
            </a:extLst>
          </a:blip>
          <a:stretch>
            <a:fillRect/>
          </a:stretch>
        </p:blipFill>
        <p:spPr>
          <a:xfrm>
            <a:off x="5868144" y="620688"/>
            <a:ext cx="2232248" cy="3384376"/>
          </a:xfrm>
          <a:prstGeom prst="rect">
            <a:avLst/>
          </a:prstGeom>
        </p:spPr>
      </p:pic>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5436096" y="4594741"/>
            <a:ext cx="3096344" cy="1728192"/>
          </a:xfrm>
          <a:prstGeom prst="rect">
            <a:avLst/>
          </a:prstGeom>
        </p:spPr>
      </p:pic>
      <p:pic>
        <p:nvPicPr>
          <p:cNvPr id="8" name="图片 7" descr="Snip20151202_2.png"/>
          <p:cNvPicPr/>
          <p:nvPr/>
        </p:nvPicPr>
        <p:blipFill>
          <a:blip r:embed="rId4">
            <a:extLst>
              <a:ext uri="{28A0092B-C50C-407E-A947-70E740481C1C}">
                <a14:useLocalDpi xmlns:a14="http://schemas.microsoft.com/office/drawing/2010/main" val="0"/>
              </a:ext>
            </a:extLst>
          </a:blip>
          <a:stretch>
            <a:fillRect/>
          </a:stretch>
        </p:blipFill>
        <p:spPr>
          <a:xfrm>
            <a:off x="467544" y="4581128"/>
            <a:ext cx="3767966" cy="1741805"/>
          </a:xfrm>
          <a:prstGeom prst="roundRect">
            <a:avLst>
              <a:gd name="adj" fmla="val 8594"/>
            </a:avLst>
          </a:prstGeom>
          <a:solidFill>
            <a:srgbClr val="FFFFFF">
              <a:shade val="85000"/>
            </a:srgbClr>
          </a:solidFill>
          <a:ln>
            <a:noFill/>
          </a:ln>
          <a:effectLst/>
        </p:spPr>
      </p:pic>
      <p:sp>
        <p:nvSpPr>
          <p:cNvPr id="9" name="下箭头 8"/>
          <p:cNvSpPr/>
          <p:nvPr/>
        </p:nvSpPr>
        <p:spPr>
          <a:xfrm>
            <a:off x="6732240" y="3861048"/>
            <a:ext cx="490345" cy="609143"/>
          </a:xfrm>
          <a:prstGeom prst="downArrow">
            <a:avLst/>
          </a:prstGeom>
          <a:ln/>
        </p:spPr>
        <p:style>
          <a:lnRef idx="1">
            <a:schemeClr val="accent5"/>
          </a:lnRef>
          <a:fillRef idx="3">
            <a:schemeClr val="accent5"/>
          </a:fillRef>
          <a:effectRef idx="2">
            <a:schemeClr val="accent5"/>
          </a:effectRef>
          <a:fontRef idx="minor">
            <a:schemeClr val="lt1"/>
          </a:fontRef>
        </p:style>
        <p:txBody>
          <a:bodyPr/>
          <a:lstStyle/>
          <a:p>
            <a:endParaRPr lang="zh-CN" altLang="en-US"/>
          </a:p>
        </p:txBody>
      </p:sp>
      <p:sp>
        <p:nvSpPr>
          <p:cNvPr id="10" name="左箭头 9"/>
          <p:cNvSpPr/>
          <p:nvPr/>
        </p:nvSpPr>
        <p:spPr>
          <a:xfrm>
            <a:off x="4499992" y="5242813"/>
            <a:ext cx="648072" cy="490300"/>
          </a:xfrm>
          <a:prstGeom prst="leftArrow">
            <a:avLst/>
          </a:prstGeom>
          <a:ln/>
        </p:spPr>
        <p:style>
          <a:lnRef idx="1">
            <a:schemeClr val="accent5"/>
          </a:lnRef>
          <a:fillRef idx="3">
            <a:schemeClr val="accent5"/>
          </a:fillRef>
          <a:effectRef idx="2">
            <a:schemeClr val="accent5"/>
          </a:effectRef>
          <a:fontRef idx="minor">
            <a:schemeClr val="lt1"/>
          </a:fontRef>
        </p:style>
        <p:txBody>
          <a:bodyPr/>
          <a:lstStyle/>
          <a:p>
            <a:endParaRPr lang="zh-CN" altLang="en-US"/>
          </a:p>
        </p:txBody>
      </p:sp>
      <p:sp>
        <p:nvSpPr>
          <p:cNvPr id="12" name="矩形 11"/>
          <p:cNvSpPr/>
          <p:nvPr/>
        </p:nvSpPr>
        <p:spPr>
          <a:xfrm>
            <a:off x="539552" y="764704"/>
            <a:ext cx="7605016" cy="369332"/>
          </a:xfrm>
          <a:prstGeom prst="rect">
            <a:avLst/>
          </a:prstGeom>
        </p:spPr>
        <p:txBody>
          <a:bodyPr wrap="square">
            <a:spAutoFit/>
          </a:bodyPr>
          <a:lstStyle/>
          <a:p>
            <a:pPr marL="285750" indent="-285750">
              <a:buFont typeface="Wingdings" panose="05000000000000000000" pitchFamily="2" charset="2"/>
              <a:buChar char="p"/>
            </a:pPr>
            <a:r>
              <a:rPr lang="zh-CN" altLang="en-US" b="1" dirty="0" smtClean="0">
                <a:solidFill>
                  <a:schemeClr val="accent5"/>
                </a:solidFill>
              </a:rPr>
              <a:t>数据采集：</a:t>
            </a:r>
            <a:endParaRPr lang="en-US" altLang="zh-CN" b="1" dirty="0">
              <a:solidFill>
                <a:schemeClr val="accent5"/>
              </a:solidFill>
            </a:endParaRPr>
          </a:p>
        </p:txBody>
      </p:sp>
      <p:sp>
        <p:nvSpPr>
          <p:cNvPr id="13" name="文本框 12"/>
          <p:cNvSpPr txBox="1"/>
          <p:nvPr/>
        </p:nvSpPr>
        <p:spPr>
          <a:xfrm>
            <a:off x="611560" y="1412776"/>
            <a:ext cx="4968552" cy="2013372"/>
          </a:xfrm>
          <a:prstGeom prst="rect">
            <a:avLst/>
          </a:prstGeom>
          <a:noFill/>
        </p:spPr>
        <p:txBody>
          <a:bodyPr wrap="square" rtlCol="0">
            <a:spAutoFit/>
          </a:bodyPr>
          <a:lstStyle/>
          <a:p>
            <a:pPr marL="285750" indent="-285750">
              <a:lnSpc>
                <a:spcPct val="150000"/>
              </a:lnSpc>
              <a:buFont typeface="Symbol" charset="2"/>
              <a:buChar char="-"/>
            </a:pPr>
            <a:r>
              <a:rPr kumimoji="1" lang="zh-CN" altLang="en-US" sz="1400" dirty="0" smtClean="0">
                <a:solidFill>
                  <a:srgbClr val="1F1F1F"/>
                </a:solidFill>
              </a:rPr>
              <a:t>采集器基于</a:t>
            </a:r>
            <a:r>
              <a:rPr kumimoji="1" lang="en-US" altLang="zh-CN" sz="1400" dirty="0" smtClean="0">
                <a:solidFill>
                  <a:srgbClr val="1F1F1F"/>
                </a:solidFill>
              </a:rPr>
              <a:t>Android</a:t>
            </a:r>
            <a:r>
              <a:rPr kumimoji="1" lang="zh-CN" altLang="en-US" sz="1400" dirty="0" smtClean="0">
                <a:solidFill>
                  <a:srgbClr val="1F1F1F"/>
                </a:solidFill>
              </a:rPr>
              <a:t>平台</a:t>
            </a:r>
            <a:endParaRPr kumimoji="1" lang="en-US" altLang="zh-CN" sz="1400" dirty="0">
              <a:solidFill>
                <a:srgbClr val="1F1F1F"/>
              </a:solidFill>
            </a:endParaRPr>
          </a:p>
          <a:p>
            <a:pPr marL="285750" indent="-285750">
              <a:lnSpc>
                <a:spcPct val="150000"/>
              </a:lnSpc>
              <a:buFont typeface="Symbol" charset="2"/>
              <a:buChar char="-"/>
            </a:pPr>
            <a:r>
              <a:rPr kumimoji="1" lang="zh-CN" altLang="en-US" sz="1400" dirty="0" smtClean="0">
                <a:solidFill>
                  <a:srgbClr val="1F1F1F"/>
                </a:solidFill>
              </a:rPr>
              <a:t>采集时间戳、</a:t>
            </a:r>
            <a:r>
              <a:rPr kumimoji="1" lang="en-US" altLang="zh-CN" sz="1400" dirty="0" smtClean="0">
                <a:solidFill>
                  <a:srgbClr val="1F1F1F"/>
                </a:solidFill>
              </a:rPr>
              <a:t>X</a:t>
            </a:r>
            <a:r>
              <a:rPr kumimoji="1" lang="zh-CN" altLang="en-US" sz="1400" dirty="0" smtClean="0">
                <a:solidFill>
                  <a:srgbClr val="1F1F1F"/>
                </a:solidFill>
              </a:rPr>
              <a:t>坐标、</a:t>
            </a:r>
            <a:r>
              <a:rPr kumimoji="1" lang="en-US" altLang="zh-CN" sz="1400" dirty="0" smtClean="0">
                <a:solidFill>
                  <a:srgbClr val="1F1F1F"/>
                </a:solidFill>
              </a:rPr>
              <a:t>Y</a:t>
            </a:r>
            <a:r>
              <a:rPr kumimoji="1" lang="zh-CN" altLang="en-US" sz="1400" dirty="0" smtClean="0">
                <a:solidFill>
                  <a:srgbClr val="1F1F1F"/>
                </a:solidFill>
              </a:rPr>
              <a:t>坐标、压力、接触面积、接触面积长轴和短轴</a:t>
            </a:r>
          </a:p>
          <a:p>
            <a:pPr marL="285750" indent="-285750">
              <a:lnSpc>
                <a:spcPct val="150000"/>
              </a:lnSpc>
              <a:buFont typeface="Symbol" charset="2"/>
              <a:buChar char="-"/>
            </a:pPr>
            <a:r>
              <a:rPr kumimoji="1" lang="zh-CN" altLang="en-US" sz="1400" dirty="0" smtClean="0">
                <a:solidFill>
                  <a:srgbClr val="1F1F1F"/>
                </a:solidFill>
              </a:rPr>
              <a:t>采集到的数据以</a:t>
            </a:r>
            <a:r>
              <a:rPr kumimoji="1" lang="en-US" altLang="zh-CN" sz="1400" dirty="0" smtClean="0">
                <a:solidFill>
                  <a:srgbClr val="1F1F1F"/>
                </a:solidFill>
              </a:rPr>
              <a:t>JSON</a:t>
            </a:r>
            <a:r>
              <a:rPr kumimoji="1" lang="zh-CN" altLang="en-US" sz="1400" dirty="0" smtClean="0">
                <a:solidFill>
                  <a:srgbClr val="1F1F1F"/>
                </a:solidFill>
              </a:rPr>
              <a:t>格式保存</a:t>
            </a:r>
          </a:p>
          <a:p>
            <a:pPr marL="285750" indent="-285750">
              <a:lnSpc>
                <a:spcPct val="150000"/>
              </a:lnSpc>
              <a:buFont typeface="Symbol" charset="2"/>
              <a:buChar char="-"/>
            </a:pPr>
            <a:r>
              <a:rPr kumimoji="1" lang="zh-CN" altLang="en-US" sz="1400" dirty="0" smtClean="0">
                <a:solidFill>
                  <a:srgbClr val="1F1F1F"/>
                </a:solidFill>
              </a:rPr>
              <a:t>通过</a:t>
            </a:r>
            <a:r>
              <a:rPr kumimoji="1" lang="en-US" altLang="zh-CN" sz="1400" dirty="0" smtClean="0">
                <a:solidFill>
                  <a:srgbClr val="1F1F1F"/>
                </a:solidFill>
              </a:rPr>
              <a:t>MATLAB</a:t>
            </a:r>
            <a:r>
              <a:rPr kumimoji="1" lang="zh-CN" altLang="en-US" sz="1400" dirty="0" smtClean="0">
                <a:solidFill>
                  <a:srgbClr val="1F1F1F"/>
                </a:solidFill>
              </a:rPr>
              <a:t>对</a:t>
            </a:r>
            <a:r>
              <a:rPr kumimoji="1" lang="en-US" altLang="zh-CN" sz="1400" dirty="0" smtClean="0">
                <a:solidFill>
                  <a:srgbClr val="1F1F1F"/>
                </a:solidFill>
              </a:rPr>
              <a:t>JSON</a:t>
            </a:r>
            <a:r>
              <a:rPr kumimoji="1" lang="zh-CN" altLang="en-US" sz="1400" dirty="0" smtClean="0">
                <a:solidFill>
                  <a:srgbClr val="1F1F1F"/>
                </a:solidFill>
              </a:rPr>
              <a:t>格式数据进行解析，结果如右下角图所示</a:t>
            </a:r>
            <a:endParaRPr kumimoji="1" lang="en-US" altLang="zh-CN" sz="1400" dirty="0" smtClean="0">
              <a:solidFill>
                <a:srgbClr val="1F1F1F"/>
              </a:solidFill>
            </a:endParaRPr>
          </a:p>
        </p:txBody>
      </p:sp>
    </p:spTree>
    <p:extLst>
      <p:ext uri="{BB962C8B-B14F-4D97-AF65-F5344CB8AC3E}">
        <p14:creationId xmlns:p14="http://schemas.microsoft.com/office/powerpoint/2010/main" val="41017467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254483279"/>
              </p:ext>
            </p:extLst>
          </p:nvPr>
        </p:nvGraphicFramePr>
        <p:xfrm>
          <a:off x="2627784" y="5229200"/>
          <a:ext cx="5270500" cy="398016"/>
        </p:xfrm>
        <a:graphic>
          <a:graphicData uri="http://schemas.openxmlformats.org/presentationml/2006/ole">
            <mc:AlternateContent xmlns:mc="http://schemas.openxmlformats.org/markup-compatibility/2006">
              <mc:Choice xmlns:v="urn:schemas-microsoft-com:vml" Requires="v">
                <p:oleObj spid="_x0000_s1056" name="文档" r:id="rId4" imgW="5270500" imgH="254000" progId="Word.Document.12">
                  <p:embed/>
                </p:oleObj>
              </mc:Choice>
              <mc:Fallback>
                <p:oleObj name="文档" r:id="rId4" imgW="5270500" imgH="254000" progId="Word.Document.12">
                  <p:embed/>
                  <p:pic>
                    <p:nvPicPr>
                      <p:cNvPr id="0" name=""/>
                      <p:cNvPicPr/>
                      <p:nvPr/>
                    </p:nvPicPr>
                    <p:blipFill>
                      <a:blip r:embed="rId5"/>
                      <a:stretch>
                        <a:fillRect/>
                      </a:stretch>
                    </p:blipFill>
                    <p:spPr>
                      <a:xfrm>
                        <a:off x="2627784" y="5229200"/>
                        <a:ext cx="5270500" cy="398016"/>
                      </a:xfrm>
                      <a:prstGeom prst="rect">
                        <a:avLst/>
                      </a:prstGeom>
                    </p:spPr>
                  </p:pic>
                </p:oleObj>
              </mc:Fallback>
            </mc:AlternateContent>
          </a:graphicData>
        </a:graphic>
      </p:graphicFrame>
      <p:sp>
        <p:nvSpPr>
          <p:cNvPr id="4" name="文本占位符 3"/>
          <p:cNvSpPr>
            <a:spLocks noGrp="1"/>
          </p:cNvSpPr>
          <p:nvPr>
            <p:ph type="body" sz="quarter" idx="10"/>
          </p:nvPr>
        </p:nvSpPr>
        <p:spPr>
          <a:xfrm>
            <a:off x="3851920" y="72008"/>
            <a:ext cx="4572719" cy="332656"/>
          </a:xfrm>
        </p:spPr>
        <p:txBody>
          <a:bodyPr/>
          <a:lstStyle/>
          <a:p>
            <a:r>
              <a:rPr lang="zh-CN" altLang="en-US" sz="1400" dirty="0" smtClean="0"/>
              <a:t>数据预处理</a:t>
            </a:r>
            <a:endParaRPr lang="zh-CN" altLang="en-US" sz="1400" dirty="0"/>
          </a:p>
        </p:txBody>
      </p:sp>
      <p:sp>
        <p:nvSpPr>
          <p:cNvPr id="5" name="文本占位符 4"/>
          <p:cNvSpPr>
            <a:spLocks noGrp="1"/>
          </p:cNvSpPr>
          <p:nvPr>
            <p:ph type="body" sz="quarter" idx="11"/>
          </p:nvPr>
        </p:nvSpPr>
        <p:spPr/>
        <p:txBody>
          <a:bodyPr/>
          <a:lstStyle/>
          <a:p>
            <a:r>
              <a:rPr lang="en-US" altLang="zh-CN" dirty="0"/>
              <a:t>4</a:t>
            </a:r>
            <a:r>
              <a:rPr lang="en-US" altLang="zh-CN" dirty="0" smtClean="0"/>
              <a:t>.2</a:t>
            </a:r>
            <a:endParaRPr lang="zh-CN" altLang="en-US" dirty="0"/>
          </a:p>
        </p:txBody>
      </p:sp>
      <p:sp>
        <p:nvSpPr>
          <p:cNvPr id="6" name="矩形 5"/>
          <p:cNvSpPr/>
          <p:nvPr/>
        </p:nvSpPr>
        <p:spPr>
          <a:xfrm>
            <a:off x="395536" y="899428"/>
            <a:ext cx="7605016" cy="369332"/>
          </a:xfrm>
          <a:prstGeom prst="rect">
            <a:avLst/>
          </a:prstGeom>
        </p:spPr>
        <p:txBody>
          <a:bodyPr wrap="square">
            <a:spAutoFit/>
          </a:bodyPr>
          <a:lstStyle/>
          <a:p>
            <a:pPr marL="285750" indent="-285750">
              <a:buFont typeface="Wingdings" panose="05000000000000000000" pitchFamily="2" charset="2"/>
              <a:buChar char="p"/>
            </a:pPr>
            <a:r>
              <a:rPr lang="zh-CN" altLang="en-US" b="1" dirty="0" smtClean="0">
                <a:solidFill>
                  <a:schemeClr val="accent5"/>
                </a:solidFill>
              </a:rPr>
              <a:t>数据清理：</a:t>
            </a:r>
            <a:endParaRPr lang="en-US" altLang="zh-CN" b="1" dirty="0">
              <a:solidFill>
                <a:schemeClr val="accent5"/>
              </a:solidFill>
            </a:endParaRPr>
          </a:p>
        </p:txBody>
      </p:sp>
      <p:sp>
        <p:nvSpPr>
          <p:cNvPr id="8" name="矩形 7"/>
          <p:cNvSpPr/>
          <p:nvPr/>
        </p:nvSpPr>
        <p:spPr>
          <a:xfrm>
            <a:off x="395536" y="4149080"/>
            <a:ext cx="7605016" cy="369332"/>
          </a:xfrm>
          <a:prstGeom prst="rect">
            <a:avLst/>
          </a:prstGeom>
        </p:spPr>
        <p:txBody>
          <a:bodyPr wrap="square">
            <a:spAutoFit/>
          </a:bodyPr>
          <a:lstStyle/>
          <a:p>
            <a:pPr marL="285750" indent="-285750">
              <a:buFont typeface="Wingdings" panose="05000000000000000000" pitchFamily="2" charset="2"/>
              <a:buChar char="p"/>
            </a:pPr>
            <a:r>
              <a:rPr lang="zh-CN" altLang="en-US" b="1" dirty="0" smtClean="0">
                <a:solidFill>
                  <a:schemeClr val="accent5"/>
                </a:solidFill>
              </a:rPr>
              <a:t>归一化：</a:t>
            </a:r>
            <a:endParaRPr lang="en-US" altLang="zh-CN" b="1" dirty="0">
              <a:solidFill>
                <a:schemeClr val="accent5"/>
              </a:solidFill>
            </a:endParaRPr>
          </a:p>
        </p:txBody>
      </p:sp>
      <p:pic>
        <p:nvPicPr>
          <p:cNvPr id="9" name="图片 8"/>
          <p:cNvPicPr/>
          <p:nvPr/>
        </p:nvPicPr>
        <p:blipFill>
          <a:blip r:embed="rId6">
            <a:extLst>
              <a:ext uri="{28A0092B-C50C-407E-A947-70E740481C1C}">
                <a14:useLocalDpi xmlns:a14="http://schemas.microsoft.com/office/drawing/2010/main" val="0"/>
              </a:ext>
            </a:extLst>
          </a:blip>
          <a:stretch>
            <a:fillRect/>
          </a:stretch>
        </p:blipFill>
        <p:spPr>
          <a:xfrm>
            <a:off x="1331640" y="1844824"/>
            <a:ext cx="6480720" cy="2016224"/>
          </a:xfrm>
          <a:prstGeom prst="rect">
            <a:avLst/>
          </a:prstGeom>
        </p:spPr>
      </p:pic>
      <p:sp>
        <p:nvSpPr>
          <p:cNvPr id="10" name="文本框 9"/>
          <p:cNvSpPr txBox="1"/>
          <p:nvPr/>
        </p:nvSpPr>
        <p:spPr>
          <a:xfrm>
            <a:off x="611560" y="1268760"/>
            <a:ext cx="7200800" cy="523220"/>
          </a:xfrm>
          <a:prstGeom prst="rect">
            <a:avLst/>
          </a:prstGeom>
          <a:noFill/>
        </p:spPr>
        <p:txBody>
          <a:bodyPr wrap="square" rtlCol="0">
            <a:spAutoFit/>
          </a:bodyPr>
          <a:lstStyle/>
          <a:p>
            <a:r>
              <a:rPr kumimoji="1" lang="zh-CN" altLang="en-US" sz="1400" dirty="0" smtClean="0">
                <a:solidFill>
                  <a:srgbClr val="1F1F1F"/>
                </a:solidFill>
              </a:rPr>
              <a:t>     设置过滤规则：将手势密码序列长度超过平均长度一倍的或者序列长度不足平均长度一半的数据视为无效数据，从数据集中剔除。</a:t>
            </a:r>
            <a:endParaRPr kumimoji="1" lang="zh-CN" altLang="en-US" sz="1400" dirty="0">
              <a:solidFill>
                <a:srgbClr val="1F1F1F"/>
              </a:solidFill>
            </a:endParaRPr>
          </a:p>
        </p:txBody>
      </p:sp>
      <p:sp>
        <p:nvSpPr>
          <p:cNvPr id="11" name="文本框 10"/>
          <p:cNvSpPr txBox="1"/>
          <p:nvPr/>
        </p:nvSpPr>
        <p:spPr>
          <a:xfrm>
            <a:off x="611560" y="4437112"/>
            <a:ext cx="7200800" cy="720710"/>
          </a:xfrm>
          <a:prstGeom prst="rect">
            <a:avLst/>
          </a:prstGeom>
          <a:noFill/>
        </p:spPr>
        <p:txBody>
          <a:bodyPr wrap="square" rtlCol="0">
            <a:spAutoFit/>
          </a:bodyPr>
          <a:lstStyle/>
          <a:p>
            <a:pPr>
              <a:lnSpc>
                <a:spcPct val="150000"/>
              </a:lnSpc>
            </a:pPr>
            <a:r>
              <a:rPr kumimoji="1" lang="zh-CN" altLang="zh-CN" sz="1400" dirty="0">
                <a:solidFill>
                  <a:srgbClr val="1F1F1F"/>
                </a:solidFill>
              </a:rPr>
              <a:t> </a:t>
            </a:r>
            <a:r>
              <a:rPr kumimoji="1" lang="en-US" altLang="zh-CN" sz="1400" dirty="0" smtClean="0">
                <a:solidFill>
                  <a:srgbClr val="1F1F1F"/>
                </a:solidFill>
              </a:rPr>
              <a:t>     </a:t>
            </a:r>
            <a:r>
              <a:rPr kumimoji="1" lang="zh-CN" altLang="en-US" sz="1400" dirty="0" smtClean="0">
                <a:solidFill>
                  <a:srgbClr val="1F1F1F"/>
                </a:solidFill>
              </a:rPr>
              <a:t>不同的特征有不同的量纲，且不同量纲的特征对应的数值差距特别明显。</a:t>
            </a:r>
            <a:endParaRPr kumimoji="1" lang="en-US" altLang="zh-CN" sz="1400" dirty="0" smtClean="0">
              <a:solidFill>
                <a:srgbClr val="1F1F1F"/>
              </a:solidFill>
            </a:endParaRPr>
          </a:p>
          <a:p>
            <a:pPr>
              <a:lnSpc>
                <a:spcPct val="150000"/>
              </a:lnSpc>
            </a:pPr>
            <a:r>
              <a:rPr kumimoji="1" lang="zh-CN" altLang="zh-CN" sz="1400" dirty="0">
                <a:solidFill>
                  <a:srgbClr val="1F1F1F"/>
                </a:solidFill>
              </a:rPr>
              <a:t> </a:t>
            </a:r>
            <a:r>
              <a:rPr kumimoji="1" lang="zh-CN" altLang="en-US" sz="1400" dirty="0" smtClean="0">
                <a:solidFill>
                  <a:srgbClr val="1F1F1F"/>
                </a:solidFill>
              </a:rPr>
              <a:t>      采用</a:t>
            </a:r>
            <a:r>
              <a:rPr kumimoji="1" lang="en-US" altLang="zh-CN" sz="1400" dirty="0" smtClean="0">
                <a:solidFill>
                  <a:srgbClr val="1F1F1F"/>
                </a:solidFill>
              </a:rPr>
              <a:t>min-max</a:t>
            </a:r>
            <a:r>
              <a:rPr kumimoji="1" lang="zh-CN" altLang="en-US" sz="1400" dirty="0" smtClean="0">
                <a:solidFill>
                  <a:srgbClr val="1F1F1F"/>
                </a:solidFill>
              </a:rPr>
              <a:t>标准化</a:t>
            </a:r>
            <a:r>
              <a:rPr kumimoji="1" lang="en-US" altLang="zh-CN" sz="1400" dirty="0" smtClean="0">
                <a:solidFill>
                  <a:srgbClr val="1F1F1F"/>
                </a:solidFill>
              </a:rPr>
              <a:t>，</a:t>
            </a:r>
            <a:r>
              <a:rPr kumimoji="1" lang="zh-CN" altLang="en-US" sz="1400" dirty="0" smtClean="0">
                <a:solidFill>
                  <a:srgbClr val="1F1F1F"/>
                </a:solidFill>
              </a:rPr>
              <a:t>其转换公式如下所示：</a:t>
            </a:r>
            <a:endParaRPr kumimoji="1" lang="zh-CN" altLang="en-US" sz="1400" dirty="0">
              <a:solidFill>
                <a:srgbClr val="1F1F1F"/>
              </a:solidFill>
            </a:endParaRPr>
          </a:p>
        </p:txBody>
      </p:sp>
    </p:spTree>
    <p:extLst>
      <p:ext uri="{BB962C8B-B14F-4D97-AF65-F5344CB8AC3E}">
        <p14:creationId xmlns:p14="http://schemas.microsoft.com/office/powerpoint/2010/main" val="380747011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3851920" y="72008"/>
            <a:ext cx="4572719" cy="332656"/>
          </a:xfrm>
        </p:spPr>
        <p:txBody>
          <a:bodyPr/>
          <a:lstStyle/>
          <a:p>
            <a:r>
              <a:rPr lang="zh-CN" altLang="en-US" sz="1400" dirty="0" smtClean="0"/>
              <a:t>特征提取</a:t>
            </a:r>
            <a:endParaRPr lang="zh-CN" altLang="en-US" sz="1400" dirty="0"/>
          </a:p>
        </p:txBody>
      </p:sp>
      <p:sp>
        <p:nvSpPr>
          <p:cNvPr id="5" name="文本占位符 4"/>
          <p:cNvSpPr>
            <a:spLocks noGrp="1"/>
          </p:cNvSpPr>
          <p:nvPr>
            <p:ph type="body" sz="quarter" idx="11"/>
          </p:nvPr>
        </p:nvSpPr>
        <p:spPr/>
        <p:txBody>
          <a:bodyPr/>
          <a:lstStyle/>
          <a:p>
            <a:r>
              <a:rPr lang="en-US" altLang="zh-CN" dirty="0"/>
              <a:t>4</a:t>
            </a:r>
            <a:r>
              <a:rPr lang="en-US" altLang="zh-CN" dirty="0" smtClean="0"/>
              <a:t>.3</a:t>
            </a:r>
            <a:endParaRPr lang="zh-CN" altLang="en-US" dirty="0"/>
          </a:p>
        </p:txBody>
      </p:sp>
      <p:sp>
        <p:nvSpPr>
          <p:cNvPr id="6" name="矩形 5"/>
          <p:cNvSpPr/>
          <p:nvPr/>
        </p:nvSpPr>
        <p:spPr>
          <a:xfrm>
            <a:off x="639392" y="899428"/>
            <a:ext cx="7605016" cy="369332"/>
          </a:xfrm>
          <a:prstGeom prst="rect">
            <a:avLst/>
          </a:prstGeom>
        </p:spPr>
        <p:txBody>
          <a:bodyPr wrap="square">
            <a:spAutoFit/>
          </a:bodyPr>
          <a:lstStyle/>
          <a:p>
            <a:pPr marL="285750" indent="-285750">
              <a:buFont typeface="Wingdings" panose="05000000000000000000" pitchFamily="2" charset="2"/>
              <a:buChar char="p"/>
            </a:pPr>
            <a:r>
              <a:rPr lang="zh-CN" altLang="en-US" b="1" dirty="0" smtClean="0">
                <a:solidFill>
                  <a:schemeClr val="accent5"/>
                </a:solidFill>
              </a:rPr>
              <a:t>特征提取：</a:t>
            </a:r>
            <a:endParaRPr lang="en-US" altLang="zh-CN" b="1" dirty="0">
              <a:solidFill>
                <a:schemeClr val="accent5"/>
              </a:solidFill>
            </a:endParaRPr>
          </a:p>
        </p:txBody>
      </p:sp>
      <p:sp>
        <p:nvSpPr>
          <p:cNvPr id="7" name="文本框 6"/>
          <p:cNvSpPr txBox="1"/>
          <p:nvPr/>
        </p:nvSpPr>
        <p:spPr>
          <a:xfrm>
            <a:off x="683568" y="1340768"/>
            <a:ext cx="7200800" cy="307777"/>
          </a:xfrm>
          <a:prstGeom prst="rect">
            <a:avLst/>
          </a:prstGeom>
          <a:noFill/>
        </p:spPr>
        <p:txBody>
          <a:bodyPr wrap="square" rtlCol="0">
            <a:spAutoFit/>
          </a:bodyPr>
          <a:lstStyle/>
          <a:p>
            <a:r>
              <a:rPr kumimoji="1" lang="zh-CN" altLang="en-US" sz="1400" dirty="0" smtClean="0">
                <a:solidFill>
                  <a:srgbClr val="1F1F1F"/>
                </a:solidFill>
              </a:rPr>
              <a:t>从原始数据中提取特征，一系列的特征组成特征向量来表示一次手势触屏行为。</a:t>
            </a:r>
            <a:r>
              <a:rPr kumimoji="1" lang="en-US" altLang="zh-CN" sz="1400" dirty="0" smtClean="0">
                <a:solidFill>
                  <a:srgbClr val="1F1F1F"/>
                </a:solidFill>
              </a:rPr>
              <a:t> </a:t>
            </a:r>
            <a:endParaRPr kumimoji="1" lang="zh-CN" altLang="en-US" sz="1400" dirty="0">
              <a:solidFill>
                <a:srgbClr val="1F1F1F"/>
              </a:solidFill>
            </a:endParaRPr>
          </a:p>
        </p:txBody>
      </p:sp>
      <p:sp>
        <p:nvSpPr>
          <p:cNvPr id="8" name="TextBox 6"/>
          <p:cNvSpPr txBox="1">
            <a:spLocks noChangeArrowheads="1"/>
          </p:cNvSpPr>
          <p:nvPr/>
        </p:nvSpPr>
        <p:spPr bwMode="auto">
          <a:xfrm>
            <a:off x="755576" y="2132857"/>
            <a:ext cx="6767513"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defRPr>
            </a:lvl2pPr>
            <a:lvl3pPr>
              <a:defRPr sz="24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2000">
                <a:solidFill>
                  <a:schemeClr val="tx1"/>
                </a:solidFill>
                <a:latin typeface="Calibri" charset="0"/>
                <a:ea typeface="宋体" charset="0"/>
              </a:defRPr>
            </a:lvl5pPr>
            <a:lvl6pPr eaLnBrk="0" hangingPunct="0">
              <a:buFont typeface="Arial" charset="0"/>
              <a:defRPr sz="2000">
                <a:solidFill>
                  <a:schemeClr val="tx1"/>
                </a:solidFill>
                <a:latin typeface="Calibri" charset="0"/>
                <a:ea typeface="宋体" charset="0"/>
              </a:defRPr>
            </a:lvl6pPr>
            <a:lvl7pPr eaLnBrk="0" hangingPunct="0">
              <a:buFont typeface="Arial" charset="0"/>
              <a:defRPr sz="2000">
                <a:solidFill>
                  <a:schemeClr val="tx1"/>
                </a:solidFill>
                <a:latin typeface="Calibri" charset="0"/>
                <a:ea typeface="宋体" charset="0"/>
              </a:defRPr>
            </a:lvl7pPr>
            <a:lvl8pPr eaLnBrk="0" hangingPunct="0">
              <a:buFont typeface="Arial" charset="0"/>
              <a:defRPr sz="2000">
                <a:solidFill>
                  <a:schemeClr val="tx1"/>
                </a:solidFill>
                <a:latin typeface="Calibri" charset="0"/>
                <a:ea typeface="宋体" charset="0"/>
              </a:defRPr>
            </a:lvl8pPr>
            <a:lvl9pPr eaLnBrk="0" hangingPunct="0">
              <a:buFont typeface="Arial" charset="0"/>
              <a:defRPr sz="2000">
                <a:solidFill>
                  <a:schemeClr val="tx1"/>
                </a:solidFill>
                <a:latin typeface="Calibri" charset="0"/>
                <a:ea typeface="宋体" charset="0"/>
              </a:defRPr>
            </a:lvl9pPr>
          </a:lstStyle>
          <a:p>
            <a:pPr eaLnBrk="1" hangingPunct="1"/>
            <a:r>
              <a:rPr lang="zh-CN" altLang="en-US" sz="1400" dirty="0">
                <a:solidFill>
                  <a:srgbClr val="3EA6C2"/>
                </a:solidFill>
                <a:latin typeface="微软雅黑" charset="0"/>
                <a:ea typeface="微软雅黑" charset="0"/>
                <a:cs typeface="微软雅黑" charset="0"/>
              </a:rPr>
              <a:t>►</a:t>
            </a:r>
            <a:r>
              <a:rPr lang="zh-CN" altLang="en-US" sz="1400" dirty="0">
                <a:solidFill>
                  <a:srgbClr val="BFB82E"/>
                </a:solidFill>
                <a:latin typeface="微软雅黑" charset="0"/>
                <a:ea typeface="微软雅黑" charset="0"/>
                <a:cs typeface="微软雅黑" charset="0"/>
              </a:rPr>
              <a:t>  </a:t>
            </a:r>
            <a:r>
              <a:rPr lang="zh-CN" altLang="en-US" sz="1400" dirty="0" smtClean="0">
                <a:solidFill>
                  <a:srgbClr val="1F1F1F"/>
                </a:solidFill>
                <a:latin typeface="微软雅黑" charset="0"/>
                <a:ea typeface="微软雅黑" charset="0"/>
                <a:cs typeface="微软雅黑" charset="0"/>
              </a:rPr>
              <a:t>离散型特征：反应手势触屏行为全局性能的特征。比如时间间隔，压力的平均值等。</a:t>
            </a:r>
            <a:endParaRPr lang="en-US" altLang="zh-CN" sz="1400" dirty="0" smtClean="0">
              <a:solidFill>
                <a:srgbClr val="1F1F1F"/>
              </a:solidFill>
              <a:latin typeface="微软雅黑" charset="0"/>
              <a:ea typeface="微软雅黑" charset="0"/>
              <a:cs typeface="微软雅黑" charset="0"/>
            </a:endParaRPr>
          </a:p>
          <a:p>
            <a:pPr eaLnBrk="1" hangingPunct="1"/>
            <a:endParaRPr lang="zh-CN" altLang="en-US" sz="1400" dirty="0">
              <a:solidFill>
                <a:srgbClr val="2E3030"/>
              </a:solidFill>
              <a:latin typeface="微软雅黑" charset="0"/>
              <a:ea typeface="微软雅黑" charset="0"/>
              <a:cs typeface="微软雅黑" charset="0"/>
            </a:endParaRPr>
          </a:p>
        </p:txBody>
      </p:sp>
      <p:sp>
        <p:nvSpPr>
          <p:cNvPr id="9" name="TextBox 6"/>
          <p:cNvSpPr txBox="1">
            <a:spLocks noChangeArrowheads="1"/>
          </p:cNvSpPr>
          <p:nvPr/>
        </p:nvSpPr>
        <p:spPr bwMode="auto">
          <a:xfrm>
            <a:off x="756815" y="1772816"/>
            <a:ext cx="6767513"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defRPr>
            </a:lvl2pPr>
            <a:lvl3pPr>
              <a:defRPr sz="24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2000">
                <a:solidFill>
                  <a:schemeClr val="tx1"/>
                </a:solidFill>
                <a:latin typeface="Calibri" charset="0"/>
                <a:ea typeface="宋体" charset="0"/>
              </a:defRPr>
            </a:lvl5pPr>
            <a:lvl6pPr eaLnBrk="0" hangingPunct="0">
              <a:buFont typeface="Arial" charset="0"/>
              <a:defRPr sz="2000">
                <a:solidFill>
                  <a:schemeClr val="tx1"/>
                </a:solidFill>
                <a:latin typeface="Calibri" charset="0"/>
                <a:ea typeface="宋体" charset="0"/>
              </a:defRPr>
            </a:lvl6pPr>
            <a:lvl7pPr eaLnBrk="0" hangingPunct="0">
              <a:buFont typeface="Arial" charset="0"/>
              <a:defRPr sz="2000">
                <a:solidFill>
                  <a:schemeClr val="tx1"/>
                </a:solidFill>
                <a:latin typeface="Calibri" charset="0"/>
                <a:ea typeface="宋体" charset="0"/>
              </a:defRPr>
            </a:lvl7pPr>
            <a:lvl8pPr eaLnBrk="0" hangingPunct="0">
              <a:buFont typeface="Arial" charset="0"/>
              <a:defRPr sz="2000">
                <a:solidFill>
                  <a:schemeClr val="tx1"/>
                </a:solidFill>
                <a:latin typeface="Calibri" charset="0"/>
                <a:ea typeface="宋体" charset="0"/>
              </a:defRPr>
            </a:lvl8pPr>
            <a:lvl9pPr eaLnBrk="0" hangingPunct="0">
              <a:buFont typeface="Arial" charset="0"/>
              <a:defRPr sz="2000">
                <a:solidFill>
                  <a:schemeClr val="tx1"/>
                </a:solidFill>
                <a:latin typeface="Calibri" charset="0"/>
                <a:ea typeface="宋体" charset="0"/>
              </a:defRPr>
            </a:lvl9pPr>
          </a:lstStyle>
          <a:p>
            <a:pPr eaLnBrk="1" hangingPunct="1"/>
            <a:r>
              <a:rPr lang="zh-CN" altLang="en-US" sz="1400" dirty="0">
                <a:solidFill>
                  <a:srgbClr val="3EA6C2"/>
                </a:solidFill>
                <a:latin typeface="微软雅黑" charset="0"/>
                <a:ea typeface="微软雅黑" charset="0"/>
                <a:cs typeface="微软雅黑" charset="0"/>
              </a:rPr>
              <a:t>►</a:t>
            </a:r>
            <a:r>
              <a:rPr lang="zh-CN" altLang="en-US" sz="1400" dirty="0">
                <a:solidFill>
                  <a:srgbClr val="BFB82E"/>
                </a:solidFill>
                <a:latin typeface="微软雅黑" charset="0"/>
                <a:ea typeface="微软雅黑" charset="0"/>
                <a:cs typeface="微软雅黑" charset="0"/>
              </a:rPr>
              <a:t>  </a:t>
            </a:r>
            <a:r>
              <a:rPr lang="zh-CN" altLang="en-US" sz="1400" dirty="0" smtClean="0">
                <a:solidFill>
                  <a:srgbClr val="1F1F1F"/>
                </a:solidFill>
                <a:latin typeface="微软雅黑" charset="0"/>
                <a:ea typeface="微软雅黑" charset="0"/>
                <a:cs typeface="微软雅黑" charset="0"/>
              </a:rPr>
              <a:t>连续型特征：随时间不断变化的手势触屏特征。比如压力，速度等。</a:t>
            </a:r>
            <a:endParaRPr lang="zh-CN" altLang="en-US" sz="1400" dirty="0">
              <a:solidFill>
                <a:srgbClr val="1F1F1F"/>
              </a:solidFill>
              <a:latin typeface="微软雅黑" charset="0"/>
              <a:ea typeface="微软雅黑" charset="0"/>
              <a:cs typeface="微软雅黑" charset="0"/>
            </a:endParaRPr>
          </a:p>
        </p:txBody>
      </p:sp>
      <p:graphicFrame>
        <p:nvGraphicFramePr>
          <p:cNvPr id="10" name="表格 9"/>
          <p:cNvGraphicFramePr>
            <a:graphicFrameLocks noGrp="1"/>
          </p:cNvGraphicFramePr>
          <p:nvPr>
            <p:extLst>
              <p:ext uri="{D42A27DB-BD31-4B8C-83A1-F6EECF244321}">
                <p14:modId xmlns:p14="http://schemas.microsoft.com/office/powerpoint/2010/main" val="3581011495"/>
              </p:ext>
            </p:extLst>
          </p:nvPr>
        </p:nvGraphicFramePr>
        <p:xfrm>
          <a:off x="755576" y="2636912"/>
          <a:ext cx="7488832" cy="2774572"/>
        </p:xfrm>
        <a:graphic>
          <a:graphicData uri="http://schemas.openxmlformats.org/drawingml/2006/table">
            <a:tbl>
              <a:tblPr firstRow="1" bandRow="1">
                <a:tableStyleId>{8A107856-5554-42FB-B03E-39F5DBC370BA}</a:tableStyleId>
              </a:tblPr>
              <a:tblGrid>
                <a:gridCol w="1080120"/>
                <a:gridCol w="1292579"/>
                <a:gridCol w="5116133"/>
              </a:tblGrid>
              <a:tr h="518458">
                <a:tc>
                  <a:txBody>
                    <a:bodyPr/>
                    <a:lstStyle/>
                    <a:p>
                      <a:pPr algn="ctr"/>
                      <a:endParaRPr lang="zh-CN" altLang="en-US" sz="1400" dirty="0">
                        <a:solidFill>
                          <a:schemeClr val="accent2"/>
                        </a:solidFill>
                      </a:endParaRPr>
                    </a:p>
                  </a:txBody>
                  <a:tcPr anchor="ctr">
                    <a:solidFill>
                      <a:schemeClr val="accent5"/>
                    </a:solidFill>
                  </a:tcPr>
                </a:tc>
                <a:tc>
                  <a:txBody>
                    <a:bodyPr/>
                    <a:lstStyle/>
                    <a:p>
                      <a:pPr algn="ctr"/>
                      <a:r>
                        <a:rPr lang="zh-CN" altLang="en-US" sz="1400" dirty="0" smtClean="0">
                          <a:solidFill>
                            <a:schemeClr val="accent2"/>
                          </a:solidFill>
                        </a:rPr>
                        <a:t>触屏特征类别</a:t>
                      </a:r>
                      <a:endParaRPr lang="zh-CN" altLang="en-US" sz="1400" dirty="0">
                        <a:solidFill>
                          <a:schemeClr val="accent2"/>
                        </a:solidFill>
                      </a:endParaRPr>
                    </a:p>
                  </a:txBody>
                  <a:tcPr anchor="ctr">
                    <a:solidFill>
                      <a:schemeClr val="accent5"/>
                    </a:solidFill>
                  </a:tcPr>
                </a:tc>
                <a:tc>
                  <a:txBody>
                    <a:bodyPr/>
                    <a:lstStyle/>
                    <a:p>
                      <a:pPr algn="ctr"/>
                      <a:r>
                        <a:rPr lang="zh-CN" altLang="en-US" sz="1400" dirty="0" smtClean="0">
                          <a:solidFill>
                            <a:schemeClr val="accent2"/>
                          </a:solidFill>
                        </a:rPr>
                        <a:t>手势触屏特征</a:t>
                      </a:r>
                      <a:endParaRPr lang="zh-CN" altLang="en-US" sz="1400" dirty="0">
                        <a:solidFill>
                          <a:schemeClr val="accent2"/>
                        </a:solidFill>
                      </a:endParaRPr>
                    </a:p>
                  </a:txBody>
                  <a:tcPr anchor="ctr">
                    <a:solidFill>
                      <a:schemeClr val="accent5"/>
                    </a:solidFill>
                  </a:tcPr>
                </a:tc>
              </a:tr>
              <a:tr h="376019">
                <a:tc rowSpan="2">
                  <a:txBody>
                    <a:bodyPr/>
                    <a:lstStyle/>
                    <a:p>
                      <a:pPr algn="ctr"/>
                      <a:r>
                        <a:rPr lang="zh-CN" altLang="en-US" sz="1400" dirty="0" smtClean="0">
                          <a:solidFill>
                            <a:schemeClr val="accent2"/>
                          </a:solidFill>
                        </a:rPr>
                        <a:t>连续型特征</a:t>
                      </a:r>
                      <a:endParaRPr lang="zh-CN" altLang="en-US" sz="1400" dirty="0">
                        <a:solidFill>
                          <a:schemeClr val="accent2"/>
                        </a:solidFill>
                      </a:endParaRPr>
                    </a:p>
                  </a:txBody>
                  <a:tcPr anchor="ctr">
                    <a:solidFill>
                      <a:schemeClr val="accent5">
                        <a:lumMod val="20000"/>
                        <a:lumOff val="80000"/>
                      </a:schemeClr>
                    </a:solidFill>
                  </a:tcPr>
                </a:tc>
                <a:tc>
                  <a:txBody>
                    <a:bodyPr/>
                    <a:lstStyle/>
                    <a:p>
                      <a:pPr algn="ctr"/>
                      <a:r>
                        <a:rPr lang="zh-CN" altLang="en-US" sz="1400" dirty="0" smtClean="0">
                          <a:solidFill>
                            <a:schemeClr val="accent2"/>
                          </a:solidFill>
                        </a:rPr>
                        <a:t>原始数据类</a:t>
                      </a:r>
                      <a:endParaRPr lang="zh-CN" altLang="en-US" sz="1400" dirty="0">
                        <a:solidFill>
                          <a:schemeClr val="accent2"/>
                        </a:solidFill>
                      </a:endParaRPr>
                    </a:p>
                  </a:txBody>
                  <a:tcPr anchor="ctr">
                    <a:solidFill>
                      <a:schemeClr val="accent5">
                        <a:lumMod val="20000"/>
                        <a:lumOff val="80000"/>
                      </a:schemeClr>
                    </a:solidFill>
                  </a:tcPr>
                </a:tc>
                <a:tc>
                  <a:txBody>
                    <a:bodyPr/>
                    <a:lstStyle/>
                    <a:p>
                      <a:pPr algn="ctr"/>
                      <a:r>
                        <a:rPr lang="en-US" altLang="zh-CN" sz="1400" dirty="0" smtClean="0">
                          <a:solidFill>
                            <a:schemeClr val="accent2"/>
                          </a:solidFill>
                        </a:rPr>
                        <a:t>X</a:t>
                      </a:r>
                      <a:r>
                        <a:rPr lang="zh-CN" altLang="en-US" sz="1400" dirty="0" smtClean="0">
                          <a:solidFill>
                            <a:schemeClr val="accent2"/>
                          </a:solidFill>
                        </a:rPr>
                        <a:t>坐标、</a:t>
                      </a:r>
                      <a:r>
                        <a:rPr lang="en-US" altLang="zh-CN" sz="1400" dirty="0" smtClean="0">
                          <a:solidFill>
                            <a:schemeClr val="accent2"/>
                          </a:solidFill>
                        </a:rPr>
                        <a:t>Y</a:t>
                      </a:r>
                      <a:r>
                        <a:rPr lang="zh-CN" altLang="en-US" sz="1400" dirty="0" smtClean="0">
                          <a:solidFill>
                            <a:schemeClr val="accent2"/>
                          </a:solidFill>
                        </a:rPr>
                        <a:t>坐标、压力、接触面积随时间变化</a:t>
                      </a:r>
                      <a:endParaRPr lang="zh-CN" altLang="en-US" sz="1400" dirty="0">
                        <a:solidFill>
                          <a:schemeClr val="accent2"/>
                        </a:solidFill>
                      </a:endParaRPr>
                    </a:p>
                  </a:txBody>
                  <a:tcPr anchor="ctr">
                    <a:solidFill>
                      <a:schemeClr val="accent5">
                        <a:lumMod val="20000"/>
                        <a:lumOff val="80000"/>
                      </a:schemeClr>
                    </a:solidFill>
                  </a:tcPr>
                </a:tc>
              </a:tr>
              <a:tr h="376019">
                <a:tc vMerge="1">
                  <a:txBody>
                    <a:bodyPr/>
                    <a:lstStyle/>
                    <a:p>
                      <a:pPr algn="ctr"/>
                      <a:endParaRPr lang="zh-CN" altLang="en-US" sz="1400" dirty="0"/>
                    </a:p>
                  </a:txBody>
                  <a:tcPr>
                    <a:solidFill>
                      <a:schemeClr val="accent5">
                        <a:lumMod val="20000"/>
                        <a:lumOff val="80000"/>
                      </a:schemeClr>
                    </a:solidFill>
                  </a:tcPr>
                </a:tc>
                <a:tc>
                  <a:txBody>
                    <a:bodyPr/>
                    <a:lstStyle/>
                    <a:p>
                      <a:pPr algn="ctr"/>
                      <a:r>
                        <a:rPr lang="zh-CN" altLang="en-US" sz="1400" dirty="0" smtClean="0">
                          <a:solidFill>
                            <a:schemeClr val="accent2"/>
                          </a:solidFill>
                        </a:rPr>
                        <a:t>二次挖掘类</a:t>
                      </a:r>
                      <a:endParaRPr lang="zh-CN" altLang="en-US" sz="1400" dirty="0">
                        <a:solidFill>
                          <a:schemeClr val="accent2"/>
                        </a:solidFill>
                      </a:endParaRPr>
                    </a:p>
                  </a:txBody>
                  <a:tcPr anchor="ctr">
                    <a:solidFill>
                      <a:schemeClr val="accent5">
                        <a:lumMod val="20000"/>
                        <a:lumOff val="80000"/>
                      </a:schemeClr>
                    </a:solidFill>
                  </a:tcPr>
                </a:tc>
                <a:tc>
                  <a:txBody>
                    <a:bodyPr/>
                    <a:lstStyle/>
                    <a:p>
                      <a:pPr algn="ctr"/>
                      <a:r>
                        <a:rPr lang="zh-CN" altLang="en-US" sz="1400" dirty="0" smtClean="0">
                          <a:solidFill>
                            <a:schemeClr val="accent2"/>
                          </a:solidFill>
                        </a:rPr>
                        <a:t>速度</a:t>
                      </a:r>
                      <a:r>
                        <a:rPr lang="zh-CN" altLang="en-US" sz="1400" smtClean="0">
                          <a:solidFill>
                            <a:schemeClr val="accent2"/>
                          </a:solidFill>
                        </a:rPr>
                        <a:t>、加速度随时间变化</a:t>
                      </a:r>
                      <a:endParaRPr lang="zh-CN" altLang="en-US" sz="1400" dirty="0">
                        <a:solidFill>
                          <a:schemeClr val="accent2"/>
                        </a:solidFill>
                      </a:endParaRPr>
                    </a:p>
                  </a:txBody>
                  <a:tcPr anchor="ctr">
                    <a:solidFill>
                      <a:schemeClr val="accent5">
                        <a:lumMod val="20000"/>
                        <a:lumOff val="80000"/>
                      </a:schemeClr>
                    </a:solidFill>
                  </a:tcPr>
                </a:tc>
              </a:tr>
              <a:tr h="376019">
                <a:tc rowSpan="4">
                  <a:txBody>
                    <a:bodyPr/>
                    <a:lstStyle/>
                    <a:p>
                      <a:pPr algn="ctr"/>
                      <a:r>
                        <a:rPr lang="zh-CN" altLang="en-US" sz="1400" dirty="0" smtClean="0">
                          <a:solidFill>
                            <a:schemeClr val="accent2"/>
                          </a:solidFill>
                        </a:rPr>
                        <a:t>离散型特征</a:t>
                      </a:r>
                      <a:endParaRPr lang="zh-CN" altLang="en-US" sz="1400" dirty="0">
                        <a:solidFill>
                          <a:schemeClr val="accent2"/>
                        </a:solidFill>
                      </a:endParaRPr>
                    </a:p>
                  </a:txBody>
                  <a:tcPr anchor="ctr">
                    <a:solidFill>
                      <a:schemeClr val="accent5">
                        <a:lumMod val="20000"/>
                        <a:lumOff val="80000"/>
                      </a:schemeClr>
                    </a:solidFill>
                  </a:tcPr>
                </a:tc>
                <a:tc>
                  <a:txBody>
                    <a:bodyPr/>
                    <a:lstStyle/>
                    <a:p>
                      <a:pPr algn="ctr"/>
                      <a:r>
                        <a:rPr lang="zh-CN" altLang="en-US" sz="1400" dirty="0" smtClean="0">
                          <a:solidFill>
                            <a:schemeClr val="accent2"/>
                          </a:solidFill>
                        </a:rPr>
                        <a:t>整体类</a:t>
                      </a:r>
                      <a:endParaRPr lang="zh-CN" altLang="en-US" sz="1400" dirty="0">
                        <a:solidFill>
                          <a:schemeClr val="accent2"/>
                        </a:solidFill>
                      </a:endParaRPr>
                    </a:p>
                  </a:txBody>
                  <a:tcPr anchor="ctr">
                    <a:solidFill>
                      <a:schemeClr val="accent5">
                        <a:lumMod val="20000"/>
                        <a:lumOff val="80000"/>
                      </a:schemeClr>
                    </a:solidFill>
                  </a:tcPr>
                </a:tc>
                <a:tc>
                  <a:txBody>
                    <a:bodyPr/>
                    <a:lstStyle/>
                    <a:p>
                      <a:pPr algn="ctr"/>
                      <a:r>
                        <a:rPr lang="zh-CN" altLang="en-US" sz="1400" dirty="0" smtClean="0">
                          <a:solidFill>
                            <a:schemeClr val="accent2"/>
                          </a:solidFill>
                        </a:rPr>
                        <a:t>总时间、采集点的个数</a:t>
                      </a:r>
                      <a:endParaRPr lang="zh-CN" altLang="en-US" sz="1400" dirty="0">
                        <a:solidFill>
                          <a:schemeClr val="accent2"/>
                        </a:solidFill>
                      </a:endParaRPr>
                    </a:p>
                  </a:txBody>
                  <a:tcPr anchor="ctr">
                    <a:solidFill>
                      <a:schemeClr val="accent5">
                        <a:lumMod val="20000"/>
                        <a:lumOff val="80000"/>
                      </a:schemeClr>
                    </a:solidFill>
                  </a:tcPr>
                </a:tc>
              </a:tr>
              <a:tr h="376019">
                <a:tc vMerge="1">
                  <a:txBody>
                    <a:bodyPr/>
                    <a:lstStyle/>
                    <a:p>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solidFill>
                            <a:schemeClr val="accent2"/>
                          </a:solidFill>
                        </a:rPr>
                        <a:t>方差类</a:t>
                      </a:r>
                    </a:p>
                  </a:txBody>
                  <a:tcPr anchor="ctr">
                    <a:solidFill>
                      <a:schemeClr val="accent5">
                        <a:lumMod val="20000"/>
                        <a:lumOff val="80000"/>
                      </a:schemeClr>
                    </a:solidFill>
                  </a:tcPr>
                </a:tc>
                <a:tc>
                  <a:txBody>
                    <a:bodyPr/>
                    <a:lstStyle/>
                    <a:p>
                      <a:pPr algn="ctr"/>
                      <a:r>
                        <a:rPr lang="zh-CN" altLang="en-US" sz="1400" dirty="0" smtClean="0">
                          <a:solidFill>
                            <a:schemeClr val="accent2"/>
                          </a:solidFill>
                        </a:rPr>
                        <a:t>连续型特征的方差</a:t>
                      </a:r>
                      <a:endParaRPr lang="zh-CN" altLang="en-US" sz="1400" dirty="0">
                        <a:solidFill>
                          <a:schemeClr val="accent2"/>
                        </a:solidFill>
                      </a:endParaRPr>
                    </a:p>
                  </a:txBody>
                  <a:tcPr anchor="ctr">
                    <a:solidFill>
                      <a:schemeClr val="accent5">
                        <a:lumMod val="20000"/>
                        <a:lumOff val="80000"/>
                      </a:schemeClr>
                    </a:solidFill>
                  </a:tcPr>
                </a:tc>
              </a:tr>
              <a:tr h="376019">
                <a:tc vMerge="1">
                  <a:txBody>
                    <a:bodyPr/>
                    <a:lstStyle/>
                    <a:p>
                      <a:pPr algn="ctr"/>
                      <a:endParaRPr lang="zh-CN" altLang="en-US" sz="1400" dirty="0"/>
                    </a:p>
                  </a:txBody>
                  <a:tcPr/>
                </a:tc>
                <a:tc>
                  <a:txBody>
                    <a:bodyPr/>
                    <a:lstStyle/>
                    <a:p>
                      <a:pPr algn="ctr"/>
                      <a:r>
                        <a:rPr lang="zh-CN" altLang="en-US" sz="1400" dirty="0" smtClean="0">
                          <a:solidFill>
                            <a:schemeClr val="accent2"/>
                          </a:solidFill>
                        </a:rPr>
                        <a:t>均值类</a:t>
                      </a:r>
                      <a:endParaRPr lang="zh-CN" altLang="en-US" sz="1400" dirty="0">
                        <a:solidFill>
                          <a:schemeClr val="accent2"/>
                        </a:solidFill>
                      </a:endParaRPr>
                    </a:p>
                  </a:txBody>
                  <a:tcPr anchor="c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solidFill>
                            <a:schemeClr val="accent2"/>
                          </a:solidFill>
                        </a:rPr>
                        <a:t>连续型特征的均值</a:t>
                      </a:r>
                    </a:p>
                  </a:txBody>
                  <a:tcPr anchor="ctr">
                    <a:solidFill>
                      <a:schemeClr val="accent5">
                        <a:lumMod val="20000"/>
                        <a:lumOff val="80000"/>
                      </a:schemeClr>
                    </a:solidFill>
                  </a:tcPr>
                </a:tc>
              </a:tr>
              <a:tr h="376019">
                <a:tc vMerge="1">
                  <a:txBody>
                    <a:bodyPr/>
                    <a:lstStyle/>
                    <a:p>
                      <a:pPr algn="ctr"/>
                      <a:endParaRPr lang="zh-CN" altLang="en-US" sz="1400" dirty="0">
                        <a:solidFill>
                          <a:srgbClr val="1F1F1F"/>
                        </a:solidFill>
                      </a:endParaRPr>
                    </a:p>
                  </a:txBody>
                  <a:tcPr anchor="ctr">
                    <a:solidFill>
                      <a:schemeClr val="accent5">
                        <a:lumMod val="20000"/>
                        <a:lumOff val="80000"/>
                      </a:schemeClr>
                    </a:solidFill>
                  </a:tcPr>
                </a:tc>
                <a:tc>
                  <a:txBody>
                    <a:bodyPr/>
                    <a:lstStyle/>
                    <a:p>
                      <a:pPr algn="ctr"/>
                      <a:r>
                        <a:rPr lang="zh-CN" altLang="en-US" sz="1400" dirty="0" smtClean="0">
                          <a:solidFill>
                            <a:schemeClr val="accent2"/>
                          </a:solidFill>
                        </a:rPr>
                        <a:t>特殊类</a:t>
                      </a:r>
                      <a:endParaRPr lang="zh-CN" altLang="en-US" sz="1400" dirty="0">
                        <a:solidFill>
                          <a:schemeClr val="accent2"/>
                        </a:solidFill>
                      </a:endParaRPr>
                    </a:p>
                  </a:txBody>
                  <a:tcPr anchor="c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solidFill>
                            <a:schemeClr val="accent2"/>
                          </a:solidFill>
                        </a:rPr>
                        <a:t>连续型特征的最大值、最小值</a:t>
                      </a:r>
                    </a:p>
                  </a:txBody>
                  <a:tcPr anchor="ctr">
                    <a:solidFill>
                      <a:schemeClr val="accent5">
                        <a:lumMod val="20000"/>
                        <a:lumOff val="80000"/>
                      </a:schemeClr>
                    </a:solidFill>
                  </a:tcPr>
                </a:tc>
              </a:tr>
            </a:tbl>
          </a:graphicData>
        </a:graphic>
      </p:graphicFrame>
    </p:spTree>
    <p:extLst>
      <p:ext uri="{BB962C8B-B14F-4D97-AF65-F5344CB8AC3E}">
        <p14:creationId xmlns:p14="http://schemas.microsoft.com/office/powerpoint/2010/main" val="262880145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a:spLocks noChangeArrowheads="1"/>
          </p:cNvSpPr>
          <p:nvPr/>
        </p:nvSpPr>
        <p:spPr bwMode="auto">
          <a:xfrm>
            <a:off x="899592" y="1556792"/>
            <a:ext cx="224155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defRPr>
            </a:lvl2pPr>
            <a:lvl3pPr>
              <a:defRPr sz="24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2000">
                <a:solidFill>
                  <a:schemeClr val="tx1"/>
                </a:solidFill>
                <a:latin typeface="Calibri" charset="0"/>
                <a:ea typeface="宋体" charset="0"/>
              </a:defRPr>
            </a:lvl5pPr>
            <a:lvl6pPr eaLnBrk="0" hangingPunct="0">
              <a:buFont typeface="Arial" charset="0"/>
              <a:defRPr sz="2000">
                <a:solidFill>
                  <a:schemeClr val="tx1"/>
                </a:solidFill>
                <a:latin typeface="Calibri" charset="0"/>
                <a:ea typeface="宋体" charset="0"/>
              </a:defRPr>
            </a:lvl6pPr>
            <a:lvl7pPr eaLnBrk="0" hangingPunct="0">
              <a:buFont typeface="Arial" charset="0"/>
              <a:defRPr sz="2000">
                <a:solidFill>
                  <a:schemeClr val="tx1"/>
                </a:solidFill>
                <a:latin typeface="Calibri" charset="0"/>
                <a:ea typeface="宋体" charset="0"/>
              </a:defRPr>
            </a:lvl7pPr>
            <a:lvl8pPr eaLnBrk="0" hangingPunct="0">
              <a:buFont typeface="Arial" charset="0"/>
              <a:defRPr sz="2000">
                <a:solidFill>
                  <a:schemeClr val="tx1"/>
                </a:solidFill>
                <a:latin typeface="Calibri" charset="0"/>
                <a:ea typeface="宋体" charset="0"/>
              </a:defRPr>
            </a:lvl8pPr>
            <a:lvl9pPr eaLnBrk="0" hangingPunct="0">
              <a:buFont typeface="Arial" charset="0"/>
              <a:defRPr sz="2000">
                <a:solidFill>
                  <a:schemeClr val="tx1"/>
                </a:solidFill>
                <a:latin typeface="Calibri" charset="0"/>
                <a:ea typeface="宋体" charset="0"/>
              </a:defRPr>
            </a:lvl9pPr>
          </a:lstStyle>
          <a:p>
            <a:r>
              <a:rPr lang="zh-CN" altLang="en-US" b="1" dirty="0" smtClean="0">
                <a:solidFill>
                  <a:schemeClr val="bg1"/>
                </a:solidFill>
                <a:latin typeface="+mn-ea"/>
                <a:ea typeface="+mn-ea"/>
                <a:cs typeface="幼圆" charset="0"/>
              </a:rPr>
              <a:t>五</a:t>
            </a:r>
            <a:r>
              <a:rPr lang="en-US" altLang="zh-CN" b="1" dirty="0" smtClean="0">
                <a:solidFill>
                  <a:schemeClr val="bg1"/>
                </a:solidFill>
                <a:latin typeface="+mn-ea"/>
                <a:ea typeface="+mn-ea"/>
                <a:cs typeface="幼圆" charset="0"/>
              </a:rPr>
              <a:t>.</a:t>
            </a:r>
            <a:r>
              <a:rPr lang="zh-CN" altLang="en-US" b="1" dirty="0" smtClean="0">
                <a:solidFill>
                  <a:schemeClr val="bg1"/>
                </a:solidFill>
                <a:latin typeface="+mn-ea"/>
                <a:ea typeface="+mn-ea"/>
                <a:cs typeface="幼圆" charset="0"/>
              </a:rPr>
              <a:t> </a:t>
            </a:r>
            <a:r>
              <a:rPr lang="zh-CN" altLang="en-US" b="1" dirty="0" smtClean="0">
                <a:solidFill>
                  <a:schemeClr val="bg1"/>
                </a:solidFill>
                <a:latin typeface="+mj-ea"/>
                <a:ea typeface="+mj-ea"/>
              </a:rPr>
              <a:t>手势密码触屏行为</a:t>
            </a:r>
            <a:r>
              <a:rPr lang="zh-CN" altLang="en-US" b="1" dirty="0">
                <a:solidFill>
                  <a:schemeClr val="bg1"/>
                </a:solidFill>
                <a:latin typeface="+mj-ea"/>
                <a:ea typeface="+mj-ea"/>
              </a:rPr>
              <a:t>模式的构建和认证</a:t>
            </a:r>
            <a:endParaRPr lang="en-US" altLang="zh-CN" b="1" dirty="0">
              <a:solidFill>
                <a:schemeClr val="bg1"/>
              </a:solidFill>
              <a:latin typeface="+mj-ea"/>
              <a:ea typeface="+mj-ea"/>
            </a:endParaRPr>
          </a:p>
        </p:txBody>
      </p:sp>
      <p:cxnSp>
        <p:nvCxnSpPr>
          <p:cNvPr id="7" name="直接连接符 6"/>
          <p:cNvCxnSpPr/>
          <p:nvPr/>
        </p:nvCxnSpPr>
        <p:spPr>
          <a:xfrm>
            <a:off x="755576" y="2276872"/>
            <a:ext cx="748883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文本占位符 2"/>
          <p:cNvSpPr>
            <a:spLocks noGrp="1"/>
          </p:cNvSpPr>
          <p:nvPr>
            <p:ph type="body" sz="quarter" idx="11"/>
          </p:nvPr>
        </p:nvSpPr>
        <p:spPr>
          <a:xfrm>
            <a:off x="827584" y="3356992"/>
            <a:ext cx="7272808" cy="1584176"/>
          </a:xfrm>
        </p:spPr>
        <p:txBody>
          <a:bodyPr>
            <a:noAutofit/>
          </a:bodyPr>
          <a:lstStyle/>
          <a:p>
            <a:pPr algn="l"/>
            <a:r>
              <a:rPr lang="en-US" altLang="zh-CN" sz="2200" b="1" dirty="0" smtClean="0">
                <a:solidFill>
                  <a:schemeClr val="bg1"/>
                </a:solidFill>
              </a:rPr>
              <a:t>5.1 </a:t>
            </a:r>
            <a:r>
              <a:rPr lang="zh-CN" altLang="en-US" sz="2200" b="1" dirty="0" smtClean="0">
                <a:solidFill>
                  <a:schemeClr val="bg1"/>
                </a:solidFill>
                <a:latin typeface="微软雅黑"/>
                <a:ea typeface="微软雅黑"/>
                <a:cs typeface="微软雅黑"/>
              </a:rPr>
              <a:t>总体架构</a:t>
            </a:r>
            <a:endParaRPr lang="en-US" altLang="zh-CN" sz="2200" b="1" dirty="0" smtClean="0">
              <a:solidFill>
                <a:schemeClr val="bg1"/>
              </a:solidFill>
              <a:latin typeface="微软雅黑"/>
              <a:ea typeface="微软雅黑"/>
              <a:cs typeface="微软雅黑"/>
            </a:endParaRPr>
          </a:p>
          <a:p>
            <a:pPr algn="l"/>
            <a:r>
              <a:rPr lang="en-US" altLang="zh-CN" sz="2200" b="1" dirty="0" smtClean="0">
                <a:solidFill>
                  <a:schemeClr val="bg1"/>
                </a:solidFill>
              </a:rPr>
              <a:t>5.2 </a:t>
            </a:r>
            <a:r>
              <a:rPr lang="zh-CN" altLang="en-US" sz="2200" b="1" dirty="0" smtClean="0">
                <a:solidFill>
                  <a:schemeClr val="bg1"/>
                </a:solidFill>
              </a:rPr>
              <a:t>实现方案</a:t>
            </a:r>
            <a:endParaRPr lang="en-US" altLang="zh-CN" sz="2200" b="1" dirty="0" smtClean="0">
              <a:solidFill>
                <a:schemeClr val="bg1"/>
              </a:solidFill>
            </a:endParaRPr>
          </a:p>
          <a:p>
            <a:pPr algn="l"/>
            <a:r>
              <a:rPr lang="en-US" altLang="zh-CN" sz="2200" b="1" dirty="0" smtClean="0">
                <a:solidFill>
                  <a:schemeClr val="bg1"/>
                </a:solidFill>
              </a:rPr>
              <a:t>5.3 </a:t>
            </a:r>
            <a:r>
              <a:rPr lang="zh-CN" altLang="en-US" sz="2200" b="1" dirty="0" smtClean="0">
                <a:solidFill>
                  <a:schemeClr val="bg1"/>
                </a:solidFill>
              </a:rPr>
              <a:t>实验分析</a:t>
            </a:r>
            <a:endParaRPr lang="en-US" altLang="zh-CN" sz="2200" b="1" dirty="0">
              <a:solidFill>
                <a:schemeClr val="bg1"/>
              </a:solidFill>
            </a:endParaRPr>
          </a:p>
          <a:p>
            <a:pPr algn="l"/>
            <a:endParaRPr lang="en-US" altLang="zh-CN" sz="2200" b="1" dirty="0">
              <a:solidFill>
                <a:schemeClr val="bg1"/>
              </a:solidFill>
              <a:latin typeface="微软雅黑"/>
              <a:cs typeface="微软雅黑"/>
            </a:endParaRPr>
          </a:p>
          <a:p>
            <a:pPr algn="l"/>
            <a:endParaRPr lang="en-US" altLang="zh-CN" sz="2200" b="1" dirty="0" smtClean="0">
              <a:solidFill>
                <a:schemeClr val="bg1"/>
              </a:solidFill>
              <a:latin typeface="微软雅黑"/>
              <a:cs typeface="微软雅黑"/>
            </a:endParaRPr>
          </a:p>
          <a:p>
            <a:pPr algn="l"/>
            <a:endParaRPr lang="zh-CN" altLang="zh-CN" sz="2200" b="1" dirty="0">
              <a:solidFill>
                <a:schemeClr val="bg1"/>
              </a:solidFill>
            </a:endParaRPr>
          </a:p>
        </p:txBody>
      </p:sp>
    </p:spTree>
    <p:extLst>
      <p:ext uri="{BB962C8B-B14F-4D97-AF65-F5344CB8AC3E}">
        <p14:creationId xmlns:p14="http://schemas.microsoft.com/office/powerpoint/2010/main" val="24314382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3851920" y="72008"/>
            <a:ext cx="4572719" cy="332656"/>
          </a:xfrm>
        </p:spPr>
        <p:txBody>
          <a:bodyPr/>
          <a:lstStyle/>
          <a:p>
            <a:r>
              <a:rPr lang="zh-CN" altLang="en-US" sz="1400" dirty="0" smtClean="0"/>
              <a:t>总体架构</a:t>
            </a:r>
            <a:endParaRPr lang="zh-CN" altLang="en-US" sz="1400" dirty="0"/>
          </a:p>
        </p:txBody>
      </p:sp>
      <p:sp>
        <p:nvSpPr>
          <p:cNvPr id="5" name="文本占位符 4"/>
          <p:cNvSpPr>
            <a:spLocks noGrp="1"/>
          </p:cNvSpPr>
          <p:nvPr>
            <p:ph type="body" sz="quarter" idx="11"/>
          </p:nvPr>
        </p:nvSpPr>
        <p:spPr/>
        <p:txBody>
          <a:bodyPr/>
          <a:lstStyle/>
          <a:p>
            <a:r>
              <a:rPr lang="en-US" altLang="zh-CN" dirty="0"/>
              <a:t>5</a:t>
            </a:r>
            <a:r>
              <a:rPr lang="en-US" altLang="zh-CN" dirty="0" smtClean="0"/>
              <a:t>.1</a:t>
            </a:r>
            <a:endParaRPr lang="zh-CN" altLang="en-US" dirty="0"/>
          </a:p>
        </p:txBody>
      </p:sp>
      <p:sp>
        <p:nvSpPr>
          <p:cNvPr id="7" name="矩形 6"/>
          <p:cNvSpPr/>
          <p:nvPr/>
        </p:nvSpPr>
        <p:spPr>
          <a:xfrm>
            <a:off x="611560" y="836712"/>
            <a:ext cx="7605016" cy="369332"/>
          </a:xfrm>
          <a:prstGeom prst="rect">
            <a:avLst/>
          </a:prstGeom>
        </p:spPr>
        <p:txBody>
          <a:bodyPr wrap="square">
            <a:spAutoFit/>
          </a:bodyPr>
          <a:lstStyle/>
          <a:p>
            <a:pPr marL="285750" indent="-285750">
              <a:buFont typeface="Wingdings" panose="05000000000000000000" pitchFamily="2" charset="2"/>
              <a:buChar char="p"/>
            </a:pPr>
            <a:r>
              <a:rPr lang="zh-CN" altLang="en-US" b="1" dirty="0" smtClean="0">
                <a:solidFill>
                  <a:schemeClr val="accent5"/>
                </a:solidFill>
              </a:rPr>
              <a:t>总体架构：</a:t>
            </a:r>
            <a:endParaRPr lang="en-US" altLang="zh-CN" b="1" dirty="0">
              <a:solidFill>
                <a:schemeClr val="accent5"/>
              </a:solidFill>
            </a:endParaRPr>
          </a:p>
        </p:txBody>
      </p:sp>
      <p:sp>
        <p:nvSpPr>
          <p:cNvPr id="8" name="文本框 7"/>
          <p:cNvSpPr txBox="1"/>
          <p:nvPr/>
        </p:nvSpPr>
        <p:spPr>
          <a:xfrm>
            <a:off x="799752" y="1196752"/>
            <a:ext cx="4968552" cy="1043875"/>
          </a:xfrm>
          <a:prstGeom prst="rect">
            <a:avLst/>
          </a:prstGeom>
          <a:noFill/>
        </p:spPr>
        <p:txBody>
          <a:bodyPr wrap="square" rtlCol="0">
            <a:spAutoFit/>
          </a:bodyPr>
          <a:lstStyle/>
          <a:p>
            <a:pPr marL="285750" indent="-285750">
              <a:lnSpc>
                <a:spcPct val="150000"/>
              </a:lnSpc>
              <a:buFont typeface="Symbol" charset="2"/>
              <a:buChar char="-"/>
            </a:pPr>
            <a:r>
              <a:rPr kumimoji="1" lang="zh-CN" altLang="en-US" sz="1400" dirty="0" smtClean="0">
                <a:solidFill>
                  <a:srgbClr val="1F1F1F"/>
                </a:solidFill>
              </a:rPr>
              <a:t>预处理模块</a:t>
            </a:r>
            <a:endParaRPr kumimoji="1" lang="en-US" altLang="zh-CN" sz="1400" dirty="0" smtClean="0">
              <a:solidFill>
                <a:srgbClr val="1F1F1F"/>
              </a:solidFill>
            </a:endParaRPr>
          </a:p>
          <a:p>
            <a:pPr marL="285750" indent="-285750">
              <a:lnSpc>
                <a:spcPct val="150000"/>
              </a:lnSpc>
              <a:buFont typeface="Symbol" charset="2"/>
              <a:buChar char="-"/>
            </a:pPr>
            <a:r>
              <a:rPr kumimoji="1" lang="zh-CN" altLang="en-US" sz="1400" dirty="0" smtClean="0">
                <a:solidFill>
                  <a:srgbClr val="1F1F1F"/>
                </a:solidFill>
              </a:rPr>
              <a:t>特征距离向量集构建模块</a:t>
            </a:r>
            <a:endParaRPr kumimoji="1" lang="en-US" altLang="zh-CN" sz="1400" dirty="0" smtClean="0">
              <a:solidFill>
                <a:srgbClr val="1F1F1F"/>
              </a:solidFill>
            </a:endParaRPr>
          </a:p>
          <a:p>
            <a:pPr marL="285750" indent="-285750">
              <a:lnSpc>
                <a:spcPct val="150000"/>
              </a:lnSpc>
              <a:buFont typeface="Symbol" charset="2"/>
              <a:buChar char="-"/>
            </a:pPr>
            <a:r>
              <a:rPr kumimoji="1" lang="zh-CN" altLang="en-US" sz="1400" dirty="0" smtClean="0">
                <a:solidFill>
                  <a:srgbClr val="1F1F1F"/>
                </a:solidFill>
              </a:rPr>
              <a:t>训练</a:t>
            </a:r>
            <a:r>
              <a:rPr kumimoji="1" lang="en-US" altLang="zh-CN" sz="1400" dirty="0" smtClean="0">
                <a:solidFill>
                  <a:srgbClr val="1F1F1F"/>
                </a:solidFill>
              </a:rPr>
              <a:t>/</a:t>
            </a:r>
            <a:r>
              <a:rPr kumimoji="1" lang="zh-CN" altLang="en-US" sz="1400" dirty="0" smtClean="0">
                <a:solidFill>
                  <a:srgbClr val="1F1F1F"/>
                </a:solidFill>
              </a:rPr>
              <a:t>测试模块</a:t>
            </a:r>
            <a:endParaRPr kumimoji="1" lang="en-US" altLang="zh-CN" sz="1400" dirty="0">
              <a:solidFill>
                <a:srgbClr val="1F1F1F"/>
              </a:solidFill>
            </a:endParaRPr>
          </a:p>
        </p:txBody>
      </p:sp>
      <p:grpSp>
        <p:nvGrpSpPr>
          <p:cNvPr id="73" name="组 72"/>
          <p:cNvGrpSpPr/>
          <p:nvPr/>
        </p:nvGrpSpPr>
        <p:grpSpPr>
          <a:xfrm>
            <a:off x="1115616" y="2503929"/>
            <a:ext cx="7272808" cy="3949407"/>
            <a:chOff x="971600" y="2503929"/>
            <a:chExt cx="7272808" cy="3949407"/>
          </a:xfrm>
        </p:grpSpPr>
        <p:grpSp>
          <p:nvGrpSpPr>
            <p:cNvPr id="36" name="组 35"/>
            <p:cNvGrpSpPr/>
            <p:nvPr/>
          </p:nvGrpSpPr>
          <p:grpSpPr>
            <a:xfrm>
              <a:off x="6876256" y="4077072"/>
              <a:ext cx="1368152" cy="576064"/>
              <a:chOff x="7596336" y="4005064"/>
              <a:chExt cx="1368152" cy="576064"/>
            </a:xfrm>
          </p:grpSpPr>
          <p:sp>
            <p:nvSpPr>
              <p:cNvPr id="12" name="决策 11"/>
              <p:cNvSpPr/>
              <p:nvPr/>
            </p:nvSpPr>
            <p:spPr>
              <a:xfrm>
                <a:off x="7596336" y="4005064"/>
                <a:ext cx="792088" cy="576064"/>
              </a:xfrm>
              <a:prstGeom prst="flowChartDecision">
                <a:avLst/>
              </a:prstGeom>
              <a:ln/>
            </p:spPr>
            <p:style>
              <a:lnRef idx="2">
                <a:schemeClr val="accent5"/>
              </a:lnRef>
              <a:fillRef idx="1">
                <a:schemeClr val="lt1"/>
              </a:fillRef>
              <a:effectRef idx="0">
                <a:schemeClr val="accent5"/>
              </a:effectRef>
              <a:fontRef idx="minor">
                <a:schemeClr val="dk1"/>
              </a:fontRef>
            </p:style>
            <p:txBody>
              <a:bodyPr/>
              <a:lstStyle/>
              <a:p>
                <a:endParaRPr lang="zh-CN" altLang="en-US" sz="1200" dirty="0"/>
              </a:p>
            </p:txBody>
          </p:sp>
          <p:sp>
            <p:nvSpPr>
              <p:cNvPr id="3" name="文本框 2"/>
              <p:cNvSpPr txBox="1"/>
              <p:nvPr/>
            </p:nvSpPr>
            <p:spPr>
              <a:xfrm>
                <a:off x="7668344" y="4149080"/>
                <a:ext cx="1296144" cy="276999"/>
              </a:xfrm>
              <a:prstGeom prst="rect">
                <a:avLst/>
              </a:prstGeom>
              <a:noFill/>
            </p:spPr>
            <p:txBody>
              <a:bodyPr wrap="square" rtlCol="0">
                <a:spAutoFit/>
              </a:bodyPr>
              <a:lstStyle/>
              <a:p>
                <a:r>
                  <a:rPr kumimoji="1" lang="en-US" altLang="zh-CN" sz="1200" dirty="0" smtClean="0">
                    <a:solidFill>
                      <a:srgbClr val="1F1F1F"/>
                    </a:solidFill>
                  </a:rPr>
                  <a:t>Pass?</a:t>
                </a:r>
                <a:endParaRPr kumimoji="1" lang="zh-CN" altLang="en-US" sz="1200" dirty="0">
                  <a:solidFill>
                    <a:srgbClr val="1F1F1F"/>
                  </a:solidFill>
                </a:endParaRPr>
              </a:p>
            </p:txBody>
          </p:sp>
        </p:grpSp>
        <p:grpSp>
          <p:nvGrpSpPr>
            <p:cNvPr id="72" name="组 71"/>
            <p:cNvGrpSpPr/>
            <p:nvPr/>
          </p:nvGrpSpPr>
          <p:grpSpPr>
            <a:xfrm>
              <a:off x="971600" y="2503929"/>
              <a:ext cx="7128792" cy="3949407"/>
              <a:chOff x="1547664" y="2420888"/>
              <a:chExt cx="7128792" cy="3949407"/>
            </a:xfrm>
          </p:grpSpPr>
          <p:grpSp>
            <p:nvGrpSpPr>
              <p:cNvPr id="67" name="组 66"/>
              <p:cNvGrpSpPr/>
              <p:nvPr/>
            </p:nvGrpSpPr>
            <p:grpSpPr>
              <a:xfrm>
                <a:off x="1547664" y="2708920"/>
                <a:ext cx="7020272" cy="3312368"/>
                <a:chOff x="1835696" y="2636912"/>
                <a:chExt cx="7020272" cy="3312368"/>
              </a:xfrm>
            </p:grpSpPr>
            <p:sp>
              <p:nvSpPr>
                <p:cNvPr id="41" name="矩形 40"/>
                <p:cNvSpPr/>
                <p:nvPr/>
              </p:nvSpPr>
              <p:spPr>
                <a:xfrm>
                  <a:off x="1835696" y="2636912"/>
                  <a:ext cx="1152128" cy="3312368"/>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a:lstStyle/>
                <a:p>
                  <a:endParaRPr lang="zh-CN" altLang="en-US"/>
                </a:p>
              </p:txBody>
            </p:sp>
            <p:sp>
              <p:nvSpPr>
                <p:cNvPr id="9" name="磁盘 8"/>
                <p:cNvSpPr/>
                <p:nvPr/>
              </p:nvSpPr>
              <p:spPr>
                <a:xfrm>
                  <a:off x="1907704" y="2822064"/>
                  <a:ext cx="1008112" cy="534928"/>
                </a:xfrm>
                <a:prstGeom prst="flowChartMagneticDisk">
                  <a:avLst/>
                </a:prstGeom>
                <a:ln/>
              </p:spPr>
              <p:style>
                <a:lnRef idx="2">
                  <a:schemeClr val="accent5"/>
                </a:lnRef>
                <a:fillRef idx="1">
                  <a:schemeClr val="lt1"/>
                </a:fillRef>
                <a:effectRef idx="0">
                  <a:schemeClr val="accent5"/>
                </a:effectRef>
                <a:fontRef idx="minor">
                  <a:schemeClr val="dk1"/>
                </a:fontRef>
              </p:style>
              <p:txBody>
                <a:bodyPr/>
                <a:lstStyle/>
                <a:p>
                  <a:pPr algn="ctr"/>
                  <a:r>
                    <a:rPr lang="zh-CN" altLang="en-US" sz="1400" dirty="0" smtClean="0">
                      <a:solidFill>
                        <a:srgbClr val="1F1F1F"/>
                      </a:solidFill>
                      <a:effectLst>
                        <a:outerShdw blurRad="50800" dist="38100" dir="2700000" algn="tl" rotWithShape="0">
                          <a:prstClr val="black">
                            <a:alpha val="40000"/>
                          </a:prstClr>
                        </a:outerShdw>
                      </a:effectLst>
                    </a:rPr>
                    <a:t>原始数据</a:t>
                  </a:r>
                  <a:endParaRPr lang="zh-CN" altLang="en-US" sz="1400" dirty="0">
                    <a:solidFill>
                      <a:srgbClr val="1F1F1F"/>
                    </a:solidFill>
                    <a:effectLst>
                      <a:outerShdw blurRad="50800" dist="38100" dir="2700000" algn="tl" rotWithShape="0">
                        <a:prstClr val="black">
                          <a:alpha val="40000"/>
                        </a:prstClr>
                      </a:outerShdw>
                    </a:effectLst>
                  </a:endParaRPr>
                </a:p>
              </p:txBody>
            </p:sp>
            <p:sp>
              <p:nvSpPr>
                <p:cNvPr id="10" name="多文档 9"/>
                <p:cNvSpPr/>
                <p:nvPr/>
              </p:nvSpPr>
              <p:spPr>
                <a:xfrm>
                  <a:off x="6012160" y="2924944"/>
                  <a:ext cx="1080120" cy="432048"/>
                </a:xfrm>
                <a:prstGeom prst="flowChartMultidocument">
                  <a:avLst/>
                </a:prstGeom>
                <a:ln/>
              </p:spPr>
              <p:style>
                <a:lnRef idx="2">
                  <a:schemeClr val="accent5"/>
                </a:lnRef>
                <a:fillRef idx="1">
                  <a:schemeClr val="lt1"/>
                </a:fillRef>
                <a:effectRef idx="0">
                  <a:schemeClr val="accent5"/>
                </a:effectRef>
                <a:fontRef idx="minor">
                  <a:schemeClr val="dk1"/>
                </a:fontRef>
              </p:style>
              <p:txBody>
                <a:bodyPr/>
                <a:lstStyle/>
                <a:p>
                  <a:r>
                    <a:rPr lang="zh-CN" altLang="en-US" sz="1400" dirty="0" smtClean="0">
                      <a:solidFill>
                        <a:srgbClr val="1F1F1F"/>
                      </a:solidFill>
                    </a:rPr>
                    <a:t>行为模式</a:t>
                  </a:r>
                  <a:endParaRPr lang="zh-CN" altLang="en-US" sz="1400" dirty="0">
                    <a:solidFill>
                      <a:srgbClr val="1F1F1F"/>
                    </a:solidFill>
                  </a:endParaRPr>
                </a:p>
              </p:txBody>
            </p:sp>
            <p:sp>
              <p:nvSpPr>
                <p:cNvPr id="11" name="进程 10"/>
                <p:cNvSpPr/>
                <p:nvPr/>
              </p:nvSpPr>
              <p:spPr>
                <a:xfrm>
                  <a:off x="1907704" y="3789040"/>
                  <a:ext cx="1008112" cy="360039"/>
                </a:xfrm>
                <a:prstGeom prst="flowChartProcess">
                  <a:avLst/>
                </a:prstGeom>
                <a:ln/>
              </p:spPr>
              <p:style>
                <a:lnRef idx="2">
                  <a:schemeClr val="accent5"/>
                </a:lnRef>
                <a:fillRef idx="1">
                  <a:schemeClr val="lt1"/>
                </a:fillRef>
                <a:effectRef idx="0">
                  <a:schemeClr val="accent5"/>
                </a:effectRef>
                <a:fontRef idx="minor">
                  <a:schemeClr val="dk1"/>
                </a:fontRef>
              </p:style>
              <p:txBody>
                <a:bodyPr/>
                <a:lstStyle/>
                <a:p>
                  <a:pPr algn="ctr"/>
                  <a:r>
                    <a:rPr lang="zh-CN" altLang="en-US" sz="1400" dirty="0" smtClean="0">
                      <a:solidFill>
                        <a:srgbClr val="1F1F1F"/>
                      </a:solidFill>
                    </a:rPr>
                    <a:t>数据清理</a:t>
                  </a:r>
                  <a:endParaRPr lang="zh-CN" altLang="en-US" sz="1400" dirty="0">
                    <a:solidFill>
                      <a:srgbClr val="1F1F1F"/>
                    </a:solidFill>
                  </a:endParaRPr>
                </a:p>
              </p:txBody>
            </p:sp>
            <p:sp>
              <p:nvSpPr>
                <p:cNvPr id="13" name="下箭头 12"/>
                <p:cNvSpPr/>
                <p:nvPr/>
              </p:nvSpPr>
              <p:spPr>
                <a:xfrm>
                  <a:off x="2267744" y="3442331"/>
                  <a:ext cx="213493" cy="274701"/>
                </a:xfrm>
                <a:prstGeom prst="downArrow">
                  <a:avLst/>
                </a:prstGeom>
                <a:ln/>
              </p:spPr>
              <p:style>
                <a:lnRef idx="2">
                  <a:schemeClr val="accent5"/>
                </a:lnRef>
                <a:fillRef idx="1">
                  <a:schemeClr val="lt1"/>
                </a:fillRef>
                <a:effectRef idx="0">
                  <a:schemeClr val="accent5"/>
                </a:effectRef>
                <a:fontRef idx="minor">
                  <a:schemeClr val="dk1"/>
                </a:fontRef>
              </p:style>
              <p:txBody>
                <a:bodyPr/>
                <a:lstStyle/>
                <a:p>
                  <a:endParaRPr lang="zh-CN" altLang="en-US"/>
                </a:p>
              </p:txBody>
            </p:sp>
            <p:sp>
              <p:nvSpPr>
                <p:cNvPr id="14" name="磁盘 13"/>
                <p:cNvSpPr/>
                <p:nvPr/>
              </p:nvSpPr>
              <p:spPr>
                <a:xfrm>
                  <a:off x="4788024" y="3573016"/>
                  <a:ext cx="1008112" cy="534928"/>
                </a:xfrm>
                <a:prstGeom prst="flowChartMagneticDisk">
                  <a:avLst/>
                </a:prstGeom>
                <a:ln/>
              </p:spPr>
              <p:style>
                <a:lnRef idx="2">
                  <a:schemeClr val="accent5"/>
                </a:lnRef>
                <a:fillRef idx="1">
                  <a:schemeClr val="lt1"/>
                </a:fillRef>
                <a:effectRef idx="0">
                  <a:schemeClr val="accent5"/>
                </a:effectRef>
                <a:fontRef idx="minor">
                  <a:schemeClr val="dk1"/>
                </a:fontRef>
              </p:style>
              <p:txBody>
                <a:bodyPr/>
                <a:lstStyle/>
                <a:p>
                  <a:pPr algn="ctr"/>
                  <a:r>
                    <a:rPr lang="zh-CN" altLang="en-US" sz="1400" dirty="0" smtClean="0">
                      <a:solidFill>
                        <a:srgbClr val="1F1F1F"/>
                      </a:solidFill>
                      <a:effectLst>
                        <a:outerShdw blurRad="50800" dist="38100" dir="5400000" algn="t" rotWithShape="0">
                          <a:prstClr val="black">
                            <a:alpha val="40000"/>
                          </a:prstClr>
                        </a:outerShdw>
                      </a:effectLst>
                    </a:rPr>
                    <a:t>训练集</a:t>
                  </a:r>
                  <a:endParaRPr lang="zh-CN" altLang="en-US" sz="1400" dirty="0">
                    <a:solidFill>
                      <a:srgbClr val="1F1F1F"/>
                    </a:solidFill>
                    <a:effectLst>
                      <a:outerShdw blurRad="50800" dist="38100" dir="5400000" algn="t" rotWithShape="0">
                        <a:prstClr val="black">
                          <a:alpha val="40000"/>
                        </a:prstClr>
                      </a:outerShdw>
                    </a:effectLst>
                  </a:endParaRPr>
                </a:p>
              </p:txBody>
            </p:sp>
            <p:sp>
              <p:nvSpPr>
                <p:cNvPr id="15" name="磁盘 14"/>
                <p:cNvSpPr/>
                <p:nvPr/>
              </p:nvSpPr>
              <p:spPr>
                <a:xfrm>
                  <a:off x="6012160" y="4509120"/>
                  <a:ext cx="1008112" cy="534928"/>
                </a:xfrm>
                <a:prstGeom prst="flowChartMagneticDisk">
                  <a:avLst/>
                </a:prstGeom>
                <a:ln/>
              </p:spPr>
              <p:style>
                <a:lnRef idx="2">
                  <a:schemeClr val="accent5"/>
                </a:lnRef>
                <a:fillRef idx="1">
                  <a:schemeClr val="lt1"/>
                </a:fillRef>
                <a:effectRef idx="0">
                  <a:schemeClr val="accent5"/>
                </a:effectRef>
                <a:fontRef idx="minor">
                  <a:schemeClr val="dk1"/>
                </a:fontRef>
              </p:style>
              <p:txBody>
                <a:bodyPr/>
                <a:lstStyle/>
                <a:p>
                  <a:pPr algn="ctr"/>
                  <a:r>
                    <a:rPr lang="zh-CN" altLang="en-US" sz="1400" dirty="0" smtClean="0">
                      <a:solidFill>
                        <a:srgbClr val="1F1F1F"/>
                      </a:solidFill>
                      <a:effectLst>
                        <a:outerShdw blurRad="50800" dist="38100" dir="5400000" algn="t" rotWithShape="0">
                          <a:prstClr val="black">
                            <a:alpha val="40000"/>
                          </a:prstClr>
                        </a:outerShdw>
                      </a:effectLst>
                    </a:rPr>
                    <a:t>测试集</a:t>
                  </a:r>
                  <a:endParaRPr lang="zh-CN" altLang="en-US" sz="1400" dirty="0">
                    <a:solidFill>
                      <a:srgbClr val="1F1F1F"/>
                    </a:solidFill>
                    <a:effectLst>
                      <a:outerShdw blurRad="50800" dist="38100" dir="5400000" algn="t" rotWithShape="0">
                        <a:prstClr val="black">
                          <a:alpha val="40000"/>
                        </a:prstClr>
                      </a:outerShdw>
                    </a:effectLst>
                  </a:endParaRPr>
                </a:p>
              </p:txBody>
            </p:sp>
            <p:sp>
              <p:nvSpPr>
                <p:cNvPr id="17" name="进程 16"/>
                <p:cNvSpPr/>
                <p:nvPr/>
              </p:nvSpPr>
              <p:spPr>
                <a:xfrm>
                  <a:off x="1907704" y="4581128"/>
                  <a:ext cx="1008112" cy="360039"/>
                </a:xfrm>
                <a:prstGeom prst="flowChartProcess">
                  <a:avLst/>
                </a:prstGeom>
                <a:ln/>
              </p:spPr>
              <p:style>
                <a:lnRef idx="2">
                  <a:schemeClr val="accent5"/>
                </a:lnRef>
                <a:fillRef idx="1">
                  <a:schemeClr val="lt1"/>
                </a:fillRef>
                <a:effectRef idx="0">
                  <a:schemeClr val="accent5"/>
                </a:effectRef>
                <a:fontRef idx="minor">
                  <a:schemeClr val="dk1"/>
                </a:fontRef>
              </p:style>
              <p:txBody>
                <a:bodyPr/>
                <a:lstStyle/>
                <a:p>
                  <a:pPr algn="ctr"/>
                  <a:r>
                    <a:rPr lang="zh-CN" altLang="en-US" sz="1400" dirty="0" smtClean="0">
                      <a:solidFill>
                        <a:srgbClr val="1F1F1F"/>
                      </a:solidFill>
                    </a:rPr>
                    <a:t>归一化</a:t>
                  </a:r>
                  <a:endParaRPr lang="zh-CN" altLang="en-US" sz="1400" dirty="0">
                    <a:solidFill>
                      <a:srgbClr val="1F1F1F"/>
                    </a:solidFill>
                  </a:endParaRPr>
                </a:p>
              </p:txBody>
            </p:sp>
            <p:sp>
              <p:nvSpPr>
                <p:cNvPr id="18" name="下箭头 17"/>
                <p:cNvSpPr/>
                <p:nvPr/>
              </p:nvSpPr>
              <p:spPr>
                <a:xfrm>
                  <a:off x="2267744" y="4221088"/>
                  <a:ext cx="213493" cy="274701"/>
                </a:xfrm>
                <a:prstGeom prst="downArrow">
                  <a:avLst/>
                </a:prstGeom>
                <a:ln/>
              </p:spPr>
              <p:style>
                <a:lnRef idx="2">
                  <a:schemeClr val="accent5"/>
                </a:lnRef>
                <a:fillRef idx="1">
                  <a:schemeClr val="lt1"/>
                </a:fillRef>
                <a:effectRef idx="0">
                  <a:schemeClr val="accent5"/>
                </a:effectRef>
                <a:fontRef idx="minor">
                  <a:schemeClr val="dk1"/>
                </a:fontRef>
              </p:style>
              <p:txBody>
                <a:bodyPr/>
                <a:lstStyle/>
                <a:p>
                  <a:endParaRPr lang="zh-CN" altLang="en-US"/>
                </a:p>
              </p:txBody>
            </p:sp>
            <p:sp>
              <p:nvSpPr>
                <p:cNvPr id="19" name="下箭头 18"/>
                <p:cNvSpPr/>
                <p:nvPr/>
              </p:nvSpPr>
              <p:spPr>
                <a:xfrm>
                  <a:off x="2267744" y="5026507"/>
                  <a:ext cx="213493" cy="274701"/>
                </a:xfrm>
                <a:prstGeom prst="downArrow">
                  <a:avLst/>
                </a:prstGeom>
                <a:ln/>
              </p:spPr>
              <p:style>
                <a:lnRef idx="2">
                  <a:schemeClr val="accent5"/>
                </a:lnRef>
                <a:fillRef idx="1">
                  <a:schemeClr val="lt1"/>
                </a:fillRef>
                <a:effectRef idx="0">
                  <a:schemeClr val="accent5"/>
                </a:effectRef>
                <a:fontRef idx="minor">
                  <a:schemeClr val="dk1"/>
                </a:fontRef>
              </p:style>
              <p:txBody>
                <a:bodyPr/>
                <a:lstStyle/>
                <a:p>
                  <a:endParaRPr lang="zh-CN" altLang="en-US"/>
                </a:p>
              </p:txBody>
            </p:sp>
            <p:sp>
              <p:nvSpPr>
                <p:cNvPr id="20" name="进程 19"/>
                <p:cNvSpPr/>
                <p:nvPr/>
              </p:nvSpPr>
              <p:spPr>
                <a:xfrm>
                  <a:off x="1907704" y="5373217"/>
                  <a:ext cx="1008112" cy="360039"/>
                </a:xfrm>
                <a:prstGeom prst="flowChartProcess">
                  <a:avLst/>
                </a:prstGeom>
                <a:ln/>
              </p:spPr>
              <p:style>
                <a:lnRef idx="2">
                  <a:schemeClr val="accent5"/>
                </a:lnRef>
                <a:fillRef idx="1">
                  <a:schemeClr val="lt1"/>
                </a:fillRef>
                <a:effectRef idx="0">
                  <a:schemeClr val="accent5"/>
                </a:effectRef>
                <a:fontRef idx="minor">
                  <a:schemeClr val="dk1"/>
                </a:fontRef>
              </p:style>
              <p:txBody>
                <a:bodyPr/>
                <a:lstStyle/>
                <a:p>
                  <a:pPr algn="ctr"/>
                  <a:r>
                    <a:rPr lang="zh-CN" altLang="en-US" sz="1400" dirty="0" smtClean="0">
                      <a:solidFill>
                        <a:srgbClr val="1F1F1F"/>
                      </a:solidFill>
                    </a:rPr>
                    <a:t>特征提取</a:t>
                  </a:r>
                  <a:endParaRPr lang="zh-CN" altLang="en-US" sz="1400" dirty="0">
                    <a:solidFill>
                      <a:srgbClr val="1F1F1F"/>
                    </a:solidFill>
                  </a:endParaRPr>
                </a:p>
              </p:txBody>
            </p:sp>
            <p:sp>
              <p:nvSpPr>
                <p:cNvPr id="22" name="右箭头 21"/>
                <p:cNvSpPr/>
                <p:nvPr/>
              </p:nvSpPr>
              <p:spPr>
                <a:xfrm>
                  <a:off x="3027167" y="5445224"/>
                  <a:ext cx="392705" cy="218115"/>
                </a:xfrm>
                <a:prstGeom prst="rightArrow">
                  <a:avLst/>
                </a:prstGeom>
                <a:ln/>
              </p:spPr>
              <p:style>
                <a:lnRef idx="2">
                  <a:schemeClr val="accent5"/>
                </a:lnRef>
                <a:fillRef idx="1">
                  <a:schemeClr val="lt1"/>
                </a:fillRef>
                <a:effectRef idx="0">
                  <a:schemeClr val="accent5"/>
                </a:effectRef>
                <a:fontRef idx="minor">
                  <a:schemeClr val="dk1"/>
                </a:fontRef>
              </p:style>
              <p:txBody>
                <a:bodyPr/>
                <a:lstStyle/>
                <a:p>
                  <a:endParaRPr lang="zh-CN" altLang="en-US"/>
                </a:p>
              </p:txBody>
            </p:sp>
            <p:sp>
              <p:nvSpPr>
                <p:cNvPr id="23" name="进程 22"/>
                <p:cNvSpPr/>
                <p:nvPr/>
              </p:nvSpPr>
              <p:spPr>
                <a:xfrm>
                  <a:off x="3491880" y="5373216"/>
                  <a:ext cx="1224136" cy="360039"/>
                </a:xfrm>
                <a:prstGeom prst="flowChartProcess">
                  <a:avLst/>
                </a:prstGeom>
                <a:ln/>
              </p:spPr>
              <p:style>
                <a:lnRef idx="2">
                  <a:schemeClr val="accent5"/>
                </a:lnRef>
                <a:fillRef idx="1">
                  <a:schemeClr val="lt1"/>
                </a:fillRef>
                <a:effectRef idx="0">
                  <a:schemeClr val="accent5"/>
                </a:effectRef>
                <a:fontRef idx="minor">
                  <a:schemeClr val="dk1"/>
                </a:fontRef>
              </p:style>
              <p:txBody>
                <a:bodyPr/>
                <a:lstStyle/>
                <a:p>
                  <a:pPr algn="ctr"/>
                  <a:r>
                    <a:rPr lang="zh-CN" altLang="en-US" sz="1400" dirty="0" smtClean="0">
                      <a:solidFill>
                        <a:srgbClr val="1F1F1F"/>
                      </a:solidFill>
                    </a:rPr>
                    <a:t>获取参照集</a:t>
                  </a:r>
                  <a:endParaRPr lang="zh-CN" altLang="en-US" sz="1400" dirty="0">
                    <a:solidFill>
                      <a:srgbClr val="1F1F1F"/>
                    </a:solidFill>
                  </a:endParaRPr>
                </a:p>
              </p:txBody>
            </p:sp>
            <p:sp>
              <p:nvSpPr>
                <p:cNvPr id="24" name="上箭头 23"/>
                <p:cNvSpPr/>
                <p:nvPr/>
              </p:nvSpPr>
              <p:spPr>
                <a:xfrm>
                  <a:off x="3995936" y="5066172"/>
                  <a:ext cx="216024" cy="235036"/>
                </a:xfrm>
                <a:prstGeom prst="upArrow">
                  <a:avLst/>
                </a:prstGeom>
                <a:ln/>
              </p:spPr>
              <p:style>
                <a:lnRef idx="2">
                  <a:schemeClr val="accent5"/>
                </a:lnRef>
                <a:fillRef idx="1">
                  <a:schemeClr val="lt1"/>
                </a:fillRef>
                <a:effectRef idx="0">
                  <a:schemeClr val="accent5"/>
                </a:effectRef>
                <a:fontRef idx="minor">
                  <a:schemeClr val="dk1"/>
                </a:fontRef>
              </p:style>
              <p:txBody>
                <a:bodyPr/>
                <a:lstStyle/>
                <a:p>
                  <a:endParaRPr lang="zh-CN" altLang="en-US"/>
                </a:p>
              </p:txBody>
            </p:sp>
            <p:sp>
              <p:nvSpPr>
                <p:cNvPr id="26" name="进程 25"/>
                <p:cNvSpPr/>
                <p:nvPr/>
              </p:nvSpPr>
              <p:spPr>
                <a:xfrm>
                  <a:off x="3491880" y="4509120"/>
                  <a:ext cx="1224136" cy="504055"/>
                </a:xfrm>
                <a:prstGeom prst="flowChartProcess">
                  <a:avLst/>
                </a:prstGeom>
                <a:ln/>
              </p:spPr>
              <p:style>
                <a:lnRef idx="2">
                  <a:schemeClr val="accent5"/>
                </a:lnRef>
                <a:fillRef idx="1">
                  <a:schemeClr val="lt1"/>
                </a:fillRef>
                <a:effectRef idx="0">
                  <a:schemeClr val="accent5"/>
                </a:effectRef>
                <a:fontRef idx="minor">
                  <a:schemeClr val="dk1"/>
                </a:fontRef>
              </p:style>
              <p:txBody>
                <a:bodyPr/>
                <a:lstStyle/>
                <a:p>
                  <a:pPr algn="ctr"/>
                  <a:r>
                    <a:rPr lang="zh-CN" altLang="en-US" sz="1400" dirty="0" smtClean="0">
                      <a:solidFill>
                        <a:srgbClr val="1F1F1F"/>
                      </a:solidFill>
                    </a:rPr>
                    <a:t>获取特征距离向量集</a:t>
                  </a:r>
                  <a:endParaRPr lang="zh-CN" altLang="en-US" sz="1400" dirty="0">
                    <a:solidFill>
                      <a:srgbClr val="1F1F1F"/>
                    </a:solidFill>
                  </a:endParaRPr>
                </a:p>
              </p:txBody>
            </p:sp>
            <p:sp>
              <p:nvSpPr>
                <p:cNvPr id="27" name="右箭头 26"/>
                <p:cNvSpPr/>
                <p:nvPr/>
              </p:nvSpPr>
              <p:spPr>
                <a:xfrm>
                  <a:off x="4932040" y="4653136"/>
                  <a:ext cx="936104" cy="216024"/>
                </a:xfrm>
                <a:prstGeom prst="rightArrow">
                  <a:avLst/>
                </a:prstGeom>
                <a:ln/>
              </p:spPr>
              <p:style>
                <a:lnRef idx="2">
                  <a:schemeClr val="accent5"/>
                </a:lnRef>
                <a:fillRef idx="1">
                  <a:schemeClr val="lt1"/>
                </a:fillRef>
                <a:effectRef idx="0">
                  <a:schemeClr val="accent5"/>
                </a:effectRef>
                <a:fontRef idx="minor">
                  <a:schemeClr val="dk1"/>
                </a:fontRef>
              </p:style>
              <p:txBody>
                <a:bodyPr/>
                <a:lstStyle/>
                <a:p>
                  <a:endParaRPr lang="zh-CN" altLang="en-US"/>
                </a:p>
              </p:txBody>
            </p:sp>
            <p:sp>
              <p:nvSpPr>
                <p:cNvPr id="28" name="上箭头 27"/>
                <p:cNvSpPr/>
                <p:nvPr/>
              </p:nvSpPr>
              <p:spPr>
                <a:xfrm>
                  <a:off x="5148064" y="4149080"/>
                  <a:ext cx="216024" cy="504056"/>
                </a:xfrm>
                <a:prstGeom prst="upArrow">
                  <a:avLst/>
                </a:prstGeom>
                <a:ln/>
              </p:spPr>
              <p:style>
                <a:lnRef idx="2">
                  <a:schemeClr val="accent5"/>
                </a:lnRef>
                <a:fillRef idx="1">
                  <a:schemeClr val="lt1"/>
                </a:fillRef>
                <a:effectRef idx="0">
                  <a:schemeClr val="accent5"/>
                </a:effectRef>
                <a:fontRef idx="minor">
                  <a:schemeClr val="dk1"/>
                </a:fontRef>
              </p:style>
              <p:txBody>
                <a:bodyPr/>
                <a:lstStyle/>
                <a:p>
                  <a:endParaRPr lang="zh-CN" altLang="en-US"/>
                </a:p>
              </p:txBody>
            </p:sp>
            <p:sp>
              <p:nvSpPr>
                <p:cNvPr id="30" name="进程 29"/>
                <p:cNvSpPr/>
                <p:nvPr/>
              </p:nvSpPr>
              <p:spPr>
                <a:xfrm>
                  <a:off x="3491880" y="2924944"/>
                  <a:ext cx="1368152" cy="360039"/>
                </a:xfrm>
                <a:prstGeom prst="flowChartProcess">
                  <a:avLst/>
                </a:prstGeom>
                <a:ln/>
              </p:spPr>
              <p:style>
                <a:lnRef idx="2">
                  <a:schemeClr val="accent5"/>
                </a:lnRef>
                <a:fillRef idx="1">
                  <a:schemeClr val="lt1"/>
                </a:fillRef>
                <a:effectRef idx="0">
                  <a:schemeClr val="accent5"/>
                </a:effectRef>
                <a:fontRef idx="minor">
                  <a:schemeClr val="dk1"/>
                </a:fontRef>
              </p:style>
              <p:txBody>
                <a:bodyPr/>
                <a:lstStyle/>
                <a:p>
                  <a:pPr algn="ctr"/>
                  <a:r>
                    <a:rPr lang="en-US" altLang="zh-CN" sz="1400" dirty="0" smtClean="0">
                      <a:solidFill>
                        <a:srgbClr val="1F1F1F"/>
                      </a:solidFill>
                    </a:rPr>
                    <a:t>SVM</a:t>
                  </a:r>
                  <a:r>
                    <a:rPr lang="zh-CN" altLang="en-US" sz="1400" dirty="0" smtClean="0">
                      <a:solidFill>
                        <a:srgbClr val="1F1F1F"/>
                      </a:solidFill>
                    </a:rPr>
                    <a:t>分类模型</a:t>
                  </a:r>
                  <a:endParaRPr lang="zh-CN" altLang="en-US" sz="1400" dirty="0">
                    <a:solidFill>
                      <a:srgbClr val="1F1F1F"/>
                    </a:solidFill>
                  </a:endParaRPr>
                </a:p>
              </p:txBody>
            </p:sp>
            <p:sp>
              <p:nvSpPr>
                <p:cNvPr id="31" name="右箭头 30"/>
                <p:cNvSpPr/>
                <p:nvPr/>
              </p:nvSpPr>
              <p:spPr>
                <a:xfrm>
                  <a:off x="4932040" y="2996952"/>
                  <a:ext cx="936104" cy="216024"/>
                </a:xfrm>
                <a:prstGeom prst="rightArrow">
                  <a:avLst/>
                </a:prstGeom>
                <a:ln/>
              </p:spPr>
              <p:style>
                <a:lnRef idx="2">
                  <a:schemeClr val="accent5"/>
                </a:lnRef>
                <a:fillRef idx="1">
                  <a:schemeClr val="lt1"/>
                </a:fillRef>
                <a:effectRef idx="0">
                  <a:schemeClr val="accent5"/>
                </a:effectRef>
                <a:fontRef idx="minor">
                  <a:schemeClr val="dk1"/>
                </a:fontRef>
              </p:style>
              <p:txBody>
                <a:bodyPr/>
                <a:lstStyle/>
                <a:p>
                  <a:endParaRPr lang="zh-CN" altLang="en-US"/>
                </a:p>
              </p:txBody>
            </p:sp>
            <p:sp>
              <p:nvSpPr>
                <p:cNvPr id="32" name="上箭头 31"/>
                <p:cNvSpPr/>
                <p:nvPr/>
              </p:nvSpPr>
              <p:spPr>
                <a:xfrm>
                  <a:off x="5220072" y="3212976"/>
                  <a:ext cx="216024" cy="288032"/>
                </a:xfrm>
                <a:prstGeom prst="upArrow">
                  <a:avLst/>
                </a:prstGeom>
                <a:ln/>
              </p:spPr>
              <p:style>
                <a:lnRef idx="2">
                  <a:schemeClr val="accent5"/>
                </a:lnRef>
                <a:fillRef idx="1">
                  <a:schemeClr val="lt1"/>
                </a:fillRef>
                <a:effectRef idx="0">
                  <a:schemeClr val="accent5"/>
                </a:effectRef>
                <a:fontRef idx="minor">
                  <a:schemeClr val="dk1"/>
                </a:fontRef>
              </p:style>
              <p:txBody>
                <a:bodyPr/>
                <a:lstStyle/>
                <a:p>
                  <a:endParaRPr lang="zh-CN" altLang="en-US"/>
                </a:p>
              </p:txBody>
            </p:sp>
            <p:sp>
              <p:nvSpPr>
                <p:cNvPr id="33" name="右箭头 32"/>
                <p:cNvSpPr/>
                <p:nvPr/>
              </p:nvSpPr>
              <p:spPr>
                <a:xfrm>
                  <a:off x="7164288" y="2996952"/>
                  <a:ext cx="392705" cy="218115"/>
                </a:xfrm>
                <a:prstGeom prst="rightArrow">
                  <a:avLst/>
                </a:prstGeom>
                <a:ln/>
              </p:spPr>
              <p:style>
                <a:lnRef idx="2">
                  <a:schemeClr val="accent5"/>
                </a:lnRef>
                <a:fillRef idx="1">
                  <a:schemeClr val="lt1"/>
                </a:fillRef>
                <a:effectRef idx="0">
                  <a:schemeClr val="accent5"/>
                </a:effectRef>
                <a:fontRef idx="minor">
                  <a:schemeClr val="dk1"/>
                </a:fontRef>
              </p:style>
              <p:txBody>
                <a:bodyPr/>
                <a:lstStyle/>
                <a:p>
                  <a:endParaRPr lang="zh-CN" altLang="en-US"/>
                </a:p>
              </p:txBody>
            </p:sp>
            <p:sp>
              <p:nvSpPr>
                <p:cNvPr id="34" name="上箭头 33"/>
                <p:cNvSpPr/>
                <p:nvPr/>
              </p:nvSpPr>
              <p:spPr>
                <a:xfrm>
                  <a:off x="6372200" y="3429000"/>
                  <a:ext cx="216024" cy="1008112"/>
                </a:xfrm>
                <a:prstGeom prst="upArrow">
                  <a:avLst/>
                </a:prstGeom>
                <a:ln/>
              </p:spPr>
              <p:style>
                <a:lnRef idx="2">
                  <a:schemeClr val="accent5"/>
                </a:lnRef>
                <a:fillRef idx="1">
                  <a:schemeClr val="lt1"/>
                </a:fillRef>
                <a:effectRef idx="0">
                  <a:schemeClr val="accent5"/>
                </a:effectRef>
                <a:fontRef idx="minor">
                  <a:schemeClr val="dk1"/>
                </a:fontRef>
              </p:style>
              <p:txBody>
                <a:bodyPr/>
                <a:lstStyle/>
                <a:p>
                  <a:endParaRPr lang="zh-CN" altLang="en-US"/>
                </a:p>
              </p:txBody>
            </p:sp>
            <p:sp>
              <p:nvSpPr>
                <p:cNvPr id="35" name="进程 34"/>
                <p:cNvSpPr/>
                <p:nvPr/>
              </p:nvSpPr>
              <p:spPr>
                <a:xfrm>
                  <a:off x="7668344" y="2924944"/>
                  <a:ext cx="864096" cy="360039"/>
                </a:xfrm>
                <a:prstGeom prst="flowChartProcess">
                  <a:avLst/>
                </a:prstGeom>
                <a:ln/>
              </p:spPr>
              <p:style>
                <a:lnRef idx="2">
                  <a:schemeClr val="accent5"/>
                </a:lnRef>
                <a:fillRef idx="1">
                  <a:schemeClr val="lt1"/>
                </a:fillRef>
                <a:effectRef idx="0">
                  <a:schemeClr val="accent5"/>
                </a:effectRef>
                <a:fontRef idx="minor">
                  <a:schemeClr val="dk1"/>
                </a:fontRef>
              </p:style>
              <p:txBody>
                <a:bodyPr/>
                <a:lstStyle/>
                <a:p>
                  <a:pPr algn="ctr"/>
                  <a:r>
                    <a:rPr lang="zh-CN" altLang="en-US" sz="1400" dirty="0" smtClean="0">
                      <a:solidFill>
                        <a:srgbClr val="1F1F1F"/>
                      </a:solidFill>
                    </a:rPr>
                    <a:t>预测</a:t>
                  </a:r>
                  <a:endParaRPr lang="zh-CN" altLang="en-US" sz="1400" dirty="0">
                    <a:solidFill>
                      <a:srgbClr val="1F1F1F"/>
                    </a:solidFill>
                  </a:endParaRPr>
                </a:p>
              </p:txBody>
            </p:sp>
            <p:sp>
              <p:nvSpPr>
                <p:cNvPr id="37" name="下箭头 36"/>
                <p:cNvSpPr/>
                <p:nvPr/>
              </p:nvSpPr>
              <p:spPr>
                <a:xfrm>
                  <a:off x="8028384" y="3356992"/>
                  <a:ext cx="216024" cy="432048"/>
                </a:xfrm>
                <a:prstGeom prst="downArrow">
                  <a:avLst/>
                </a:prstGeom>
                <a:ln/>
              </p:spPr>
              <p:style>
                <a:lnRef idx="2">
                  <a:schemeClr val="accent5"/>
                </a:lnRef>
                <a:fillRef idx="1">
                  <a:schemeClr val="lt1"/>
                </a:fillRef>
                <a:effectRef idx="0">
                  <a:schemeClr val="accent5"/>
                </a:effectRef>
                <a:fontRef idx="minor">
                  <a:schemeClr val="dk1"/>
                </a:fontRef>
              </p:style>
              <p:txBody>
                <a:bodyPr/>
                <a:lstStyle/>
                <a:p>
                  <a:endParaRPr lang="zh-CN" altLang="en-US"/>
                </a:p>
              </p:txBody>
            </p:sp>
            <p:sp>
              <p:nvSpPr>
                <p:cNvPr id="38" name="下箭头 37"/>
                <p:cNvSpPr/>
                <p:nvPr/>
              </p:nvSpPr>
              <p:spPr>
                <a:xfrm>
                  <a:off x="8028384" y="4581128"/>
                  <a:ext cx="216024" cy="576064"/>
                </a:xfrm>
                <a:prstGeom prst="downArrow">
                  <a:avLst/>
                </a:prstGeom>
                <a:ln/>
              </p:spPr>
              <p:style>
                <a:lnRef idx="2">
                  <a:schemeClr val="accent5"/>
                </a:lnRef>
                <a:fillRef idx="1">
                  <a:schemeClr val="lt1"/>
                </a:fillRef>
                <a:effectRef idx="0">
                  <a:schemeClr val="accent5"/>
                </a:effectRef>
                <a:fontRef idx="minor">
                  <a:schemeClr val="dk1"/>
                </a:fontRef>
              </p:style>
              <p:txBody>
                <a:bodyPr/>
                <a:lstStyle/>
                <a:p>
                  <a:endParaRPr lang="zh-CN" altLang="en-US"/>
                </a:p>
              </p:txBody>
            </p:sp>
            <p:sp>
              <p:nvSpPr>
                <p:cNvPr id="39" name="进程 38"/>
                <p:cNvSpPr/>
                <p:nvPr/>
              </p:nvSpPr>
              <p:spPr>
                <a:xfrm>
                  <a:off x="7740352" y="5301208"/>
                  <a:ext cx="864096" cy="360039"/>
                </a:xfrm>
                <a:prstGeom prst="flowChartProcess">
                  <a:avLst/>
                </a:prstGeom>
                <a:ln/>
              </p:spPr>
              <p:style>
                <a:lnRef idx="2">
                  <a:schemeClr val="accent5"/>
                </a:lnRef>
                <a:fillRef idx="1">
                  <a:schemeClr val="lt1"/>
                </a:fillRef>
                <a:effectRef idx="0">
                  <a:schemeClr val="accent5"/>
                </a:effectRef>
                <a:fontRef idx="minor">
                  <a:schemeClr val="dk1"/>
                </a:fontRef>
              </p:style>
              <p:txBody>
                <a:bodyPr/>
                <a:lstStyle/>
                <a:p>
                  <a:pPr algn="ctr"/>
                  <a:r>
                    <a:rPr lang="zh-CN" altLang="en-US" sz="1400" dirty="0" smtClean="0">
                      <a:solidFill>
                        <a:srgbClr val="1F1F1F"/>
                      </a:solidFill>
                    </a:rPr>
                    <a:t>异常</a:t>
                  </a:r>
                  <a:endParaRPr lang="zh-CN" altLang="en-US" sz="1400" dirty="0">
                    <a:solidFill>
                      <a:srgbClr val="1F1F1F"/>
                    </a:solidFill>
                  </a:endParaRPr>
                </a:p>
              </p:txBody>
            </p:sp>
            <p:sp>
              <p:nvSpPr>
                <p:cNvPr id="40" name="文本框 39"/>
                <p:cNvSpPr txBox="1"/>
                <p:nvPr/>
              </p:nvSpPr>
              <p:spPr>
                <a:xfrm>
                  <a:off x="8172400" y="4725144"/>
                  <a:ext cx="683568" cy="276999"/>
                </a:xfrm>
                <a:prstGeom prst="rect">
                  <a:avLst/>
                </a:prstGeom>
                <a:noFill/>
              </p:spPr>
              <p:txBody>
                <a:bodyPr wrap="square" rtlCol="0">
                  <a:spAutoFit/>
                </a:bodyPr>
                <a:lstStyle/>
                <a:p>
                  <a:r>
                    <a:rPr kumimoji="1" lang="en-US" altLang="zh-CN" sz="1200" dirty="0" smtClean="0">
                      <a:solidFill>
                        <a:srgbClr val="1F1F1F"/>
                      </a:solidFill>
                    </a:rPr>
                    <a:t>NO</a:t>
                  </a:r>
                  <a:endParaRPr kumimoji="1" lang="zh-CN" altLang="en-US" sz="1200" dirty="0">
                    <a:solidFill>
                      <a:srgbClr val="1F1F1F"/>
                    </a:solidFill>
                  </a:endParaRPr>
                </a:p>
              </p:txBody>
            </p:sp>
            <p:cxnSp>
              <p:nvCxnSpPr>
                <p:cNvPr id="42" name="直线连接符 41"/>
                <p:cNvCxnSpPr/>
                <p:nvPr/>
              </p:nvCxnSpPr>
              <p:spPr>
                <a:xfrm>
                  <a:off x="3059832" y="5949280"/>
                  <a:ext cx="5688632" cy="0"/>
                </a:xfrm>
                <a:prstGeom prst="line">
                  <a:avLst/>
                </a:prstGeom>
                <a:ln>
                  <a:solidFill>
                    <a:schemeClr val="accent2"/>
                  </a:solidFill>
                  <a:prstDash val="sysDash"/>
                </a:ln>
              </p:spPr>
              <p:style>
                <a:lnRef idx="2">
                  <a:schemeClr val="accent1"/>
                </a:lnRef>
                <a:fillRef idx="0">
                  <a:schemeClr val="accent1"/>
                </a:fillRef>
                <a:effectRef idx="1">
                  <a:schemeClr val="accent1"/>
                </a:effectRef>
                <a:fontRef idx="minor">
                  <a:schemeClr val="tx1"/>
                </a:fontRef>
              </p:style>
            </p:cxnSp>
            <p:cxnSp>
              <p:nvCxnSpPr>
                <p:cNvPr id="48" name="直线连接符 47"/>
                <p:cNvCxnSpPr/>
                <p:nvPr/>
              </p:nvCxnSpPr>
              <p:spPr>
                <a:xfrm>
                  <a:off x="2987824" y="4365104"/>
                  <a:ext cx="1872208" cy="0"/>
                </a:xfrm>
                <a:prstGeom prst="line">
                  <a:avLst/>
                </a:prstGeom>
                <a:ln>
                  <a:solidFill>
                    <a:schemeClr val="accent2"/>
                  </a:solidFill>
                  <a:prstDash val="sysDash"/>
                </a:ln>
              </p:spPr>
              <p:style>
                <a:lnRef idx="2">
                  <a:schemeClr val="accent1"/>
                </a:lnRef>
                <a:fillRef idx="0">
                  <a:schemeClr val="accent1"/>
                </a:fillRef>
                <a:effectRef idx="1">
                  <a:schemeClr val="accent1"/>
                </a:effectRef>
                <a:fontRef idx="minor">
                  <a:schemeClr val="tx1"/>
                </a:fontRef>
              </p:style>
            </p:cxnSp>
            <p:cxnSp>
              <p:nvCxnSpPr>
                <p:cNvPr id="49" name="直线连接符 48"/>
                <p:cNvCxnSpPr/>
                <p:nvPr/>
              </p:nvCxnSpPr>
              <p:spPr>
                <a:xfrm>
                  <a:off x="4860032" y="4437112"/>
                  <a:ext cx="0" cy="1512168"/>
                </a:xfrm>
                <a:prstGeom prst="line">
                  <a:avLst/>
                </a:prstGeom>
                <a:ln>
                  <a:solidFill>
                    <a:schemeClr val="accent2"/>
                  </a:solidFill>
                  <a:prstDash val="sysDash"/>
                </a:ln>
              </p:spPr>
              <p:style>
                <a:lnRef idx="2">
                  <a:schemeClr val="accent1"/>
                </a:lnRef>
                <a:fillRef idx="0">
                  <a:schemeClr val="accent1"/>
                </a:fillRef>
                <a:effectRef idx="1">
                  <a:schemeClr val="accent1"/>
                </a:effectRef>
                <a:fontRef idx="minor">
                  <a:schemeClr val="tx1"/>
                </a:fontRef>
              </p:style>
            </p:cxnSp>
            <p:cxnSp>
              <p:nvCxnSpPr>
                <p:cNvPr id="54" name="直线连接符 53"/>
                <p:cNvCxnSpPr/>
                <p:nvPr/>
              </p:nvCxnSpPr>
              <p:spPr>
                <a:xfrm>
                  <a:off x="3059832" y="2636912"/>
                  <a:ext cx="5688632" cy="0"/>
                </a:xfrm>
                <a:prstGeom prst="line">
                  <a:avLst/>
                </a:prstGeom>
                <a:ln>
                  <a:solidFill>
                    <a:schemeClr val="accent2"/>
                  </a:solidFill>
                  <a:prstDash val="sysDash"/>
                </a:ln>
              </p:spPr>
              <p:style>
                <a:lnRef idx="2">
                  <a:schemeClr val="accent1"/>
                </a:lnRef>
                <a:fillRef idx="0">
                  <a:schemeClr val="accent1"/>
                </a:fillRef>
                <a:effectRef idx="1">
                  <a:schemeClr val="accent1"/>
                </a:effectRef>
                <a:fontRef idx="minor">
                  <a:schemeClr val="tx1"/>
                </a:fontRef>
              </p:style>
            </p:cxnSp>
            <p:cxnSp>
              <p:nvCxnSpPr>
                <p:cNvPr id="57" name="直线连接符 56"/>
                <p:cNvCxnSpPr/>
                <p:nvPr/>
              </p:nvCxnSpPr>
              <p:spPr>
                <a:xfrm>
                  <a:off x="8748464" y="2636912"/>
                  <a:ext cx="0" cy="3312368"/>
                </a:xfrm>
                <a:prstGeom prst="line">
                  <a:avLst/>
                </a:prstGeom>
                <a:ln>
                  <a:solidFill>
                    <a:schemeClr val="accent2"/>
                  </a:solidFill>
                  <a:prstDash val="sysDash"/>
                </a:ln>
              </p:spPr>
              <p:style>
                <a:lnRef idx="2">
                  <a:schemeClr val="accent1"/>
                </a:lnRef>
                <a:fillRef idx="0">
                  <a:schemeClr val="accent1"/>
                </a:fillRef>
                <a:effectRef idx="1">
                  <a:schemeClr val="accent1"/>
                </a:effectRef>
                <a:fontRef idx="minor">
                  <a:schemeClr val="tx1"/>
                </a:fontRef>
              </p:style>
            </p:cxnSp>
          </p:grpSp>
          <p:sp>
            <p:nvSpPr>
              <p:cNvPr id="68" name="文本框 67"/>
              <p:cNvSpPr txBox="1"/>
              <p:nvPr/>
            </p:nvSpPr>
            <p:spPr>
              <a:xfrm>
                <a:off x="1547664" y="2420888"/>
                <a:ext cx="1080120" cy="276999"/>
              </a:xfrm>
              <a:prstGeom prst="rect">
                <a:avLst/>
              </a:prstGeom>
              <a:noFill/>
            </p:spPr>
            <p:txBody>
              <a:bodyPr wrap="square" rtlCol="0">
                <a:spAutoFit/>
              </a:bodyPr>
              <a:lstStyle/>
              <a:p>
                <a:r>
                  <a:rPr kumimoji="1" lang="zh-CN" altLang="en-US" sz="1200" dirty="0" smtClean="0">
                    <a:solidFill>
                      <a:srgbClr val="1F1F1F"/>
                    </a:solidFill>
                  </a:rPr>
                  <a:t>预处理模块</a:t>
                </a:r>
                <a:endParaRPr kumimoji="1" lang="zh-CN" altLang="en-US" sz="1200" dirty="0">
                  <a:solidFill>
                    <a:srgbClr val="1F1F1F"/>
                  </a:solidFill>
                </a:endParaRPr>
              </a:p>
            </p:txBody>
          </p:sp>
          <p:sp>
            <p:nvSpPr>
              <p:cNvPr id="70" name="文本框 69"/>
              <p:cNvSpPr txBox="1"/>
              <p:nvPr/>
            </p:nvSpPr>
            <p:spPr>
              <a:xfrm>
                <a:off x="2699792" y="6093296"/>
                <a:ext cx="1872208" cy="276999"/>
              </a:xfrm>
              <a:prstGeom prst="rect">
                <a:avLst/>
              </a:prstGeom>
              <a:noFill/>
            </p:spPr>
            <p:txBody>
              <a:bodyPr wrap="square" rtlCol="0">
                <a:spAutoFit/>
              </a:bodyPr>
              <a:lstStyle/>
              <a:p>
                <a:r>
                  <a:rPr kumimoji="1" lang="zh-CN" altLang="en-US" sz="1200" dirty="0" smtClean="0">
                    <a:solidFill>
                      <a:srgbClr val="1F1F1F"/>
                    </a:solidFill>
                  </a:rPr>
                  <a:t>特征距离向量集构建模块</a:t>
                </a:r>
                <a:endParaRPr kumimoji="1" lang="zh-CN" altLang="en-US" sz="1200" dirty="0">
                  <a:solidFill>
                    <a:srgbClr val="1F1F1F"/>
                  </a:solidFill>
                </a:endParaRPr>
              </a:p>
            </p:txBody>
          </p:sp>
          <p:sp>
            <p:nvSpPr>
              <p:cNvPr id="71" name="文本框 70"/>
              <p:cNvSpPr txBox="1"/>
              <p:nvPr/>
            </p:nvSpPr>
            <p:spPr>
              <a:xfrm>
                <a:off x="7380312" y="2420888"/>
                <a:ext cx="1296144" cy="276999"/>
              </a:xfrm>
              <a:prstGeom prst="rect">
                <a:avLst/>
              </a:prstGeom>
              <a:noFill/>
            </p:spPr>
            <p:txBody>
              <a:bodyPr wrap="square" rtlCol="0">
                <a:spAutoFit/>
              </a:bodyPr>
              <a:lstStyle/>
              <a:p>
                <a:r>
                  <a:rPr kumimoji="1" lang="zh-CN" altLang="en-US" sz="1200" dirty="0" smtClean="0">
                    <a:solidFill>
                      <a:srgbClr val="1F1F1F"/>
                    </a:solidFill>
                  </a:rPr>
                  <a:t>训练</a:t>
                </a:r>
                <a:r>
                  <a:rPr kumimoji="1" lang="en-US" altLang="zh-CN" sz="1200" dirty="0" smtClean="0">
                    <a:solidFill>
                      <a:srgbClr val="1F1F1F"/>
                    </a:solidFill>
                  </a:rPr>
                  <a:t>/</a:t>
                </a:r>
                <a:r>
                  <a:rPr kumimoji="1" lang="zh-CN" altLang="en-US" sz="1200" dirty="0" smtClean="0">
                    <a:solidFill>
                      <a:srgbClr val="1F1F1F"/>
                    </a:solidFill>
                  </a:rPr>
                  <a:t>测试模块</a:t>
                </a:r>
                <a:endParaRPr kumimoji="1" lang="zh-CN" altLang="en-US" sz="1200" dirty="0">
                  <a:solidFill>
                    <a:srgbClr val="1F1F1F"/>
                  </a:solidFill>
                </a:endParaRPr>
              </a:p>
            </p:txBody>
          </p:sp>
        </p:grpSp>
      </p:grpSp>
    </p:spTree>
    <p:extLst>
      <p:ext uri="{BB962C8B-B14F-4D97-AF65-F5344CB8AC3E}">
        <p14:creationId xmlns:p14="http://schemas.microsoft.com/office/powerpoint/2010/main" val="16169048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3851920" y="72008"/>
            <a:ext cx="4572719" cy="332656"/>
          </a:xfrm>
        </p:spPr>
        <p:txBody>
          <a:bodyPr/>
          <a:lstStyle/>
          <a:p>
            <a:r>
              <a:rPr lang="zh-CN" altLang="en-US" sz="1400" dirty="0" smtClean="0"/>
              <a:t>实现方案</a:t>
            </a:r>
            <a:endParaRPr lang="zh-CN" altLang="en-US" sz="1400" dirty="0"/>
          </a:p>
        </p:txBody>
      </p:sp>
      <p:sp>
        <p:nvSpPr>
          <p:cNvPr id="5" name="文本占位符 4"/>
          <p:cNvSpPr>
            <a:spLocks noGrp="1"/>
          </p:cNvSpPr>
          <p:nvPr>
            <p:ph type="body" sz="quarter" idx="11"/>
          </p:nvPr>
        </p:nvSpPr>
        <p:spPr/>
        <p:txBody>
          <a:bodyPr/>
          <a:lstStyle/>
          <a:p>
            <a:r>
              <a:rPr lang="en-US" altLang="zh-CN" dirty="0" smtClean="0"/>
              <a:t>5.2</a:t>
            </a:r>
            <a:endParaRPr lang="zh-CN" altLang="en-US" dirty="0"/>
          </a:p>
        </p:txBody>
      </p:sp>
      <p:sp>
        <p:nvSpPr>
          <p:cNvPr id="7" name="矩形 6"/>
          <p:cNvSpPr/>
          <p:nvPr/>
        </p:nvSpPr>
        <p:spPr>
          <a:xfrm>
            <a:off x="377810" y="4941168"/>
            <a:ext cx="7605016" cy="369332"/>
          </a:xfrm>
          <a:prstGeom prst="rect">
            <a:avLst/>
          </a:prstGeom>
        </p:spPr>
        <p:txBody>
          <a:bodyPr wrap="square">
            <a:spAutoFit/>
          </a:bodyPr>
          <a:lstStyle/>
          <a:p>
            <a:pPr marL="285750" indent="-285750">
              <a:buFont typeface="Wingdings" panose="05000000000000000000" pitchFamily="2" charset="2"/>
              <a:buChar char="p"/>
            </a:pPr>
            <a:r>
              <a:rPr lang="zh-CN" altLang="en-US" b="1" dirty="0" smtClean="0">
                <a:solidFill>
                  <a:schemeClr val="accent5"/>
                </a:solidFill>
                <a:latin typeface="+mn-ea"/>
              </a:rPr>
              <a:t>训练/测试分类器</a:t>
            </a:r>
            <a:r>
              <a:rPr lang="zh-CN" altLang="en-US" b="1" dirty="0" smtClean="0">
                <a:solidFill>
                  <a:schemeClr val="accent5"/>
                </a:solidFill>
              </a:rPr>
              <a:t>：</a:t>
            </a:r>
            <a:endParaRPr lang="en-US" altLang="zh-CN" b="1" dirty="0">
              <a:solidFill>
                <a:schemeClr val="accent5"/>
              </a:solidFill>
            </a:endParaRPr>
          </a:p>
        </p:txBody>
      </p:sp>
      <p:sp>
        <p:nvSpPr>
          <p:cNvPr id="8" name="TextBox 6"/>
          <p:cNvSpPr txBox="1">
            <a:spLocks noChangeArrowheads="1"/>
          </p:cNvSpPr>
          <p:nvPr/>
        </p:nvSpPr>
        <p:spPr bwMode="auto">
          <a:xfrm>
            <a:off x="493994" y="5426640"/>
            <a:ext cx="2260080" cy="350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defRPr>
            </a:lvl2pPr>
            <a:lvl3pPr>
              <a:defRPr sz="24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2000">
                <a:solidFill>
                  <a:schemeClr val="tx1"/>
                </a:solidFill>
                <a:latin typeface="Calibri" charset="0"/>
                <a:ea typeface="宋体" charset="0"/>
              </a:defRPr>
            </a:lvl5pPr>
            <a:lvl6pPr eaLnBrk="0" hangingPunct="0">
              <a:buFont typeface="Arial" charset="0"/>
              <a:defRPr sz="2000">
                <a:solidFill>
                  <a:schemeClr val="tx1"/>
                </a:solidFill>
                <a:latin typeface="Calibri" charset="0"/>
                <a:ea typeface="宋体" charset="0"/>
              </a:defRPr>
            </a:lvl6pPr>
            <a:lvl7pPr eaLnBrk="0" hangingPunct="0">
              <a:buFont typeface="Arial" charset="0"/>
              <a:defRPr sz="2000">
                <a:solidFill>
                  <a:schemeClr val="tx1"/>
                </a:solidFill>
                <a:latin typeface="Calibri" charset="0"/>
                <a:ea typeface="宋体" charset="0"/>
              </a:defRPr>
            </a:lvl7pPr>
            <a:lvl8pPr eaLnBrk="0" hangingPunct="0">
              <a:buFont typeface="Arial" charset="0"/>
              <a:defRPr sz="2000">
                <a:solidFill>
                  <a:schemeClr val="tx1"/>
                </a:solidFill>
                <a:latin typeface="Calibri" charset="0"/>
                <a:ea typeface="宋体" charset="0"/>
              </a:defRPr>
            </a:lvl8pPr>
            <a:lvl9pPr eaLnBrk="0" hangingPunct="0">
              <a:buFont typeface="Arial" charset="0"/>
              <a:defRPr sz="2000">
                <a:solidFill>
                  <a:schemeClr val="tx1"/>
                </a:solidFill>
                <a:latin typeface="Calibri" charset="0"/>
                <a:ea typeface="宋体" charset="0"/>
              </a:defRPr>
            </a:lvl9pPr>
          </a:lstStyle>
          <a:p>
            <a:pPr eaLnBrk="1" hangingPunct="1"/>
            <a:r>
              <a:rPr lang="zh-CN" altLang="en-US" sz="1400" dirty="0">
                <a:solidFill>
                  <a:srgbClr val="3EA6C2"/>
                </a:solidFill>
                <a:latin typeface="微软雅黑" charset="0"/>
                <a:ea typeface="微软雅黑" charset="0"/>
                <a:cs typeface="微软雅黑" charset="0"/>
              </a:rPr>
              <a:t>►</a:t>
            </a:r>
            <a:r>
              <a:rPr lang="zh-CN" altLang="en-US" sz="1400" dirty="0">
                <a:solidFill>
                  <a:srgbClr val="BFB82E"/>
                </a:solidFill>
                <a:latin typeface="微软雅黑" charset="0"/>
                <a:ea typeface="微软雅黑" charset="0"/>
                <a:cs typeface="微软雅黑" charset="0"/>
              </a:rPr>
              <a:t>  </a:t>
            </a:r>
            <a:r>
              <a:rPr lang="en-US" altLang="zh-CN" sz="1400" dirty="0" smtClean="0">
                <a:solidFill>
                  <a:srgbClr val="1F1F1F"/>
                </a:solidFill>
                <a:latin typeface="微软雅黑" charset="0"/>
                <a:ea typeface="微软雅黑" charset="0"/>
                <a:cs typeface="微软雅黑" charset="0"/>
              </a:rPr>
              <a:t>SVM(</a:t>
            </a:r>
            <a:r>
              <a:rPr lang="zh-CN" altLang="en-US" sz="1400" dirty="0" smtClean="0">
                <a:solidFill>
                  <a:srgbClr val="1F1F1F"/>
                </a:solidFill>
                <a:latin typeface="微软雅黑" charset="0"/>
                <a:ea typeface="微软雅黑" charset="0"/>
                <a:cs typeface="微软雅黑" charset="0"/>
              </a:rPr>
              <a:t>支持向量机</a:t>
            </a:r>
            <a:r>
              <a:rPr lang="en-US" altLang="zh-CN" sz="1400" dirty="0" smtClean="0">
                <a:solidFill>
                  <a:srgbClr val="1F1F1F"/>
                </a:solidFill>
                <a:latin typeface="微软雅黑" charset="0"/>
                <a:ea typeface="微软雅黑" charset="0"/>
                <a:cs typeface="微软雅黑" charset="0"/>
              </a:rPr>
              <a:t>)</a:t>
            </a:r>
            <a:endParaRPr lang="zh-CN" altLang="en-US" sz="1400" dirty="0">
              <a:solidFill>
                <a:srgbClr val="2E3030"/>
              </a:solidFill>
              <a:latin typeface="微软雅黑" charset="0"/>
              <a:ea typeface="微软雅黑" charset="0"/>
              <a:cs typeface="微软雅黑" charset="0"/>
            </a:endParaRPr>
          </a:p>
        </p:txBody>
      </p:sp>
      <p:sp>
        <p:nvSpPr>
          <p:cNvPr id="9" name="文本框 8"/>
          <p:cNvSpPr txBox="1"/>
          <p:nvPr/>
        </p:nvSpPr>
        <p:spPr>
          <a:xfrm>
            <a:off x="710018" y="5786680"/>
            <a:ext cx="2376264" cy="738664"/>
          </a:xfrm>
          <a:prstGeom prst="rect">
            <a:avLst/>
          </a:prstGeom>
          <a:noFill/>
        </p:spPr>
        <p:txBody>
          <a:bodyPr wrap="square" rtlCol="0">
            <a:spAutoFit/>
          </a:bodyPr>
          <a:lstStyle/>
          <a:p>
            <a:pPr marL="285750" indent="-285750">
              <a:buFont typeface="Arial"/>
              <a:buChar char="•"/>
            </a:pPr>
            <a:r>
              <a:rPr kumimoji="1" lang="zh-CN" altLang="en-US" sz="1400" dirty="0" smtClean="0">
                <a:solidFill>
                  <a:srgbClr val="1F1F1F"/>
                </a:solidFill>
              </a:rPr>
              <a:t>小样本</a:t>
            </a:r>
            <a:endParaRPr kumimoji="1" lang="en-US" altLang="zh-CN" sz="1400" dirty="0" smtClean="0">
              <a:solidFill>
                <a:srgbClr val="1F1F1F"/>
              </a:solidFill>
            </a:endParaRPr>
          </a:p>
          <a:p>
            <a:pPr marL="285750" indent="-285750">
              <a:buFont typeface="Arial"/>
              <a:buChar char="•"/>
            </a:pPr>
            <a:r>
              <a:rPr kumimoji="1" lang="zh-CN" altLang="en-US" sz="1400" dirty="0" smtClean="0">
                <a:solidFill>
                  <a:srgbClr val="1F1F1F"/>
                </a:solidFill>
              </a:rPr>
              <a:t>二分类</a:t>
            </a:r>
            <a:endParaRPr kumimoji="1" lang="en-US" altLang="zh-CN" sz="1400" dirty="0" smtClean="0">
              <a:solidFill>
                <a:srgbClr val="1F1F1F"/>
              </a:solidFill>
            </a:endParaRPr>
          </a:p>
          <a:p>
            <a:pPr marL="285750" indent="-285750">
              <a:buFont typeface="Arial"/>
              <a:buChar char="•"/>
            </a:pPr>
            <a:r>
              <a:rPr kumimoji="1" lang="zh-CN" altLang="en-US" sz="1400" dirty="0" smtClean="0">
                <a:solidFill>
                  <a:srgbClr val="1F1F1F"/>
                </a:solidFill>
              </a:rPr>
              <a:t>高维模式识别</a:t>
            </a:r>
            <a:endParaRPr kumimoji="1" lang="zh-CN" altLang="en-US" sz="1400" dirty="0">
              <a:solidFill>
                <a:srgbClr val="1F1F1F"/>
              </a:solidFill>
            </a:endParaRPr>
          </a:p>
        </p:txBody>
      </p:sp>
      <p:sp>
        <p:nvSpPr>
          <p:cNvPr id="10" name="TextBox 6"/>
          <p:cNvSpPr txBox="1">
            <a:spLocks noChangeArrowheads="1"/>
          </p:cNvSpPr>
          <p:nvPr/>
        </p:nvSpPr>
        <p:spPr bwMode="auto">
          <a:xfrm>
            <a:off x="3258130" y="5417348"/>
            <a:ext cx="2260080" cy="350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defRPr>
            </a:lvl2pPr>
            <a:lvl3pPr>
              <a:defRPr sz="24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2000">
                <a:solidFill>
                  <a:schemeClr val="tx1"/>
                </a:solidFill>
                <a:latin typeface="Calibri" charset="0"/>
                <a:ea typeface="宋体" charset="0"/>
              </a:defRPr>
            </a:lvl5pPr>
            <a:lvl6pPr eaLnBrk="0" hangingPunct="0">
              <a:buFont typeface="Arial" charset="0"/>
              <a:defRPr sz="2000">
                <a:solidFill>
                  <a:schemeClr val="tx1"/>
                </a:solidFill>
                <a:latin typeface="Calibri" charset="0"/>
                <a:ea typeface="宋体" charset="0"/>
              </a:defRPr>
            </a:lvl6pPr>
            <a:lvl7pPr eaLnBrk="0" hangingPunct="0">
              <a:buFont typeface="Arial" charset="0"/>
              <a:defRPr sz="2000">
                <a:solidFill>
                  <a:schemeClr val="tx1"/>
                </a:solidFill>
                <a:latin typeface="Calibri" charset="0"/>
                <a:ea typeface="宋体" charset="0"/>
              </a:defRPr>
            </a:lvl7pPr>
            <a:lvl8pPr eaLnBrk="0" hangingPunct="0">
              <a:buFont typeface="Arial" charset="0"/>
              <a:defRPr sz="2000">
                <a:solidFill>
                  <a:schemeClr val="tx1"/>
                </a:solidFill>
                <a:latin typeface="Calibri" charset="0"/>
                <a:ea typeface="宋体" charset="0"/>
              </a:defRPr>
            </a:lvl8pPr>
            <a:lvl9pPr eaLnBrk="0" hangingPunct="0">
              <a:buFont typeface="Arial" charset="0"/>
              <a:defRPr sz="2000">
                <a:solidFill>
                  <a:schemeClr val="tx1"/>
                </a:solidFill>
                <a:latin typeface="Calibri" charset="0"/>
                <a:ea typeface="宋体" charset="0"/>
              </a:defRPr>
            </a:lvl9pPr>
          </a:lstStyle>
          <a:p>
            <a:pPr eaLnBrk="1" hangingPunct="1"/>
            <a:r>
              <a:rPr lang="zh-CN" altLang="en-US" sz="1400" dirty="0">
                <a:solidFill>
                  <a:srgbClr val="3EA6C2"/>
                </a:solidFill>
                <a:latin typeface="微软雅黑" charset="0"/>
                <a:ea typeface="微软雅黑" charset="0"/>
                <a:cs typeface="微软雅黑" charset="0"/>
              </a:rPr>
              <a:t>►</a:t>
            </a:r>
            <a:r>
              <a:rPr lang="zh-CN" altLang="en-US" sz="1400" dirty="0">
                <a:solidFill>
                  <a:srgbClr val="BFB82E"/>
                </a:solidFill>
                <a:latin typeface="微软雅黑" charset="0"/>
                <a:ea typeface="微软雅黑" charset="0"/>
                <a:cs typeface="微软雅黑" charset="0"/>
              </a:rPr>
              <a:t>  </a:t>
            </a:r>
            <a:r>
              <a:rPr lang="en-US" altLang="zh-CN" sz="1400" dirty="0" smtClean="0">
                <a:solidFill>
                  <a:srgbClr val="1F1F1F"/>
                </a:solidFill>
                <a:latin typeface="微软雅黑" charset="0"/>
                <a:ea typeface="微软雅黑" charset="0"/>
                <a:cs typeface="微软雅黑" charset="0"/>
              </a:rPr>
              <a:t>SVM</a:t>
            </a:r>
            <a:r>
              <a:rPr lang="zh-CN" altLang="en-US" sz="1400" dirty="0" smtClean="0">
                <a:solidFill>
                  <a:srgbClr val="1F1F1F"/>
                </a:solidFill>
                <a:latin typeface="微软雅黑" charset="0"/>
                <a:ea typeface="微软雅黑" charset="0"/>
                <a:cs typeface="微软雅黑" charset="0"/>
              </a:rPr>
              <a:t>参数优化</a:t>
            </a:r>
            <a:endParaRPr lang="zh-CN" altLang="en-US" sz="1400" dirty="0">
              <a:solidFill>
                <a:srgbClr val="2E3030"/>
              </a:solidFill>
              <a:latin typeface="微软雅黑" charset="0"/>
              <a:ea typeface="微软雅黑" charset="0"/>
              <a:cs typeface="微软雅黑" charset="0"/>
            </a:endParaRPr>
          </a:p>
        </p:txBody>
      </p:sp>
      <p:pic>
        <p:nvPicPr>
          <p:cNvPr id="12" name="图片 11"/>
          <p:cNvPicPr/>
          <p:nvPr/>
        </p:nvPicPr>
        <p:blipFill>
          <a:blip r:embed="rId2">
            <a:biLevel thresh="75000"/>
            <a:extLst>
              <a:ext uri="{28A0092B-C50C-407E-A947-70E740481C1C}">
                <a14:useLocalDpi xmlns:a14="http://schemas.microsoft.com/office/drawing/2010/main" val="0"/>
              </a:ext>
            </a:extLst>
          </a:blip>
          <a:stretch>
            <a:fillRect/>
          </a:stretch>
        </p:blipFill>
        <p:spPr>
          <a:xfrm>
            <a:off x="3330138" y="5993412"/>
            <a:ext cx="5490334" cy="418083"/>
          </a:xfrm>
          <a:prstGeom prst="rect">
            <a:avLst/>
          </a:prstGeom>
        </p:spPr>
      </p:pic>
      <p:sp>
        <p:nvSpPr>
          <p:cNvPr id="13" name="矩形 12"/>
          <p:cNvSpPr/>
          <p:nvPr/>
        </p:nvSpPr>
        <p:spPr>
          <a:xfrm>
            <a:off x="423368" y="620688"/>
            <a:ext cx="7605016" cy="369332"/>
          </a:xfrm>
          <a:prstGeom prst="rect">
            <a:avLst/>
          </a:prstGeom>
        </p:spPr>
        <p:txBody>
          <a:bodyPr wrap="square">
            <a:spAutoFit/>
          </a:bodyPr>
          <a:lstStyle/>
          <a:p>
            <a:pPr marL="285750" indent="-285750">
              <a:buFont typeface="Wingdings" panose="05000000000000000000" pitchFamily="2" charset="2"/>
              <a:buChar char="p"/>
            </a:pPr>
            <a:r>
              <a:rPr lang="zh-CN" altLang="en-US" b="1" dirty="0" smtClean="0">
                <a:solidFill>
                  <a:schemeClr val="accent5"/>
                </a:solidFill>
              </a:rPr>
              <a:t>距离计算算法：</a:t>
            </a:r>
            <a:endParaRPr lang="en-US" altLang="zh-CN" b="1" dirty="0">
              <a:solidFill>
                <a:schemeClr val="accent5"/>
              </a:solidFill>
            </a:endParaRPr>
          </a:p>
        </p:txBody>
      </p:sp>
      <p:sp>
        <p:nvSpPr>
          <p:cNvPr id="14" name="TextBox 6"/>
          <p:cNvSpPr txBox="1">
            <a:spLocks noChangeArrowheads="1"/>
          </p:cNvSpPr>
          <p:nvPr/>
        </p:nvSpPr>
        <p:spPr bwMode="auto">
          <a:xfrm>
            <a:off x="539552" y="1052736"/>
            <a:ext cx="7272808" cy="31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defRPr>
            </a:lvl2pPr>
            <a:lvl3pPr>
              <a:defRPr sz="24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2000">
                <a:solidFill>
                  <a:schemeClr val="tx1"/>
                </a:solidFill>
                <a:latin typeface="Calibri" charset="0"/>
                <a:ea typeface="宋体" charset="0"/>
              </a:defRPr>
            </a:lvl5pPr>
            <a:lvl6pPr eaLnBrk="0" hangingPunct="0">
              <a:buFont typeface="Arial" charset="0"/>
              <a:defRPr sz="2000">
                <a:solidFill>
                  <a:schemeClr val="tx1"/>
                </a:solidFill>
                <a:latin typeface="Calibri" charset="0"/>
                <a:ea typeface="宋体" charset="0"/>
              </a:defRPr>
            </a:lvl6pPr>
            <a:lvl7pPr eaLnBrk="0" hangingPunct="0">
              <a:buFont typeface="Arial" charset="0"/>
              <a:defRPr sz="2000">
                <a:solidFill>
                  <a:schemeClr val="tx1"/>
                </a:solidFill>
                <a:latin typeface="Calibri" charset="0"/>
                <a:ea typeface="宋体" charset="0"/>
              </a:defRPr>
            </a:lvl7pPr>
            <a:lvl8pPr eaLnBrk="0" hangingPunct="0">
              <a:buFont typeface="Arial" charset="0"/>
              <a:defRPr sz="2000">
                <a:solidFill>
                  <a:schemeClr val="tx1"/>
                </a:solidFill>
                <a:latin typeface="Calibri" charset="0"/>
                <a:ea typeface="宋体" charset="0"/>
              </a:defRPr>
            </a:lvl8pPr>
            <a:lvl9pPr eaLnBrk="0" hangingPunct="0">
              <a:buFont typeface="Arial" charset="0"/>
              <a:defRPr sz="2000">
                <a:solidFill>
                  <a:schemeClr val="tx1"/>
                </a:solidFill>
                <a:latin typeface="Calibri" charset="0"/>
                <a:ea typeface="宋体" charset="0"/>
              </a:defRPr>
            </a:lvl9pPr>
          </a:lstStyle>
          <a:p>
            <a:pPr eaLnBrk="1" hangingPunct="1"/>
            <a:r>
              <a:rPr lang="zh-CN" altLang="en-US" sz="1400" dirty="0">
                <a:solidFill>
                  <a:srgbClr val="3EA6C2"/>
                </a:solidFill>
                <a:latin typeface="微软雅黑" charset="0"/>
                <a:ea typeface="微软雅黑" charset="0"/>
                <a:cs typeface="微软雅黑" charset="0"/>
              </a:rPr>
              <a:t>►</a:t>
            </a:r>
            <a:r>
              <a:rPr lang="zh-CN" altLang="en-US" sz="1400" dirty="0">
                <a:solidFill>
                  <a:srgbClr val="BFB82E"/>
                </a:solidFill>
                <a:latin typeface="微软雅黑" charset="0"/>
                <a:ea typeface="微软雅黑" charset="0"/>
                <a:cs typeface="微软雅黑" charset="0"/>
              </a:rPr>
              <a:t>  </a:t>
            </a:r>
            <a:r>
              <a:rPr lang="zh-CN" altLang="en-US" sz="1400" dirty="0" smtClean="0">
                <a:solidFill>
                  <a:srgbClr val="1F1F1F"/>
                </a:solidFill>
                <a:latin typeface="微软雅黑" charset="0"/>
                <a:ea typeface="微软雅黑" charset="0"/>
                <a:cs typeface="微软雅黑" charset="0"/>
              </a:rPr>
              <a:t>曼哈顿距离：计算离散型特征间的距离</a:t>
            </a:r>
            <a:endParaRPr lang="en-US" altLang="zh-CN" sz="1400" dirty="0" smtClean="0">
              <a:solidFill>
                <a:srgbClr val="1F1F1F"/>
              </a:solidFill>
              <a:latin typeface="微软雅黑" charset="0"/>
              <a:ea typeface="微软雅黑" charset="0"/>
              <a:cs typeface="微软雅黑" charset="0"/>
            </a:endParaRPr>
          </a:p>
          <a:p>
            <a:pPr eaLnBrk="1" hangingPunct="1"/>
            <a:endParaRPr lang="zh-CN" altLang="en-US" sz="1400" dirty="0">
              <a:solidFill>
                <a:srgbClr val="2E3030"/>
              </a:solidFill>
              <a:latin typeface="微软雅黑" charset="0"/>
              <a:ea typeface="微软雅黑" charset="0"/>
              <a:cs typeface="微软雅黑" charset="0"/>
            </a:endParaRPr>
          </a:p>
        </p:txBody>
      </p:sp>
      <p:sp>
        <p:nvSpPr>
          <p:cNvPr id="15" name="TextBox 6"/>
          <p:cNvSpPr txBox="1">
            <a:spLocks noChangeArrowheads="1"/>
          </p:cNvSpPr>
          <p:nvPr/>
        </p:nvSpPr>
        <p:spPr bwMode="auto">
          <a:xfrm>
            <a:off x="539552" y="1381720"/>
            <a:ext cx="6767513"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defRPr>
            </a:lvl2pPr>
            <a:lvl3pPr>
              <a:defRPr sz="24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2000">
                <a:solidFill>
                  <a:schemeClr val="tx1"/>
                </a:solidFill>
                <a:latin typeface="Calibri" charset="0"/>
                <a:ea typeface="宋体" charset="0"/>
              </a:defRPr>
            </a:lvl5pPr>
            <a:lvl6pPr eaLnBrk="0" hangingPunct="0">
              <a:buFont typeface="Arial" charset="0"/>
              <a:defRPr sz="2000">
                <a:solidFill>
                  <a:schemeClr val="tx1"/>
                </a:solidFill>
                <a:latin typeface="Calibri" charset="0"/>
                <a:ea typeface="宋体" charset="0"/>
              </a:defRPr>
            </a:lvl6pPr>
            <a:lvl7pPr eaLnBrk="0" hangingPunct="0">
              <a:buFont typeface="Arial" charset="0"/>
              <a:defRPr sz="2000">
                <a:solidFill>
                  <a:schemeClr val="tx1"/>
                </a:solidFill>
                <a:latin typeface="Calibri" charset="0"/>
                <a:ea typeface="宋体" charset="0"/>
              </a:defRPr>
            </a:lvl7pPr>
            <a:lvl8pPr eaLnBrk="0" hangingPunct="0">
              <a:buFont typeface="Arial" charset="0"/>
              <a:defRPr sz="2000">
                <a:solidFill>
                  <a:schemeClr val="tx1"/>
                </a:solidFill>
                <a:latin typeface="Calibri" charset="0"/>
                <a:ea typeface="宋体" charset="0"/>
              </a:defRPr>
            </a:lvl8pPr>
            <a:lvl9pPr eaLnBrk="0" hangingPunct="0">
              <a:buFont typeface="Arial" charset="0"/>
              <a:defRPr sz="2000">
                <a:solidFill>
                  <a:schemeClr val="tx1"/>
                </a:solidFill>
                <a:latin typeface="Calibri" charset="0"/>
                <a:ea typeface="宋体" charset="0"/>
              </a:defRPr>
            </a:lvl9pPr>
          </a:lstStyle>
          <a:p>
            <a:pPr eaLnBrk="1" hangingPunct="1"/>
            <a:r>
              <a:rPr lang="zh-CN" altLang="en-US" sz="1400" dirty="0">
                <a:solidFill>
                  <a:srgbClr val="3EA6C2"/>
                </a:solidFill>
                <a:latin typeface="微软雅黑" charset="0"/>
                <a:ea typeface="微软雅黑" charset="0"/>
                <a:cs typeface="微软雅黑" charset="0"/>
              </a:rPr>
              <a:t>►</a:t>
            </a:r>
            <a:r>
              <a:rPr lang="zh-CN" altLang="en-US" sz="1400" dirty="0">
                <a:solidFill>
                  <a:srgbClr val="BFB82E"/>
                </a:solidFill>
                <a:latin typeface="微软雅黑" charset="0"/>
                <a:ea typeface="微软雅黑" charset="0"/>
                <a:cs typeface="微软雅黑" charset="0"/>
              </a:rPr>
              <a:t>  </a:t>
            </a:r>
            <a:r>
              <a:rPr lang="en-US" altLang="zh-CN" sz="1400" dirty="0" smtClean="0">
                <a:solidFill>
                  <a:srgbClr val="1F1F1F"/>
                </a:solidFill>
                <a:latin typeface="微软雅黑" charset="0"/>
                <a:ea typeface="微软雅黑" charset="0"/>
                <a:cs typeface="微软雅黑" charset="0"/>
              </a:rPr>
              <a:t>DTW</a:t>
            </a:r>
            <a:r>
              <a:rPr lang="zh-CN" altLang="en-US" sz="1400" dirty="0" smtClean="0">
                <a:solidFill>
                  <a:srgbClr val="1F1F1F"/>
                </a:solidFill>
                <a:latin typeface="微软雅黑" charset="0"/>
                <a:ea typeface="微软雅黑" charset="0"/>
                <a:cs typeface="微软雅黑" charset="0"/>
              </a:rPr>
              <a:t>算法：计算连续型特征间的距离</a:t>
            </a:r>
            <a:endParaRPr lang="zh-CN" altLang="en-US" sz="1400" dirty="0">
              <a:solidFill>
                <a:srgbClr val="1F1F1F"/>
              </a:solidFill>
              <a:latin typeface="微软雅黑" charset="0"/>
              <a:ea typeface="微软雅黑" charset="0"/>
              <a:cs typeface="微软雅黑" charset="0"/>
            </a:endParaRPr>
          </a:p>
        </p:txBody>
      </p:sp>
      <p:sp>
        <p:nvSpPr>
          <p:cNvPr id="16" name="矩形 15"/>
          <p:cNvSpPr/>
          <p:nvPr/>
        </p:nvSpPr>
        <p:spPr>
          <a:xfrm>
            <a:off x="395536" y="1772816"/>
            <a:ext cx="7605016" cy="369332"/>
          </a:xfrm>
          <a:prstGeom prst="rect">
            <a:avLst/>
          </a:prstGeom>
        </p:spPr>
        <p:txBody>
          <a:bodyPr wrap="square">
            <a:spAutoFit/>
          </a:bodyPr>
          <a:lstStyle/>
          <a:p>
            <a:pPr marL="285750" indent="-285750">
              <a:buFont typeface="Wingdings" panose="05000000000000000000" pitchFamily="2" charset="2"/>
              <a:buChar char="p"/>
            </a:pPr>
            <a:r>
              <a:rPr lang="zh-CN" altLang="en-US" b="1" dirty="0" smtClean="0">
                <a:solidFill>
                  <a:schemeClr val="accent5"/>
                </a:solidFill>
              </a:rPr>
              <a:t>参照集向量计算：</a:t>
            </a:r>
            <a:endParaRPr lang="en-US" altLang="zh-CN" b="1" dirty="0">
              <a:solidFill>
                <a:schemeClr val="accent5"/>
              </a:solidFill>
            </a:endParaRPr>
          </a:p>
        </p:txBody>
      </p:sp>
      <p:sp>
        <p:nvSpPr>
          <p:cNvPr id="17" name="矩形 16"/>
          <p:cNvSpPr/>
          <p:nvPr/>
        </p:nvSpPr>
        <p:spPr>
          <a:xfrm>
            <a:off x="395536" y="3356992"/>
            <a:ext cx="7605016" cy="369332"/>
          </a:xfrm>
          <a:prstGeom prst="rect">
            <a:avLst/>
          </a:prstGeom>
        </p:spPr>
        <p:txBody>
          <a:bodyPr wrap="square">
            <a:spAutoFit/>
          </a:bodyPr>
          <a:lstStyle/>
          <a:p>
            <a:pPr marL="285750" indent="-285750">
              <a:buFont typeface="Wingdings" panose="05000000000000000000" pitchFamily="2" charset="2"/>
              <a:buChar char="p"/>
            </a:pPr>
            <a:r>
              <a:rPr lang="zh-CN" altLang="en-US" b="1" dirty="0" smtClean="0">
                <a:solidFill>
                  <a:schemeClr val="accent5"/>
                </a:solidFill>
              </a:rPr>
              <a:t>特征距离向量计算：</a:t>
            </a:r>
            <a:endParaRPr lang="en-US" altLang="zh-CN" b="1" dirty="0">
              <a:solidFill>
                <a:schemeClr val="accent5"/>
              </a:solidFill>
            </a:endParaRPr>
          </a:p>
        </p:txBody>
      </p:sp>
      <p:sp>
        <p:nvSpPr>
          <p:cNvPr id="18" name="文本框 17"/>
          <p:cNvSpPr txBox="1"/>
          <p:nvPr/>
        </p:nvSpPr>
        <p:spPr>
          <a:xfrm>
            <a:off x="467544" y="2060848"/>
            <a:ext cx="7848872" cy="1043875"/>
          </a:xfrm>
          <a:prstGeom prst="rect">
            <a:avLst/>
          </a:prstGeom>
          <a:noFill/>
        </p:spPr>
        <p:txBody>
          <a:bodyPr wrap="square" rtlCol="0">
            <a:spAutoFit/>
          </a:bodyPr>
          <a:lstStyle/>
          <a:p>
            <a:pPr marL="285750" indent="-285750">
              <a:lnSpc>
                <a:spcPct val="150000"/>
              </a:lnSpc>
              <a:buFont typeface="Symbol" charset="2"/>
              <a:buChar char="-"/>
            </a:pPr>
            <a:r>
              <a:rPr kumimoji="1" lang="en-US" altLang="zh-CN" sz="1400" dirty="0" smtClean="0">
                <a:solidFill>
                  <a:srgbClr val="1F1F1F"/>
                </a:solidFill>
              </a:rPr>
              <a:t>Step1:</a:t>
            </a:r>
            <a:r>
              <a:rPr kumimoji="1" lang="zh-CN" altLang="en-US" sz="1400" dirty="0" smtClean="0">
                <a:solidFill>
                  <a:srgbClr val="1F1F1F"/>
                </a:solidFill>
              </a:rPr>
              <a:t>  随机取用户训练集的</a:t>
            </a:r>
            <a:r>
              <a:rPr kumimoji="1" lang="en-US" altLang="zh-CN" sz="1400" dirty="0" smtClean="0">
                <a:solidFill>
                  <a:srgbClr val="1F1F1F"/>
                </a:solidFill>
              </a:rPr>
              <a:t>10</a:t>
            </a:r>
            <a:r>
              <a:rPr kumimoji="1" lang="zh-CN" altLang="en-US" sz="1400" dirty="0" smtClean="0">
                <a:solidFill>
                  <a:srgbClr val="1F1F1F"/>
                </a:solidFill>
              </a:rPr>
              <a:t>个手势密码行为特征向量</a:t>
            </a:r>
            <a:endParaRPr kumimoji="1" lang="en-US" altLang="zh-CN" sz="1400" dirty="0" smtClean="0">
              <a:solidFill>
                <a:srgbClr val="1F1F1F"/>
              </a:solidFill>
            </a:endParaRPr>
          </a:p>
          <a:p>
            <a:pPr marL="285750" indent="-285750">
              <a:lnSpc>
                <a:spcPct val="150000"/>
              </a:lnSpc>
              <a:buFont typeface="Symbol" charset="2"/>
              <a:buChar char="-"/>
            </a:pPr>
            <a:r>
              <a:rPr kumimoji="1" lang="en-US" altLang="zh-CN" sz="1400" dirty="0" smtClean="0">
                <a:solidFill>
                  <a:srgbClr val="1F1F1F"/>
                </a:solidFill>
              </a:rPr>
              <a:t>Step2:</a:t>
            </a:r>
            <a:r>
              <a:rPr kumimoji="1" lang="zh-CN" altLang="en-US" sz="1400" dirty="0" smtClean="0">
                <a:solidFill>
                  <a:srgbClr val="1F1F1F"/>
                </a:solidFill>
              </a:rPr>
              <a:t>  通过距离计算算法依次计算每个行为特征向量到其余行为特征向量的距离和</a:t>
            </a:r>
            <a:endParaRPr kumimoji="1" lang="en-US" altLang="zh-CN" sz="1400" dirty="0" smtClean="0">
              <a:solidFill>
                <a:srgbClr val="1F1F1F"/>
              </a:solidFill>
            </a:endParaRPr>
          </a:p>
          <a:p>
            <a:pPr marL="285750" indent="-285750">
              <a:lnSpc>
                <a:spcPct val="150000"/>
              </a:lnSpc>
              <a:buFont typeface="Symbol" charset="2"/>
              <a:buChar char="-"/>
            </a:pPr>
            <a:r>
              <a:rPr kumimoji="1" lang="en-US" altLang="zh-CN" sz="1400" dirty="0" smtClean="0">
                <a:solidFill>
                  <a:srgbClr val="1F1F1F"/>
                </a:solidFill>
              </a:rPr>
              <a:t>Step3</a:t>
            </a:r>
            <a:r>
              <a:rPr kumimoji="1" lang="zh-CN" altLang="en-US" sz="1400" dirty="0" smtClean="0">
                <a:solidFill>
                  <a:srgbClr val="1F1F1F"/>
                </a:solidFill>
              </a:rPr>
              <a:t>:  到其余行为特征向量距离和最小的向量为参照集向量</a:t>
            </a:r>
          </a:p>
        </p:txBody>
      </p:sp>
      <p:sp>
        <p:nvSpPr>
          <p:cNvPr id="19" name="文本框 18"/>
          <p:cNvSpPr txBox="1"/>
          <p:nvPr/>
        </p:nvSpPr>
        <p:spPr>
          <a:xfrm>
            <a:off x="467544" y="3717032"/>
            <a:ext cx="7848872" cy="1043875"/>
          </a:xfrm>
          <a:prstGeom prst="rect">
            <a:avLst/>
          </a:prstGeom>
          <a:noFill/>
        </p:spPr>
        <p:txBody>
          <a:bodyPr wrap="square" rtlCol="0">
            <a:spAutoFit/>
          </a:bodyPr>
          <a:lstStyle/>
          <a:p>
            <a:pPr marL="285750" indent="-285750">
              <a:lnSpc>
                <a:spcPct val="150000"/>
              </a:lnSpc>
              <a:buFont typeface="Symbol" charset="2"/>
              <a:buChar char="-"/>
            </a:pPr>
            <a:r>
              <a:rPr kumimoji="1" lang="en-US" altLang="zh-CN" sz="1400" dirty="0" smtClean="0">
                <a:solidFill>
                  <a:srgbClr val="1F1F1F"/>
                </a:solidFill>
              </a:rPr>
              <a:t>Step1:</a:t>
            </a:r>
            <a:r>
              <a:rPr kumimoji="1" lang="zh-CN" altLang="en-US" sz="1400" dirty="0" smtClean="0">
                <a:solidFill>
                  <a:srgbClr val="1F1F1F"/>
                </a:solidFill>
              </a:rPr>
              <a:t>  计算参照集向量</a:t>
            </a:r>
            <a:endParaRPr kumimoji="1" lang="en-US" altLang="zh-CN" sz="1400" dirty="0" smtClean="0">
              <a:solidFill>
                <a:srgbClr val="1F1F1F"/>
              </a:solidFill>
            </a:endParaRPr>
          </a:p>
          <a:p>
            <a:pPr marL="285750" indent="-285750">
              <a:lnSpc>
                <a:spcPct val="150000"/>
              </a:lnSpc>
              <a:buFont typeface="Symbol" charset="2"/>
              <a:buChar char="-"/>
            </a:pPr>
            <a:r>
              <a:rPr kumimoji="1" lang="en-US" altLang="zh-CN" sz="1400" dirty="0" smtClean="0">
                <a:solidFill>
                  <a:srgbClr val="1F1F1F"/>
                </a:solidFill>
              </a:rPr>
              <a:t>Step2:</a:t>
            </a:r>
            <a:r>
              <a:rPr kumimoji="1" lang="zh-CN" altLang="en-US" sz="1400" dirty="0" smtClean="0">
                <a:solidFill>
                  <a:srgbClr val="1F1F1F"/>
                </a:solidFill>
              </a:rPr>
              <a:t>  通过距离计算算法，依次计算行为特征向量与参照集向量对应特征间的距离，结果即为特征距离向量</a:t>
            </a:r>
          </a:p>
        </p:txBody>
      </p:sp>
    </p:spTree>
    <p:extLst>
      <p:ext uri="{BB962C8B-B14F-4D97-AF65-F5344CB8AC3E}">
        <p14:creationId xmlns:p14="http://schemas.microsoft.com/office/powerpoint/2010/main" val="16169048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3851920" y="72008"/>
            <a:ext cx="4572719" cy="332656"/>
          </a:xfrm>
        </p:spPr>
        <p:txBody>
          <a:bodyPr/>
          <a:lstStyle/>
          <a:p>
            <a:r>
              <a:rPr lang="zh-CN" altLang="en-US" sz="1400" dirty="0" smtClean="0"/>
              <a:t>实验分析</a:t>
            </a:r>
            <a:endParaRPr lang="zh-CN" altLang="en-US" sz="1400" dirty="0"/>
          </a:p>
        </p:txBody>
      </p:sp>
      <p:sp>
        <p:nvSpPr>
          <p:cNvPr id="5" name="文本占位符 4"/>
          <p:cNvSpPr>
            <a:spLocks noGrp="1"/>
          </p:cNvSpPr>
          <p:nvPr>
            <p:ph type="body" sz="quarter" idx="11"/>
          </p:nvPr>
        </p:nvSpPr>
        <p:spPr/>
        <p:txBody>
          <a:bodyPr/>
          <a:lstStyle/>
          <a:p>
            <a:r>
              <a:rPr lang="en-US" altLang="zh-CN" dirty="0" smtClean="0"/>
              <a:t>5.3</a:t>
            </a:r>
            <a:endParaRPr lang="zh-CN" altLang="en-US" dirty="0"/>
          </a:p>
        </p:txBody>
      </p:sp>
      <p:sp>
        <p:nvSpPr>
          <p:cNvPr id="6" name="矩形 5"/>
          <p:cNvSpPr/>
          <p:nvPr/>
        </p:nvSpPr>
        <p:spPr>
          <a:xfrm>
            <a:off x="611560" y="836712"/>
            <a:ext cx="7605016" cy="369332"/>
          </a:xfrm>
          <a:prstGeom prst="rect">
            <a:avLst/>
          </a:prstGeom>
        </p:spPr>
        <p:txBody>
          <a:bodyPr wrap="square">
            <a:spAutoFit/>
          </a:bodyPr>
          <a:lstStyle/>
          <a:p>
            <a:pPr marL="285750" indent="-285750">
              <a:buFont typeface="Wingdings" panose="05000000000000000000" pitchFamily="2" charset="2"/>
              <a:buChar char="p"/>
            </a:pPr>
            <a:r>
              <a:rPr lang="zh-CN" altLang="en-US" b="1" dirty="0" smtClean="0">
                <a:solidFill>
                  <a:schemeClr val="accent5"/>
                </a:solidFill>
              </a:rPr>
              <a:t>实验环境和数据：</a:t>
            </a:r>
            <a:endParaRPr lang="en-US" altLang="zh-CN" b="1" dirty="0">
              <a:solidFill>
                <a:schemeClr val="accent5"/>
              </a:solidFill>
            </a:endParaRPr>
          </a:p>
        </p:txBody>
      </p:sp>
      <p:sp>
        <p:nvSpPr>
          <p:cNvPr id="7" name="文本框 6"/>
          <p:cNvSpPr txBox="1"/>
          <p:nvPr/>
        </p:nvSpPr>
        <p:spPr>
          <a:xfrm>
            <a:off x="799752" y="1196752"/>
            <a:ext cx="7588672" cy="2013372"/>
          </a:xfrm>
          <a:prstGeom prst="rect">
            <a:avLst/>
          </a:prstGeom>
          <a:noFill/>
        </p:spPr>
        <p:txBody>
          <a:bodyPr wrap="square" rtlCol="0">
            <a:spAutoFit/>
          </a:bodyPr>
          <a:lstStyle/>
          <a:p>
            <a:pPr marL="285750" indent="-285750">
              <a:lnSpc>
                <a:spcPct val="150000"/>
              </a:lnSpc>
              <a:buFont typeface="Symbol" charset="2"/>
              <a:buChar char="-"/>
            </a:pPr>
            <a:r>
              <a:rPr kumimoji="1" lang="zh-CN" altLang="en-US" sz="1400" dirty="0" smtClean="0">
                <a:solidFill>
                  <a:srgbClr val="1F1F1F"/>
                </a:solidFill>
              </a:rPr>
              <a:t>在</a:t>
            </a:r>
            <a:r>
              <a:rPr kumimoji="1" lang="en-US" altLang="zh-CN" sz="1400" dirty="0" smtClean="0">
                <a:solidFill>
                  <a:srgbClr val="1F1F1F"/>
                </a:solidFill>
              </a:rPr>
              <a:t>mac</a:t>
            </a:r>
            <a:r>
              <a:rPr kumimoji="1" lang="zh-CN" altLang="en-US" sz="1400" dirty="0" smtClean="0">
                <a:solidFill>
                  <a:srgbClr val="1F1F1F"/>
                </a:solidFill>
              </a:rPr>
              <a:t>操作系统上的</a:t>
            </a:r>
            <a:r>
              <a:rPr kumimoji="1" lang="en-US" altLang="zh-CN" sz="1400" dirty="0" smtClean="0">
                <a:solidFill>
                  <a:srgbClr val="1F1F1F"/>
                </a:solidFill>
              </a:rPr>
              <a:t>MATLAB2012b</a:t>
            </a:r>
            <a:r>
              <a:rPr kumimoji="1" lang="zh-CN" altLang="en-US" sz="1400" dirty="0" smtClean="0">
                <a:solidFill>
                  <a:srgbClr val="1F1F1F"/>
                </a:solidFill>
              </a:rPr>
              <a:t>平台上进行模拟实验</a:t>
            </a:r>
            <a:endParaRPr kumimoji="1" lang="en-US" altLang="zh-CN" sz="1400" dirty="0" smtClean="0">
              <a:solidFill>
                <a:srgbClr val="1F1F1F"/>
              </a:solidFill>
            </a:endParaRPr>
          </a:p>
          <a:p>
            <a:pPr marL="285750" indent="-285750">
              <a:lnSpc>
                <a:spcPct val="150000"/>
              </a:lnSpc>
              <a:buFont typeface="Symbol" charset="2"/>
              <a:buChar char="-"/>
            </a:pPr>
            <a:r>
              <a:rPr kumimoji="1" lang="zh-CN" altLang="en-US" sz="1400" dirty="0" smtClean="0">
                <a:solidFill>
                  <a:srgbClr val="1F1F1F"/>
                </a:solidFill>
              </a:rPr>
              <a:t>该数据集由德国慕尼黑大学的</a:t>
            </a:r>
            <a:r>
              <a:rPr kumimoji="1" lang="en-US" altLang="zh-CN" sz="1400" dirty="0" smtClean="0">
                <a:solidFill>
                  <a:srgbClr val="1F1F1F"/>
                </a:solidFill>
              </a:rPr>
              <a:t>Alexander</a:t>
            </a:r>
            <a:r>
              <a:rPr kumimoji="1" lang="zh-CN" altLang="en-US" sz="1400" dirty="0" smtClean="0">
                <a:solidFill>
                  <a:srgbClr val="1F1F1F"/>
                </a:solidFill>
              </a:rPr>
              <a:t> </a:t>
            </a:r>
            <a:r>
              <a:rPr kumimoji="1" lang="en-US" altLang="zh-CN" sz="1400" dirty="0" smtClean="0">
                <a:solidFill>
                  <a:srgbClr val="1F1F1F"/>
                </a:solidFill>
              </a:rPr>
              <a:t>De</a:t>
            </a:r>
            <a:r>
              <a:rPr kumimoji="1" lang="zh-CN" altLang="en-US" sz="1400" dirty="0" smtClean="0">
                <a:solidFill>
                  <a:srgbClr val="1F1F1F"/>
                </a:solidFill>
              </a:rPr>
              <a:t> </a:t>
            </a:r>
            <a:r>
              <a:rPr kumimoji="1" lang="en-US" altLang="zh-CN" sz="1400" dirty="0" smtClean="0">
                <a:solidFill>
                  <a:srgbClr val="1F1F1F"/>
                </a:solidFill>
              </a:rPr>
              <a:t>Luca</a:t>
            </a:r>
            <a:r>
              <a:rPr kumimoji="1" lang="zh-CN" altLang="en-US" sz="1400" dirty="0" smtClean="0">
                <a:solidFill>
                  <a:srgbClr val="1F1F1F"/>
                </a:solidFill>
              </a:rPr>
              <a:t>教授提供，本实验使用该数据集是方便实验结果与</a:t>
            </a:r>
            <a:r>
              <a:rPr kumimoji="1" lang="en-US" altLang="zh-CN" sz="1400" dirty="0" smtClean="0">
                <a:solidFill>
                  <a:srgbClr val="1F1F1F"/>
                </a:solidFill>
              </a:rPr>
              <a:t>Luca</a:t>
            </a:r>
            <a:r>
              <a:rPr kumimoji="1" lang="zh-CN" altLang="en-US" sz="1400" dirty="0" smtClean="0">
                <a:solidFill>
                  <a:srgbClr val="1F1F1F"/>
                </a:solidFill>
              </a:rPr>
              <a:t>教授的实验结果对比</a:t>
            </a:r>
            <a:endParaRPr kumimoji="1" lang="en-US" altLang="zh-CN" sz="1400" dirty="0" smtClean="0">
              <a:solidFill>
                <a:srgbClr val="1F1F1F"/>
              </a:solidFill>
            </a:endParaRPr>
          </a:p>
          <a:p>
            <a:pPr marL="285750" indent="-285750">
              <a:lnSpc>
                <a:spcPct val="150000"/>
              </a:lnSpc>
              <a:buFont typeface="Symbol" charset="2"/>
              <a:buChar char="-"/>
            </a:pPr>
            <a:r>
              <a:rPr kumimoji="1" lang="zh-CN" altLang="en-US" sz="1400" dirty="0" smtClean="0">
                <a:solidFill>
                  <a:srgbClr val="1F1F1F"/>
                </a:solidFill>
              </a:rPr>
              <a:t> 该数据集采自</a:t>
            </a:r>
            <a:r>
              <a:rPr kumimoji="1" lang="en-US" altLang="zh-CN" sz="1400" dirty="0" smtClean="0">
                <a:solidFill>
                  <a:srgbClr val="1F1F1F"/>
                </a:solidFill>
              </a:rPr>
              <a:t>Android</a:t>
            </a:r>
            <a:r>
              <a:rPr kumimoji="1" lang="zh-CN" altLang="en-US" sz="1400" dirty="0" smtClean="0">
                <a:solidFill>
                  <a:srgbClr val="1F1F1F"/>
                </a:solidFill>
              </a:rPr>
              <a:t>终端，由</a:t>
            </a:r>
            <a:r>
              <a:rPr kumimoji="1" lang="en-US" altLang="zh-CN" sz="1400" dirty="0" smtClean="0">
                <a:solidFill>
                  <a:srgbClr val="1F1F1F"/>
                </a:solidFill>
              </a:rPr>
              <a:t>33</a:t>
            </a:r>
            <a:r>
              <a:rPr kumimoji="1" lang="zh-CN" altLang="en-US" sz="1400" dirty="0" smtClean="0">
                <a:solidFill>
                  <a:srgbClr val="1F1F1F"/>
                </a:solidFill>
              </a:rPr>
              <a:t>名采集者在</a:t>
            </a:r>
            <a:r>
              <a:rPr kumimoji="1" lang="en-US" altLang="zh-CN" sz="1400" dirty="0" smtClean="0">
                <a:solidFill>
                  <a:srgbClr val="1F1F1F"/>
                </a:solidFill>
              </a:rPr>
              <a:t>21</a:t>
            </a:r>
            <a:r>
              <a:rPr kumimoji="1" lang="zh-CN" altLang="en-US" sz="1400" dirty="0" smtClean="0">
                <a:solidFill>
                  <a:srgbClr val="1F1F1F"/>
                </a:solidFill>
              </a:rPr>
              <a:t>天内在各自的手机上完成。总计约</a:t>
            </a:r>
            <a:r>
              <a:rPr kumimoji="1" lang="en-US" altLang="zh-CN" sz="1400" dirty="0" smtClean="0">
                <a:solidFill>
                  <a:srgbClr val="1F1F1F"/>
                </a:solidFill>
              </a:rPr>
              <a:t>4000</a:t>
            </a:r>
            <a:r>
              <a:rPr kumimoji="1" lang="zh-CN" altLang="en-US" sz="1400" dirty="0" smtClean="0">
                <a:solidFill>
                  <a:srgbClr val="1F1F1F"/>
                </a:solidFill>
              </a:rPr>
              <a:t>次手势密码行为数据。</a:t>
            </a:r>
            <a:endParaRPr kumimoji="1" lang="en-US" altLang="zh-CN" sz="1400" dirty="0" smtClean="0">
              <a:solidFill>
                <a:srgbClr val="1F1F1F"/>
              </a:solidFill>
            </a:endParaRPr>
          </a:p>
          <a:p>
            <a:pPr marL="285750" indent="-285750">
              <a:lnSpc>
                <a:spcPct val="150000"/>
              </a:lnSpc>
              <a:buFont typeface="Symbol" charset="2"/>
              <a:buChar char="-"/>
            </a:pPr>
            <a:endParaRPr kumimoji="1" lang="en-US" altLang="zh-CN" sz="1400" dirty="0" smtClean="0">
              <a:solidFill>
                <a:srgbClr val="1F1F1F"/>
              </a:solidFill>
            </a:endParaRPr>
          </a:p>
        </p:txBody>
      </p:sp>
      <p:sp>
        <p:nvSpPr>
          <p:cNvPr id="8" name="矩形 7"/>
          <p:cNvSpPr/>
          <p:nvPr/>
        </p:nvSpPr>
        <p:spPr>
          <a:xfrm>
            <a:off x="611560" y="3068960"/>
            <a:ext cx="7605016" cy="646331"/>
          </a:xfrm>
          <a:prstGeom prst="rect">
            <a:avLst/>
          </a:prstGeom>
        </p:spPr>
        <p:txBody>
          <a:bodyPr wrap="square">
            <a:spAutoFit/>
          </a:bodyPr>
          <a:lstStyle/>
          <a:p>
            <a:pPr marL="285750" indent="-285750">
              <a:buFont typeface="Wingdings" panose="05000000000000000000" pitchFamily="2" charset="2"/>
              <a:buChar char="p"/>
            </a:pPr>
            <a:r>
              <a:rPr lang="zh-CN" altLang="en-US" b="1" dirty="0" smtClean="0">
                <a:solidFill>
                  <a:schemeClr val="accent5"/>
                </a:solidFill>
              </a:rPr>
              <a:t>实验</a:t>
            </a:r>
            <a:r>
              <a:rPr lang="en-US" altLang="zh-CN" b="1" dirty="0" smtClean="0">
                <a:solidFill>
                  <a:schemeClr val="accent5"/>
                </a:solidFill>
              </a:rPr>
              <a:t>1</a:t>
            </a:r>
            <a:r>
              <a:rPr lang="zh-CN" altLang="en-US" b="1" dirty="0" smtClean="0">
                <a:solidFill>
                  <a:schemeClr val="accent5"/>
                </a:solidFill>
              </a:rPr>
              <a:t>：比较正常用户和异常用户</a:t>
            </a:r>
            <a:r>
              <a:rPr lang="en-US" altLang="zh-CN" b="1" dirty="0" smtClean="0">
                <a:solidFill>
                  <a:schemeClr val="accent5"/>
                </a:solidFill>
              </a:rPr>
              <a:t>X</a:t>
            </a:r>
            <a:r>
              <a:rPr lang="zh-CN" altLang="en-US" b="1" dirty="0" smtClean="0">
                <a:solidFill>
                  <a:schemeClr val="accent5"/>
                </a:solidFill>
              </a:rPr>
              <a:t>坐标、</a:t>
            </a:r>
            <a:r>
              <a:rPr lang="en-US" altLang="zh-CN" b="1" dirty="0" smtClean="0">
                <a:solidFill>
                  <a:schemeClr val="accent5"/>
                </a:solidFill>
              </a:rPr>
              <a:t>Y</a:t>
            </a:r>
            <a:r>
              <a:rPr lang="zh-CN" altLang="en-US" b="1" dirty="0" smtClean="0">
                <a:solidFill>
                  <a:schemeClr val="accent5"/>
                </a:solidFill>
              </a:rPr>
              <a:t>坐标、压力、接触面积随时间变化曲线的差别。</a:t>
            </a:r>
            <a:endParaRPr lang="en-US" altLang="zh-CN" b="1" dirty="0">
              <a:solidFill>
                <a:schemeClr val="accent5"/>
              </a:solidFill>
            </a:endParaRPr>
          </a:p>
        </p:txBody>
      </p:sp>
      <p:pic>
        <p:nvPicPr>
          <p:cNvPr id="9" name="图片 8"/>
          <p:cNvPicPr/>
          <p:nvPr/>
        </p:nvPicPr>
        <p:blipFill>
          <a:blip r:embed="rId2">
            <a:extLst>
              <a:ext uri="{28A0092B-C50C-407E-A947-70E740481C1C}">
                <a14:useLocalDpi xmlns:a14="http://schemas.microsoft.com/office/drawing/2010/main" val="0"/>
              </a:ext>
            </a:extLst>
          </a:blip>
          <a:stretch>
            <a:fillRect/>
          </a:stretch>
        </p:blipFill>
        <p:spPr>
          <a:xfrm>
            <a:off x="1187624" y="3933056"/>
            <a:ext cx="6408712" cy="1728192"/>
          </a:xfrm>
          <a:prstGeom prst="rect">
            <a:avLst/>
          </a:prstGeom>
        </p:spPr>
      </p:pic>
      <p:sp>
        <p:nvSpPr>
          <p:cNvPr id="2" name="文本框 1"/>
          <p:cNvSpPr txBox="1"/>
          <p:nvPr/>
        </p:nvSpPr>
        <p:spPr>
          <a:xfrm>
            <a:off x="899592" y="5805264"/>
            <a:ext cx="7416824" cy="523220"/>
          </a:xfrm>
          <a:prstGeom prst="rect">
            <a:avLst/>
          </a:prstGeom>
          <a:noFill/>
        </p:spPr>
        <p:txBody>
          <a:bodyPr wrap="square" rtlCol="0">
            <a:spAutoFit/>
          </a:bodyPr>
          <a:lstStyle/>
          <a:p>
            <a:r>
              <a:rPr kumimoji="1" lang="zh-CN" altLang="en-US" sz="1400" dirty="0" smtClean="0">
                <a:solidFill>
                  <a:srgbClr val="1F1F1F"/>
                </a:solidFill>
              </a:rPr>
              <a:t>结论：正常用户间的曲线高度拟合，异常用户与正常用户的曲线存在着明显差异。由此可见，正常用户与异常用户的手势密码行为确实存在着不小的差异。</a:t>
            </a:r>
            <a:endParaRPr kumimoji="1" lang="zh-CN" altLang="en-US" sz="1400" dirty="0">
              <a:solidFill>
                <a:srgbClr val="1F1F1F"/>
              </a:solidFill>
            </a:endParaRPr>
          </a:p>
        </p:txBody>
      </p:sp>
    </p:spTree>
    <p:extLst>
      <p:ext uri="{BB962C8B-B14F-4D97-AF65-F5344CB8AC3E}">
        <p14:creationId xmlns:p14="http://schemas.microsoft.com/office/powerpoint/2010/main" val="16169048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3851920" y="72008"/>
            <a:ext cx="4572719" cy="332656"/>
          </a:xfrm>
        </p:spPr>
        <p:txBody>
          <a:bodyPr/>
          <a:lstStyle/>
          <a:p>
            <a:r>
              <a:rPr lang="zh-CN" altLang="en-US" sz="1400" dirty="0" smtClean="0"/>
              <a:t>实验分析</a:t>
            </a:r>
            <a:endParaRPr lang="zh-CN" altLang="en-US" sz="1400" dirty="0"/>
          </a:p>
        </p:txBody>
      </p:sp>
      <p:sp>
        <p:nvSpPr>
          <p:cNvPr id="5" name="文本占位符 4"/>
          <p:cNvSpPr>
            <a:spLocks noGrp="1"/>
          </p:cNvSpPr>
          <p:nvPr>
            <p:ph type="body" sz="quarter" idx="11"/>
          </p:nvPr>
        </p:nvSpPr>
        <p:spPr/>
        <p:txBody>
          <a:bodyPr/>
          <a:lstStyle/>
          <a:p>
            <a:r>
              <a:rPr lang="en-US" altLang="zh-CN" dirty="0" smtClean="0"/>
              <a:t>5.3</a:t>
            </a:r>
            <a:endParaRPr lang="zh-CN" altLang="en-US" dirty="0"/>
          </a:p>
        </p:txBody>
      </p:sp>
      <p:pic>
        <p:nvPicPr>
          <p:cNvPr id="6" name="图片 5"/>
          <p:cNvPicPr/>
          <p:nvPr/>
        </p:nvPicPr>
        <p:blipFill>
          <a:blip r:embed="rId2">
            <a:extLst>
              <a:ext uri="{28A0092B-C50C-407E-A947-70E740481C1C}">
                <a14:useLocalDpi xmlns:a14="http://schemas.microsoft.com/office/drawing/2010/main" val="0"/>
              </a:ext>
            </a:extLst>
          </a:blip>
          <a:stretch>
            <a:fillRect/>
          </a:stretch>
        </p:blipFill>
        <p:spPr>
          <a:xfrm>
            <a:off x="3563888" y="1412776"/>
            <a:ext cx="4772025" cy="2879725"/>
          </a:xfrm>
          <a:prstGeom prst="rect">
            <a:avLst/>
          </a:prstGeom>
        </p:spPr>
      </p:pic>
      <p:sp>
        <p:nvSpPr>
          <p:cNvPr id="7" name="矩形 6"/>
          <p:cNvSpPr/>
          <p:nvPr/>
        </p:nvSpPr>
        <p:spPr>
          <a:xfrm>
            <a:off x="611560" y="836712"/>
            <a:ext cx="7605016" cy="369332"/>
          </a:xfrm>
          <a:prstGeom prst="rect">
            <a:avLst/>
          </a:prstGeom>
        </p:spPr>
        <p:txBody>
          <a:bodyPr wrap="square">
            <a:spAutoFit/>
          </a:bodyPr>
          <a:lstStyle/>
          <a:p>
            <a:pPr marL="285750" indent="-285750">
              <a:buFont typeface="Wingdings" panose="05000000000000000000" pitchFamily="2" charset="2"/>
              <a:buChar char="p"/>
            </a:pPr>
            <a:r>
              <a:rPr lang="zh-CN" altLang="en-US" b="1" dirty="0" smtClean="0">
                <a:solidFill>
                  <a:schemeClr val="accent5"/>
                </a:solidFill>
              </a:rPr>
              <a:t>实验</a:t>
            </a:r>
            <a:r>
              <a:rPr lang="zh-CN" altLang="zh-CN" b="1" dirty="0">
                <a:solidFill>
                  <a:schemeClr val="accent5"/>
                </a:solidFill>
              </a:rPr>
              <a:t>2</a:t>
            </a:r>
            <a:r>
              <a:rPr lang="zh-CN" altLang="en-US" b="1" dirty="0" smtClean="0">
                <a:solidFill>
                  <a:schemeClr val="accent5"/>
                </a:solidFill>
              </a:rPr>
              <a:t>：手势密码触屏行为认证实验</a:t>
            </a:r>
            <a:endParaRPr lang="en-US" altLang="zh-CN" b="1" dirty="0">
              <a:solidFill>
                <a:schemeClr val="accent5"/>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3760548781"/>
              </p:ext>
            </p:extLst>
          </p:nvPr>
        </p:nvGraphicFramePr>
        <p:xfrm>
          <a:off x="3851920" y="4797152"/>
          <a:ext cx="4536504" cy="1112520"/>
        </p:xfrm>
        <a:graphic>
          <a:graphicData uri="http://schemas.openxmlformats.org/drawingml/2006/table">
            <a:tbl>
              <a:tblPr firstRow="1" bandRow="1">
                <a:tableStyleId>{7DF18680-E054-41AD-8BC1-D1AEF772440D}</a:tableStyleId>
              </a:tblPr>
              <a:tblGrid>
                <a:gridCol w="1728192"/>
                <a:gridCol w="1296144"/>
                <a:gridCol w="1512168"/>
              </a:tblGrid>
              <a:tr h="370840">
                <a:tc>
                  <a:txBody>
                    <a:bodyPr/>
                    <a:lstStyle/>
                    <a:p>
                      <a:pPr algn="ctr"/>
                      <a:endParaRPr lang="zh-CN" altLang="en-US" dirty="0"/>
                    </a:p>
                  </a:txBody>
                  <a:tcPr/>
                </a:tc>
                <a:tc>
                  <a:txBody>
                    <a:bodyPr/>
                    <a:lstStyle/>
                    <a:p>
                      <a:pPr algn="ctr"/>
                      <a:r>
                        <a:rPr lang="en-US" altLang="zh-CN" sz="1400" dirty="0" smtClean="0"/>
                        <a:t>FRR</a:t>
                      </a:r>
                      <a:endParaRPr lang="zh-CN" altLang="en-US" sz="1400" dirty="0"/>
                    </a:p>
                  </a:txBody>
                  <a:tcPr/>
                </a:tc>
                <a:tc>
                  <a:txBody>
                    <a:bodyPr/>
                    <a:lstStyle/>
                    <a:p>
                      <a:pPr algn="ctr"/>
                      <a:r>
                        <a:rPr lang="en-US" altLang="zh-CN" sz="1400" dirty="0" smtClean="0"/>
                        <a:t>FAR</a:t>
                      </a:r>
                      <a:endParaRPr lang="zh-CN" altLang="en-US" sz="1400" dirty="0"/>
                    </a:p>
                  </a:txBody>
                  <a:tcPr/>
                </a:tc>
              </a:tr>
              <a:tr h="370840">
                <a:tc>
                  <a:txBody>
                    <a:bodyPr/>
                    <a:lstStyle/>
                    <a:p>
                      <a:pPr algn="ctr"/>
                      <a:r>
                        <a:rPr lang="zh-CN" altLang="en-US" sz="1400" dirty="0" smtClean="0">
                          <a:solidFill>
                            <a:srgbClr val="1F1F1F"/>
                          </a:solidFill>
                        </a:rPr>
                        <a:t>本次实验结果</a:t>
                      </a:r>
                      <a:endParaRPr lang="zh-CN" altLang="en-US" sz="1400" dirty="0">
                        <a:solidFill>
                          <a:srgbClr val="1F1F1F"/>
                        </a:solidFill>
                      </a:endParaRPr>
                    </a:p>
                  </a:txBody>
                  <a:tcPr/>
                </a:tc>
                <a:tc>
                  <a:txBody>
                    <a:bodyPr/>
                    <a:lstStyle/>
                    <a:p>
                      <a:pPr algn="ctr"/>
                      <a:r>
                        <a:rPr lang="en-US" altLang="zh-CN" sz="1400" dirty="0" smtClean="0">
                          <a:solidFill>
                            <a:srgbClr val="1F1F1F"/>
                          </a:solidFill>
                        </a:rPr>
                        <a:t>8.76%</a:t>
                      </a:r>
                      <a:endParaRPr lang="zh-CN" altLang="en-US" sz="1400" dirty="0">
                        <a:solidFill>
                          <a:srgbClr val="1F1F1F"/>
                        </a:solidFill>
                      </a:endParaRPr>
                    </a:p>
                  </a:txBody>
                  <a:tcPr/>
                </a:tc>
                <a:tc>
                  <a:txBody>
                    <a:bodyPr/>
                    <a:lstStyle/>
                    <a:p>
                      <a:pPr algn="ctr"/>
                      <a:r>
                        <a:rPr lang="en-US" altLang="zh-CN" sz="1400" dirty="0" smtClean="0">
                          <a:solidFill>
                            <a:srgbClr val="1F1F1F"/>
                          </a:solidFill>
                        </a:rPr>
                        <a:t>8.85%</a:t>
                      </a:r>
                      <a:endParaRPr lang="zh-CN" altLang="en-US" sz="1400" dirty="0">
                        <a:solidFill>
                          <a:srgbClr val="1F1F1F"/>
                        </a:solidFill>
                      </a:endParaRPr>
                    </a:p>
                  </a:txBody>
                  <a:tcPr/>
                </a:tc>
              </a:tr>
              <a:tr h="370840">
                <a:tc>
                  <a:txBody>
                    <a:bodyPr/>
                    <a:lstStyle/>
                    <a:p>
                      <a:pPr algn="ctr"/>
                      <a:r>
                        <a:rPr lang="en-US" altLang="zh-CN" sz="1400" dirty="0" smtClean="0">
                          <a:solidFill>
                            <a:srgbClr val="1F1F1F"/>
                          </a:solidFill>
                        </a:rPr>
                        <a:t>Luca</a:t>
                      </a:r>
                      <a:r>
                        <a:rPr lang="zh-CN" altLang="en-US" sz="1400" dirty="0" smtClean="0">
                          <a:solidFill>
                            <a:srgbClr val="1F1F1F"/>
                          </a:solidFill>
                        </a:rPr>
                        <a:t>教授实验结果</a:t>
                      </a:r>
                      <a:endParaRPr lang="zh-CN" altLang="en-US" sz="1400" dirty="0">
                        <a:solidFill>
                          <a:srgbClr val="1F1F1F"/>
                        </a:solidFill>
                      </a:endParaRPr>
                    </a:p>
                  </a:txBody>
                  <a:tcPr/>
                </a:tc>
                <a:tc>
                  <a:txBody>
                    <a:bodyPr/>
                    <a:lstStyle/>
                    <a:p>
                      <a:pPr algn="ctr"/>
                      <a:r>
                        <a:rPr lang="en-US" altLang="zh-CN" sz="1400" dirty="0" smtClean="0">
                          <a:solidFill>
                            <a:srgbClr val="1F1F1F"/>
                          </a:solidFill>
                        </a:rPr>
                        <a:t>19%</a:t>
                      </a:r>
                      <a:endParaRPr lang="zh-CN" altLang="en-US" sz="1400" dirty="0">
                        <a:solidFill>
                          <a:srgbClr val="1F1F1F"/>
                        </a:solidFill>
                      </a:endParaRPr>
                    </a:p>
                  </a:txBody>
                  <a:tcPr/>
                </a:tc>
                <a:tc>
                  <a:txBody>
                    <a:bodyPr/>
                    <a:lstStyle/>
                    <a:p>
                      <a:pPr algn="ctr"/>
                      <a:r>
                        <a:rPr lang="en-US" altLang="zh-CN" sz="1400" dirty="0" smtClean="0">
                          <a:solidFill>
                            <a:srgbClr val="1F1F1F"/>
                          </a:solidFill>
                        </a:rPr>
                        <a:t>21%</a:t>
                      </a:r>
                      <a:endParaRPr lang="zh-CN" altLang="en-US" sz="1400" dirty="0">
                        <a:solidFill>
                          <a:srgbClr val="1F1F1F"/>
                        </a:solidFill>
                      </a:endParaRPr>
                    </a:p>
                  </a:txBody>
                  <a:tcPr/>
                </a:tc>
              </a:tr>
            </a:tbl>
          </a:graphicData>
        </a:graphic>
      </p:graphicFrame>
      <p:sp>
        <p:nvSpPr>
          <p:cNvPr id="9" name="文本框 8"/>
          <p:cNvSpPr txBox="1"/>
          <p:nvPr/>
        </p:nvSpPr>
        <p:spPr>
          <a:xfrm>
            <a:off x="179512" y="1628800"/>
            <a:ext cx="7848872" cy="1367041"/>
          </a:xfrm>
          <a:prstGeom prst="rect">
            <a:avLst/>
          </a:prstGeom>
          <a:noFill/>
        </p:spPr>
        <p:txBody>
          <a:bodyPr wrap="square" rtlCol="0">
            <a:spAutoFit/>
          </a:bodyPr>
          <a:lstStyle/>
          <a:p>
            <a:pPr marL="285750" indent="-285750">
              <a:lnSpc>
                <a:spcPct val="150000"/>
              </a:lnSpc>
              <a:buFont typeface="Symbol" charset="2"/>
              <a:buChar char="-"/>
            </a:pPr>
            <a:r>
              <a:rPr kumimoji="1" lang="zh-CN" altLang="en-US" sz="1400" dirty="0" smtClean="0">
                <a:solidFill>
                  <a:srgbClr val="1F1F1F"/>
                </a:solidFill>
              </a:rPr>
              <a:t>右图为每个用户的</a:t>
            </a:r>
            <a:r>
              <a:rPr kumimoji="1" lang="en-US" altLang="zh-CN" sz="1400" dirty="0" smtClean="0">
                <a:solidFill>
                  <a:srgbClr val="1F1F1F"/>
                </a:solidFill>
              </a:rPr>
              <a:t>FRR</a:t>
            </a:r>
            <a:r>
              <a:rPr kumimoji="1" lang="zh-CN" altLang="en-US" sz="1400" dirty="0" smtClean="0">
                <a:solidFill>
                  <a:srgbClr val="1F1F1F"/>
                </a:solidFill>
              </a:rPr>
              <a:t>和</a:t>
            </a:r>
            <a:r>
              <a:rPr kumimoji="1" lang="en-US" altLang="zh-CN" sz="1400" dirty="0" smtClean="0">
                <a:solidFill>
                  <a:srgbClr val="1F1F1F"/>
                </a:solidFill>
              </a:rPr>
              <a:t>FAR</a:t>
            </a:r>
            <a:r>
              <a:rPr kumimoji="1" lang="zh-CN" altLang="en-US" sz="1400" dirty="0" smtClean="0">
                <a:solidFill>
                  <a:srgbClr val="1F1F1F"/>
                </a:solidFill>
              </a:rPr>
              <a:t>对照图</a:t>
            </a:r>
            <a:endParaRPr kumimoji="1" lang="en-US" altLang="zh-CN" sz="1400" dirty="0" smtClean="0">
              <a:solidFill>
                <a:srgbClr val="1F1F1F"/>
              </a:solidFill>
            </a:endParaRPr>
          </a:p>
          <a:p>
            <a:pPr marL="285750" indent="-285750">
              <a:lnSpc>
                <a:spcPct val="150000"/>
              </a:lnSpc>
              <a:buFont typeface="Symbol" charset="2"/>
              <a:buChar char="-"/>
            </a:pPr>
            <a:r>
              <a:rPr kumimoji="1" lang="en-US" altLang="zh-CN" sz="1400" dirty="0" smtClean="0">
                <a:solidFill>
                  <a:srgbClr val="1F1F1F"/>
                </a:solidFill>
              </a:rPr>
              <a:t>90%</a:t>
            </a:r>
            <a:r>
              <a:rPr kumimoji="1" lang="zh-CN" altLang="en-US" sz="1400" dirty="0" smtClean="0">
                <a:solidFill>
                  <a:srgbClr val="1F1F1F"/>
                </a:solidFill>
              </a:rPr>
              <a:t>的用户，</a:t>
            </a:r>
            <a:r>
              <a:rPr kumimoji="1" lang="en-US" altLang="zh-CN" sz="1400" dirty="0" smtClean="0">
                <a:solidFill>
                  <a:srgbClr val="1F1F1F"/>
                </a:solidFill>
              </a:rPr>
              <a:t>FRR</a:t>
            </a:r>
            <a:r>
              <a:rPr kumimoji="1" lang="zh-CN" altLang="en-US" sz="1400" dirty="0" smtClean="0">
                <a:solidFill>
                  <a:srgbClr val="1F1F1F"/>
                </a:solidFill>
              </a:rPr>
              <a:t>和</a:t>
            </a:r>
            <a:r>
              <a:rPr kumimoji="1" lang="en-US" altLang="zh-CN" sz="1400" dirty="0" smtClean="0">
                <a:solidFill>
                  <a:srgbClr val="1F1F1F"/>
                </a:solidFill>
              </a:rPr>
              <a:t>FAR</a:t>
            </a:r>
            <a:r>
              <a:rPr kumimoji="1" lang="zh-CN" altLang="en-US" sz="1400" dirty="0" smtClean="0">
                <a:solidFill>
                  <a:srgbClr val="1F1F1F"/>
                </a:solidFill>
              </a:rPr>
              <a:t>均小于</a:t>
            </a:r>
            <a:r>
              <a:rPr kumimoji="1" lang="en-US" altLang="zh-CN" sz="1400" dirty="0" smtClean="0">
                <a:solidFill>
                  <a:srgbClr val="1F1F1F"/>
                </a:solidFill>
              </a:rPr>
              <a:t>20%</a:t>
            </a:r>
          </a:p>
          <a:p>
            <a:pPr marL="285750" indent="-285750">
              <a:lnSpc>
                <a:spcPct val="150000"/>
              </a:lnSpc>
              <a:buFont typeface="Symbol" charset="2"/>
              <a:buChar char="-"/>
            </a:pPr>
            <a:r>
              <a:rPr kumimoji="1" lang="zh-CN" altLang="zh-CN" sz="1400" dirty="0" smtClean="0">
                <a:solidFill>
                  <a:srgbClr val="1F1F1F"/>
                </a:solidFill>
              </a:rPr>
              <a:t>7</a:t>
            </a:r>
            <a:r>
              <a:rPr kumimoji="1" lang="en-US" altLang="zh-CN" sz="1400" dirty="0" smtClean="0">
                <a:solidFill>
                  <a:srgbClr val="1F1F1F"/>
                </a:solidFill>
              </a:rPr>
              <a:t>0%</a:t>
            </a:r>
            <a:r>
              <a:rPr kumimoji="1" lang="zh-CN" altLang="en-US" sz="1400" dirty="0" smtClean="0">
                <a:solidFill>
                  <a:srgbClr val="1F1F1F"/>
                </a:solidFill>
              </a:rPr>
              <a:t>的用户，</a:t>
            </a:r>
            <a:r>
              <a:rPr kumimoji="1" lang="en-US" altLang="zh-CN" sz="1400" dirty="0" smtClean="0">
                <a:solidFill>
                  <a:srgbClr val="1F1F1F"/>
                </a:solidFill>
              </a:rPr>
              <a:t>FRR</a:t>
            </a:r>
            <a:r>
              <a:rPr kumimoji="1" lang="zh-CN" altLang="en-US" sz="1400" dirty="0" smtClean="0">
                <a:solidFill>
                  <a:srgbClr val="1F1F1F"/>
                </a:solidFill>
              </a:rPr>
              <a:t>和</a:t>
            </a:r>
            <a:r>
              <a:rPr kumimoji="1" lang="en-US" altLang="zh-CN" sz="1400" dirty="0" smtClean="0">
                <a:solidFill>
                  <a:srgbClr val="1F1F1F"/>
                </a:solidFill>
              </a:rPr>
              <a:t>FAR</a:t>
            </a:r>
            <a:r>
              <a:rPr kumimoji="1" lang="zh-CN" altLang="en-US" sz="1400" dirty="0" smtClean="0">
                <a:solidFill>
                  <a:srgbClr val="1F1F1F"/>
                </a:solidFill>
              </a:rPr>
              <a:t>均小于</a:t>
            </a:r>
            <a:r>
              <a:rPr kumimoji="1" lang="en-US" altLang="zh-CN" sz="1400" dirty="0" smtClean="0">
                <a:solidFill>
                  <a:srgbClr val="1F1F1F"/>
                </a:solidFill>
              </a:rPr>
              <a:t>10%</a:t>
            </a:r>
          </a:p>
          <a:p>
            <a:pPr marL="285750" indent="-285750">
              <a:lnSpc>
                <a:spcPct val="150000"/>
              </a:lnSpc>
              <a:buFont typeface="Symbol" charset="2"/>
              <a:buChar char="-"/>
            </a:pPr>
            <a:r>
              <a:rPr kumimoji="1" lang="en-US" altLang="zh-CN" sz="1400" dirty="0" smtClean="0">
                <a:solidFill>
                  <a:srgbClr val="1F1F1F"/>
                </a:solidFill>
              </a:rPr>
              <a:t>30%</a:t>
            </a:r>
            <a:r>
              <a:rPr kumimoji="1" lang="zh-CN" altLang="en-US" sz="1400" dirty="0" smtClean="0">
                <a:solidFill>
                  <a:srgbClr val="1F1F1F"/>
                </a:solidFill>
              </a:rPr>
              <a:t>的用户，</a:t>
            </a:r>
            <a:r>
              <a:rPr kumimoji="1" lang="en-US" altLang="zh-CN" sz="1400" dirty="0" smtClean="0">
                <a:solidFill>
                  <a:srgbClr val="1F1F1F"/>
                </a:solidFill>
              </a:rPr>
              <a:t>FRR</a:t>
            </a:r>
            <a:r>
              <a:rPr kumimoji="1" lang="zh-CN" altLang="en-US" sz="1400" dirty="0" smtClean="0">
                <a:solidFill>
                  <a:srgbClr val="1F1F1F"/>
                </a:solidFill>
              </a:rPr>
              <a:t>和</a:t>
            </a:r>
            <a:r>
              <a:rPr kumimoji="1" lang="en-US" altLang="zh-CN" sz="1400" dirty="0" smtClean="0">
                <a:solidFill>
                  <a:srgbClr val="1F1F1F"/>
                </a:solidFill>
              </a:rPr>
              <a:t>FAR</a:t>
            </a:r>
            <a:r>
              <a:rPr kumimoji="1" lang="zh-CN" altLang="en-US" sz="1400" dirty="0" smtClean="0">
                <a:solidFill>
                  <a:srgbClr val="1F1F1F"/>
                </a:solidFill>
              </a:rPr>
              <a:t>均小于</a:t>
            </a:r>
            <a:r>
              <a:rPr kumimoji="1" lang="en-US" altLang="zh-CN" sz="1400" dirty="0" smtClean="0">
                <a:solidFill>
                  <a:srgbClr val="1F1F1F"/>
                </a:solidFill>
              </a:rPr>
              <a:t>5%</a:t>
            </a:r>
            <a:endParaRPr kumimoji="1" lang="zh-CN" altLang="en-US" sz="1400" dirty="0" smtClean="0">
              <a:solidFill>
                <a:srgbClr val="1F1F1F"/>
              </a:solidFill>
            </a:endParaRPr>
          </a:p>
        </p:txBody>
      </p:sp>
      <p:sp>
        <p:nvSpPr>
          <p:cNvPr id="10" name="文本框 9"/>
          <p:cNvSpPr txBox="1"/>
          <p:nvPr/>
        </p:nvSpPr>
        <p:spPr>
          <a:xfrm>
            <a:off x="755576" y="3347700"/>
            <a:ext cx="2808312" cy="369332"/>
          </a:xfrm>
          <a:prstGeom prst="rect">
            <a:avLst/>
          </a:prstGeom>
          <a:noFill/>
        </p:spPr>
        <p:txBody>
          <a:bodyPr wrap="square" rtlCol="0">
            <a:spAutoFit/>
          </a:bodyPr>
          <a:lstStyle/>
          <a:p>
            <a:r>
              <a:rPr kumimoji="1" lang="zh-CN" altLang="en-US" dirty="0" smtClean="0"/>
              <a:t>实验效果不错且稳定！</a:t>
            </a:r>
            <a:endParaRPr kumimoji="1" lang="zh-CN" altLang="en-US" dirty="0"/>
          </a:p>
        </p:txBody>
      </p:sp>
      <p:sp>
        <p:nvSpPr>
          <p:cNvPr id="11" name="文本框 10"/>
          <p:cNvSpPr txBox="1"/>
          <p:nvPr/>
        </p:nvSpPr>
        <p:spPr>
          <a:xfrm>
            <a:off x="323528" y="4725144"/>
            <a:ext cx="3456384" cy="1367041"/>
          </a:xfrm>
          <a:prstGeom prst="rect">
            <a:avLst/>
          </a:prstGeom>
          <a:noFill/>
        </p:spPr>
        <p:txBody>
          <a:bodyPr wrap="square" rtlCol="0">
            <a:spAutoFit/>
          </a:bodyPr>
          <a:lstStyle/>
          <a:p>
            <a:pPr marL="285750" indent="-285750">
              <a:lnSpc>
                <a:spcPct val="150000"/>
              </a:lnSpc>
              <a:buFont typeface="Symbol" charset="2"/>
              <a:buChar char="-"/>
            </a:pPr>
            <a:r>
              <a:rPr kumimoji="1" lang="zh-CN" altLang="en-US" sz="1400" dirty="0" smtClean="0">
                <a:solidFill>
                  <a:srgbClr val="1F1F1F"/>
                </a:solidFill>
              </a:rPr>
              <a:t>右表为实验的整体效果</a:t>
            </a:r>
            <a:endParaRPr kumimoji="1" lang="en-US" altLang="zh-CN" sz="1400" dirty="0" smtClean="0">
              <a:solidFill>
                <a:srgbClr val="1F1F1F"/>
              </a:solidFill>
            </a:endParaRPr>
          </a:p>
          <a:p>
            <a:pPr marL="285750" indent="-285750">
              <a:lnSpc>
                <a:spcPct val="150000"/>
              </a:lnSpc>
              <a:buFont typeface="Symbol" charset="2"/>
              <a:buChar char="-"/>
            </a:pPr>
            <a:r>
              <a:rPr kumimoji="1" lang="zh-CN" altLang="en-US" sz="1400" dirty="0" smtClean="0">
                <a:solidFill>
                  <a:srgbClr val="1F1F1F"/>
                </a:solidFill>
              </a:rPr>
              <a:t>相比数据集来源的</a:t>
            </a:r>
            <a:r>
              <a:rPr kumimoji="1" lang="en-US" altLang="zh-CN" sz="1400" dirty="0" smtClean="0">
                <a:solidFill>
                  <a:srgbClr val="1F1F1F"/>
                </a:solidFill>
              </a:rPr>
              <a:t>Luca</a:t>
            </a:r>
            <a:r>
              <a:rPr kumimoji="1" lang="zh-CN" altLang="en-US" sz="1400" dirty="0" smtClean="0">
                <a:solidFill>
                  <a:srgbClr val="1F1F1F"/>
                </a:solidFill>
              </a:rPr>
              <a:t>教授原文的实验结果，</a:t>
            </a:r>
            <a:r>
              <a:rPr kumimoji="1" lang="en-US" altLang="zh-CN" sz="1400" dirty="0" smtClean="0">
                <a:solidFill>
                  <a:srgbClr val="1F1F1F"/>
                </a:solidFill>
              </a:rPr>
              <a:t>FRR</a:t>
            </a:r>
            <a:r>
              <a:rPr kumimoji="1" lang="zh-CN" altLang="en-US" sz="1400" dirty="0" smtClean="0">
                <a:solidFill>
                  <a:srgbClr val="1F1F1F"/>
                </a:solidFill>
              </a:rPr>
              <a:t>和</a:t>
            </a:r>
            <a:r>
              <a:rPr kumimoji="1" lang="en-US" altLang="zh-CN" sz="1400" dirty="0" smtClean="0">
                <a:solidFill>
                  <a:srgbClr val="1F1F1F"/>
                </a:solidFill>
              </a:rPr>
              <a:t>FAR</a:t>
            </a:r>
            <a:r>
              <a:rPr kumimoji="1" lang="zh-CN" altLang="en-US" sz="1400" dirty="0" smtClean="0">
                <a:solidFill>
                  <a:srgbClr val="1F1F1F"/>
                </a:solidFill>
              </a:rPr>
              <a:t>均有比较明显的提升</a:t>
            </a:r>
          </a:p>
        </p:txBody>
      </p:sp>
    </p:spTree>
    <p:extLst>
      <p:ext uri="{BB962C8B-B14F-4D97-AF65-F5344CB8AC3E}">
        <p14:creationId xmlns:p14="http://schemas.microsoft.com/office/powerpoint/2010/main" val="110132949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3"/>
          <p:cNvSpPr txBox="1">
            <a:spLocks noChangeArrowheads="1"/>
          </p:cNvSpPr>
          <p:nvPr/>
        </p:nvSpPr>
        <p:spPr bwMode="auto">
          <a:xfrm>
            <a:off x="611560" y="548680"/>
            <a:ext cx="818673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defRPr>
            </a:lvl2pPr>
            <a:lvl3pPr>
              <a:defRPr sz="24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2000">
                <a:solidFill>
                  <a:schemeClr val="tx1"/>
                </a:solidFill>
                <a:latin typeface="Calibri" charset="0"/>
                <a:ea typeface="宋体" charset="0"/>
              </a:defRPr>
            </a:lvl5pPr>
            <a:lvl6pPr eaLnBrk="0" hangingPunct="0">
              <a:buFont typeface="Arial" charset="0"/>
              <a:defRPr sz="2000">
                <a:solidFill>
                  <a:schemeClr val="tx1"/>
                </a:solidFill>
                <a:latin typeface="Calibri" charset="0"/>
                <a:ea typeface="宋体" charset="0"/>
              </a:defRPr>
            </a:lvl6pPr>
            <a:lvl7pPr eaLnBrk="0" hangingPunct="0">
              <a:buFont typeface="Arial" charset="0"/>
              <a:defRPr sz="2000">
                <a:solidFill>
                  <a:schemeClr val="tx1"/>
                </a:solidFill>
                <a:latin typeface="Calibri" charset="0"/>
                <a:ea typeface="宋体" charset="0"/>
              </a:defRPr>
            </a:lvl7pPr>
            <a:lvl8pPr eaLnBrk="0" hangingPunct="0">
              <a:buFont typeface="Arial" charset="0"/>
              <a:defRPr sz="2000">
                <a:solidFill>
                  <a:schemeClr val="tx1"/>
                </a:solidFill>
                <a:latin typeface="Calibri" charset="0"/>
                <a:ea typeface="宋体" charset="0"/>
              </a:defRPr>
            </a:lvl8pPr>
            <a:lvl9pPr eaLnBrk="0" hangingPunct="0">
              <a:buFont typeface="Arial" charset="0"/>
              <a:defRPr sz="2000">
                <a:solidFill>
                  <a:schemeClr val="tx1"/>
                </a:solidFill>
                <a:latin typeface="Calibri" charset="0"/>
                <a:ea typeface="宋体" charset="0"/>
              </a:defRPr>
            </a:lvl9pPr>
          </a:lstStyle>
          <a:p>
            <a:pPr eaLnBrk="1" hangingPunct="1"/>
            <a:r>
              <a:rPr lang="zh-CN" altLang="en-US" sz="2600" dirty="0">
                <a:solidFill>
                  <a:srgbClr val="3EA6C2"/>
                </a:solidFill>
                <a:latin typeface="微软雅黑" charset="0"/>
                <a:ea typeface="微软雅黑" charset="0"/>
                <a:cs typeface="微软雅黑" charset="0"/>
              </a:rPr>
              <a:t>研究框架</a:t>
            </a:r>
          </a:p>
        </p:txBody>
      </p:sp>
      <p:sp>
        <p:nvSpPr>
          <p:cNvPr id="12" name="TextBox 5"/>
          <p:cNvSpPr txBox="1">
            <a:spLocks noChangeArrowheads="1"/>
          </p:cNvSpPr>
          <p:nvPr/>
        </p:nvSpPr>
        <p:spPr bwMode="auto">
          <a:xfrm>
            <a:off x="1181100" y="1773238"/>
            <a:ext cx="16748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defRPr>
            </a:lvl2pPr>
            <a:lvl3pPr>
              <a:defRPr sz="24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2000">
                <a:solidFill>
                  <a:schemeClr val="tx1"/>
                </a:solidFill>
                <a:latin typeface="Calibri" charset="0"/>
                <a:ea typeface="宋体" charset="0"/>
              </a:defRPr>
            </a:lvl5pPr>
            <a:lvl6pPr eaLnBrk="0" hangingPunct="0">
              <a:buFont typeface="Arial" charset="0"/>
              <a:defRPr sz="2000">
                <a:solidFill>
                  <a:schemeClr val="tx1"/>
                </a:solidFill>
                <a:latin typeface="Calibri" charset="0"/>
                <a:ea typeface="宋体" charset="0"/>
              </a:defRPr>
            </a:lvl6pPr>
            <a:lvl7pPr eaLnBrk="0" hangingPunct="0">
              <a:buFont typeface="Arial" charset="0"/>
              <a:defRPr sz="2000">
                <a:solidFill>
                  <a:schemeClr val="tx1"/>
                </a:solidFill>
                <a:latin typeface="Calibri" charset="0"/>
                <a:ea typeface="宋体" charset="0"/>
              </a:defRPr>
            </a:lvl7pPr>
            <a:lvl8pPr eaLnBrk="0" hangingPunct="0">
              <a:buFont typeface="Arial" charset="0"/>
              <a:defRPr sz="2000">
                <a:solidFill>
                  <a:schemeClr val="tx1"/>
                </a:solidFill>
                <a:latin typeface="Calibri" charset="0"/>
                <a:ea typeface="宋体" charset="0"/>
              </a:defRPr>
            </a:lvl8pPr>
            <a:lvl9pPr eaLnBrk="0" hangingPunct="0">
              <a:buFont typeface="Arial" charset="0"/>
              <a:defRPr sz="2000">
                <a:solidFill>
                  <a:schemeClr val="tx1"/>
                </a:solidFill>
                <a:latin typeface="Calibri" charset="0"/>
                <a:ea typeface="宋体" charset="0"/>
              </a:defRPr>
            </a:lvl9pPr>
          </a:lstStyle>
          <a:p>
            <a:pPr eaLnBrk="1" hangingPunct="1"/>
            <a:r>
              <a:rPr lang="zh-CN" altLang="en-US" sz="1600" b="1" dirty="0">
                <a:solidFill>
                  <a:srgbClr val="FFFFFF"/>
                </a:solidFill>
                <a:latin typeface="微软雅黑" charset="0"/>
                <a:ea typeface="微软雅黑" charset="0"/>
                <a:cs typeface="微软雅黑" charset="0"/>
              </a:rPr>
              <a:t>研究问题</a:t>
            </a:r>
          </a:p>
        </p:txBody>
      </p:sp>
      <p:sp>
        <p:nvSpPr>
          <p:cNvPr id="13" name="TextBox 5"/>
          <p:cNvSpPr txBox="1">
            <a:spLocks noChangeArrowheads="1"/>
          </p:cNvSpPr>
          <p:nvPr/>
        </p:nvSpPr>
        <p:spPr bwMode="auto">
          <a:xfrm>
            <a:off x="1181100" y="3149600"/>
            <a:ext cx="16748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defRPr>
            </a:lvl2pPr>
            <a:lvl3pPr>
              <a:defRPr sz="24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2000">
                <a:solidFill>
                  <a:schemeClr val="tx1"/>
                </a:solidFill>
                <a:latin typeface="Calibri" charset="0"/>
                <a:ea typeface="宋体" charset="0"/>
              </a:defRPr>
            </a:lvl5pPr>
            <a:lvl6pPr eaLnBrk="0" hangingPunct="0">
              <a:buFont typeface="Arial" charset="0"/>
              <a:defRPr sz="2000">
                <a:solidFill>
                  <a:schemeClr val="tx1"/>
                </a:solidFill>
                <a:latin typeface="Calibri" charset="0"/>
                <a:ea typeface="宋体" charset="0"/>
              </a:defRPr>
            </a:lvl6pPr>
            <a:lvl7pPr eaLnBrk="0" hangingPunct="0">
              <a:buFont typeface="Arial" charset="0"/>
              <a:defRPr sz="2000">
                <a:solidFill>
                  <a:schemeClr val="tx1"/>
                </a:solidFill>
                <a:latin typeface="Calibri" charset="0"/>
                <a:ea typeface="宋体" charset="0"/>
              </a:defRPr>
            </a:lvl7pPr>
            <a:lvl8pPr eaLnBrk="0" hangingPunct="0">
              <a:buFont typeface="Arial" charset="0"/>
              <a:defRPr sz="2000">
                <a:solidFill>
                  <a:schemeClr val="tx1"/>
                </a:solidFill>
                <a:latin typeface="Calibri" charset="0"/>
                <a:ea typeface="宋体" charset="0"/>
              </a:defRPr>
            </a:lvl8pPr>
            <a:lvl9pPr eaLnBrk="0" hangingPunct="0">
              <a:buFont typeface="Arial" charset="0"/>
              <a:defRPr sz="2000">
                <a:solidFill>
                  <a:schemeClr val="tx1"/>
                </a:solidFill>
                <a:latin typeface="Calibri" charset="0"/>
                <a:ea typeface="宋体" charset="0"/>
              </a:defRPr>
            </a:lvl9pPr>
          </a:lstStyle>
          <a:p>
            <a:pPr eaLnBrk="1" hangingPunct="1"/>
            <a:r>
              <a:rPr lang="zh-CN" altLang="en-US" sz="1600" b="1" dirty="0">
                <a:solidFill>
                  <a:srgbClr val="FFFFFF"/>
                </a:solidFill>
                <a:latin typeface="微软雅黑" charset="0"/>
                <a:ea typeface="微软雅黑" charset="0"/>
                <a:cs typeface="微软雅黑" charset="0"/>
              </a:rPr>
              <a:t>文献综述</a:t>
            </a:r>
          </a:p>
        </p:txBody>
      </p:sp>
      <p:sp>
        <p:nvSpPr>
          <p:cNvPr id="17" name="TextBox 6"/>
          <p:cNvSpPr txBox="1">
            <a:spLocks noChangeArrowheads="1"/>
          </p:cNvSpPr>
          <p:nvPr/>
        </p:nvSpPr>
        <p:spPr bwMode="auto">
          <a:xfrm>
            <a:off x="827584" y="2276872"/>
            <a:ext cx="6767513"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defRPr>
            </a:lvl2pPr>
            <a:lvl3pPr>
              <a:defRPr sz="24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2000">
                <a:solidFill>
                  <a:schemeClr val="tx1"/>
                </a:solidFill>
                <a:latin typeface="Calibri" charset="0"/>
                <a:ea typeface="宋体" charset="0"/>
              </a:defRPr>
            </a:lvl5pPr>
            <a:lvl6pPr eaLnBrk="0" hangingPunct="0">
              <a:buFont typeface="Arial" charset="0"/>
              <a:defRPr sz="2000">
                <a:solidFill>
                  <a:schemeClr val="tx1"/>
                </a:solidFill>
                <a:latin typeface="Calibri" charset="0"/>
                <a:ea typeface="宋体" charset="0"/>
              </a:defRPr>
            </a:lvl6pPr>
            <a:lvl7pPr eaLnBrk="0" hangingPunct="0">
              <a:buFont typeface="Arial" charset="0"/>
              <a:defRPr sz="2000">
                <a:solidFill>
                  <a:schemeClr val="tx1"/>
                </a:solidFill>
                <a:latin typeface="Calibri" charset="0"/>
                <a:ea typeface="宋体" charset="0"/>
              </a:defRPr>
            </a:lvl7pPr>
            <a:lvl8pPr eaLnBrk="0" hangingPunct="0">
              <a:buFont typeface="Arial" charset="0"/>
              <a:defRPr sz="2000">
                <a:solidFill>
                  <a:schemeClr val="tx1"/>
                </a:solidFill>
                <a:latin typeface="Calibri" charset="0"/>
                <a:ea typeface="宋体" charset="0"/>
              </a:defRPr>
            </a:lvl8pPr>
            <a:lvl9pPr eaLnBrk="0" hangingPunct="0">
              <a:buFont typeface="Arial" charset="0"/>
              <a:defRPr sz="2000">
                <a:solidFill>
                  <a:schemeClr val="tx1"/>
                </a:solidFill>
                <a:latin typeface="Calibri" charset="0"/>
                <a:ea typeface="宋体" charset="0"/>
              </a:defRPr>
            </a:lvl9pPr>
          </a:lstStyle>
          <a:p>
            <a:pPr eaLnBrk="1" hangingPunct="1"/>
            <a:r>
              <a:rPr lang="zh-CN" altLang="en-US" sz="1400" dirty="0">
                <a:solidFill>
                  <a:srgbClr val="3EA6C2"/>
                </a:solidFill>
                <a:latin typeface="微软雅黑" charset="0"/>
                <a:ea typeface="微软雅黑" charset="0"/>
                <a:cs typeface="微软雅黑" charset="0"/>
              </a:rPr>
              <a:t>►</a:t>
            </a:r>
            <a:r>
              <a:rPr lang="zh-CN" altLang="en-US" sz="1400" dirty="0">
                <a:solidFill>
                  <a:srgbClr val="BFB82E"/>
                </a:solidFill>
                <a:latin typeface="微软雅黑" charset="0"/>
                <a:ea typeface="微软雅黑" charset="0"/>
                <a:cs typeface="微软雅黑" charset="0"/>
              </a:rPr>
              <a:t>  </a:t>
            </a:r>
            <a:r>
              <a:rPr lang="zh-CN" altLang="en-US" sz="1400" dirty="0" smtClean="0">
                <a:solidFill>
                  <a:srgbClr val="2E3030"/>
                </a:solidFill>
                <a:latin typeface="微软雅黑" charset="0"/>
                <a:ea typeface="微软雅黑" charset="0"/>
                <a:cs typeface="微软雅黑" charset="0"/>
              </a:rPr>
              <a:t>构想思路</a:t>
            </a:r>
            <a:endParaRPr lang="zh-CN" altLang="en-US" sz="1400" dirty="0">
              <a:solidFill>
                <a:srgbClr val="2E3030"/>
              </a:solidFill>
              <a:latin typeface="微软雅黑" charset="0"/>
              <a:ea typeface="微软雅黑" charset="0"/>
              <a:cs typeface="微软雅黑" charset="0"/>
            </a:endParaRPr>
          </a:p>
        </p:txBody>
      </p:sp>
      <p:sp>
        <p:nvSpPr>
          <p:cNvPr id="18" name="TextBox 6"/>
          <p:cNvSpPr txBox="1">
            <a:spLocks noChangeArrowheads="1"/>
          </p:cNvSpPr>
          <p:nvPr/>
        </p:nvSpPr>
        <p:spPr bwMode="auto">
          <a:xfrm>
            <a:off x="827584" y="2533849"/>
            <a:ext cx="6767513"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defRPr>
            </a:lvl2pPr>
            <a:lvl3pPr>
              <a:defRPr sz="24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2000">
                <a:solidFill>
                  <a:schemeClr val="tx1"/>
                </a:solidFill>
                <a:latin typeface="Calibri" charset="0"/>
                <a:ea typeface="宋体" charset="0"/>
              </a:defRPr>
            </a:lvl5pPr>
            <a:lvl6pPr eaLnBrk="0" hangingPunct="0">
              <a:buFont typeface="Arial" charset="0"/>
              <a:defRPr sz="2000">
                <a:solidFill>
                  <a:schemeClr val="tx1"/>
                </a:solidFill>
                <a:latin typeface="Calibri" charset="0"/>
                <a:ea typeface="宋体" charset="0"/>
              </a:defRPr>
            </a:lvl6pPr>
            <a:lvl7pPr eaLnBrk="0" hangingPunct="0">
              <a:buFont typeface="Arial" charset="0"/>
              <a:defRPr sz="2000">
                <a:solidFill>
                  <a:schemeClr val="tx1"/>
                </a:solidFill>
                <a:latin typeface="Calibri" charset="0"/>
                <a:ea typeface="宋体" charset="0"/>
              </a:defRPr>
            </a:lvl7pPr>
            <a:lvl8pPr eaLnBrk="0" hangingPunct="0">
              <a:buFont typeface="Arial" charset="0"/>
              <a:defRPr sz="2000">
                <a:solidFill>
                  <a:schemeClr val="tx1"/>
                </a:solidFill>
                <a:latin typeface="Calibri" charset="0"/>
                <a:ea typeface="宋体" charset="0"/>
              </a:defRPr>
            </a:lvl8pPr>
            <a:lvl9pPr eaLnBrk="0" hangingPunct="0">
              <a:buFont typeface="Arial" charset="0"/>
              <a:defRPr sz="2000">
                <a:solidFill>
                  <a:schemeClr val="tx1"/>
                </a:solidFill>
                <a:latin typeface="Calibri" charset="0"/>
                <a:ea typeface="宋体" charset="0"/>
              </a:defRPr>
            </a:lvl9pPr>
          </a:lstStyle>
          <a:p>
            <a:pPr eaLnBrk="1" hangingPunct="1"/>
            <a:r>
              <a:rPr lang="zh-CN" altLang="en-US" sz="1400" dirty="0">
                <a:solidFill>
                  <a:srgbClr val="3EA6C2"/>
                </a:solidFill>
                <a:latin typeface="微软雅黑" charset="0"/>
                <a:ea typeface="微软雅黑" charset="0"/>
                <a:cs typeface="微软雅黑" charset="0"/>
              </a:rPr>
              <a:t>►</a:t>
            </a:r>
            <a:r>
              <a:rPr lang="en-US" altLang="zh-CN" sz="1400" dirty="0">
                <a:solidFill>
                  <a:srgbClr val="2E3030"/>
                </a:solidFill>
                <a:latin typeface="微软雅黑" charset="0"/>
                <a:ea typeface="微软雅黑" charset="0"/>
                <a:cs typeface="微软雅黑" charset="0"/>
              </a:rPr>
              <a:t>  </a:t>
            </a:r>
            <a:r>
              <a:rPr lang="zh-CN" altLang="en-US" sz="1400" dirty="0" smtClean="0">
                <a:solidFill>
                  <a:srgbClr val="2E3030"/>
                </a:solidFill>
                <a:latin typeface="微软雅黑" charset="0"/>
                <a:ea typeface="微软雅黑" charset="0"/>
                <a:cs typeface="微软雅黑" charset="0"/>
              </a:rPr>
              <a:t>总体架构</a:t>
            </a:r>
            <a:endParaRPr lang="zh-CN" altLang="en-US" sz="1400" dirty="0">
              <a:solidFill>
                <a:srgbClr val="2E3030"/>
              </a:solidFill>
              <a:latin typeface="微软雅黑" charset="0"/>
              <a:ea typeface="微软雅黑" charset="0"/>
              <a:cs typeface="微软雅黑" charset="0"/>
            </a:endParaRPr>
          </a:p>
        </p:txBody>
      </p:sp>
      <p:sp>
        <p:nvSpPr>
          <p:cNvPr id="19" name="TextBox 5"/>
          <p:cNvSpPr txBox="1">
            <a:spLocks noChangeArrowheads="1"/>
          </p:cNvSpPr>
          <p:nvPr/>
        </p:nvSpPr>
        <p:spPr bwMode="auto">
          <a:xfrm>
            <a:off x="1181100" y="5792788"/>
            <a:ext cx="16748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defRPr>
            </a:lvl2pPr>
            <a:lvl3pPr>
              <a:defRPr sz="24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2000">
                <a:solidFill>
                  <a:schemeClr val="tx1"/>
                </a:solidFill>
                <a:latin typeface="Calibri" charset="0"/>
                <a:ea typeface="宋体" charset="0"/>
              </a:defRPr>
            </a:lvl5pPr>
            <a:lvl6pPr eaLnBrk="0" hangingPunct="0">
              <a:buFont typeface="Arial" charset="0"/>
              <a:defRPr sz="2000">
                <a:solidFill>
                  <a:schemeClr val="tx1"/>
                </a:solidFill>
                <a:latin typeface="Calibri" charset="0"/>
                <a:ea typeface="宋体" charset="0"/>
              </a:defRPr>
            </a:lvl6pPr>
            <a:lvl7pPr eaLnBrk="0" hangingPunct="0">
              <a:buFont typeface="Arial" charset="0"/>
              <a:defRPr sz="2000">
                <a:solidFill>
                  <a:schemeClr val="tx1"/>
                </a:solidFill>
                <a:latin typeface="Calibri" charset="0"/>
                <a:ea typeface="宋体" charset="0"/>
              </a:defRPr>
            </a:lvl7pPr>
            <a:lvl8pPr eaLnBrk="0" hangingPunct="0">
              <a:buFont typeface="Arial" charset="0"/>
              <a:defRPr sz="2000">
                <a:solidFill>
                  <a:schemeClr val="tx1"/>
                </a:solidFill>
                <a:latin typeface="Calibri" charset="0"/>
                <a:ea typeface="宋体" charset="0"/>
              </a:defRPr>
            </a:lvl8pPr>
            <a:lvl9pPr eaLnBrk="0" hangingPunct="0">
              <a:buFont typeface="Arial" charset="0"/>
              <a:defRPr sz="2000">
                <a:solidFill>
                  <a:schemeClr val="tx1"/>
                </a:solidFill>
                <a:latin typeface="Calibri" charset="0"/>
                <a:ea typeface="宋体" charset="0"/>
              </a:defRPr>
            </a:lvl9pPr>
          </a:lstStyle>
          <a:p>
            <a:pPr eaLnBrk="1" hangingPunct="1"/>
            <a:r>
              <a:rPr lang="zh-CN" altLang="en-US" sz="1600" b="1" dirty="0">
                <a:solidFill>
                  <a:srgbClr val="FFFFFF"/>
                </a:solidFill>
                <a:latin typeface="微软雅黑" charset="0"/>
                <a:ea typeface="微软雅黑" charset="0"/>
                <a:cs typeface="微软雅黑" charset="0"/>
              </a:rPr>
              <a:t>研究方法</a:t>
            </a:r>
          </a:p>
        </p:txBody>
      </p:sp>
      <p:sp>
        <p:nvSpPr>
          <p:cNvPr id="22" name="TextBox 5"/>
          <p:cNvSpPr txBox="1">
            <a:spLocks noChangeArrowheads="1"/>
          </p:cNvSpPr>
          <p:nvPr/>
        </p:nvSpPr>
        <p:spPr bwMode="auto">
          <a:xfrm>
            <a:off x="1181100" y="6149975"/>
            <a:ext cx="16748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defRPr>
            </a:lvl2pPr>
            <a:lvl3pPr>
              <a:defRPr sz="24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2000">
                <a:solidFill>
                  <a:schemeClr val="tx1"/>
                </a:solidFill>
                <a:latin typeface="Calibri" charset="0"/>
                <a:ea typeface="宋体" charset="0"/>
              </a:defRPr>
            </a:lvl5pPr>
            <a:lvl6pPr eaLnBrk="0" hangingPunct="0">
              <a:buFont typeface="Arial" charset="0"/>
              <a:defRPr sz="2000">
                <a:solidFill>
                  <a:schemeClr val="tx1"/>
                </a:solidFill>
                <a:latin typeface="Calibri" charset="0"/>
                <a:ea typeface="宋体" charset="0"/>
              </a:defRPr>
            </a:lvl6pPr>
            <a:lvl7pPr eaLnBrk="0" hangingPunct="0">
              <a:buFont typeface="Arial" charset="0"/>
              <a:defRPr sz="2000">
                <a:solidFill>
                  <a:schemeClr val="tx1"/>
                </a:solidFill>
                <a:latin typeface="Calibri" charset="0"/>
                <a:ea typeface="宋体" charset="0"/>
              </a:defRPr>
            </a:lvl7pPr>
            <a:lvl8pPr eaLnBrk="0" hangingPunct="0">
              <a:buFont typeface="Arial" charset="0"/>
              <a:defRPr sz="2000">
                <a:solidFill>
                  <a:schemeClr val="tx1"/>
                </a:solidFill>
                <a:latin typeface="Calibri" charset="0"/>
                <a:ea typeface="宋体" charset="0"/>
              </a:defRPr>
            </a:lvl8pPr>
            <a:lvl9pPr eaLnBrk="0" hangingPunct="0">
              <a:buFont typeface="Arial" charset="0"/>
              <a:defRPr sz="2000">
                <a:solidFill>
                  <a:schemeClr val="tx1"/>
                </a:solidFill>
                <a:latin typeface="Calibri" charset="0"/>
                <a:ea typeface="宋体" charset="0"/>
              </a:defRPr>
            </a:lvl9pPr>
          </a:lstStyle>
          <a:p>
            <a:pPr eaLnBrk="1" hangingPunct="1"/>
            <a:r>
              <a:rPr lang="zh-CN" altLang="en-US" sz="1600" b="1" dirty="0">
                <a:solidFill>
                  <a:srgbClr val="FFFFFF"/>
                </a:solidFill>
                <a:latin typeface="微软雅黑" charset="0"/>
                <a:ea typeface="微软雅黑" charset="0"/>
                <a:cs typeface="微软雅黑" charset="0"/>
              </a:rPr>
              <a:t>预期成果与结论</a:t>
            </a:r>
          </a:p>
        </p:txBody>
      </p:sp>
      <p:sp>
        <p:nvSpPr>
          <p:cNvPr id="26" name="矩形 25"/>
          <p:cNvSpPr/>
          <p:nvPr/>
        </p:nvSpPr>
        <p:spPr>
          <a:xfrm>
            <a:off x="611560" y="1124744"/>
            <a:ext cx="7740000" cy="2857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7" name="TextBox 5"/>
          <p:cNvSpPr txBox="1">
            <a:spLocks noChangeArrowheads="1"/>
          </p:cNvSpPr>
          <p:nvPr/>
        </p:nvSpPr>
        <p:spPr bwMode="auto">
          <a:xfrm>
            <a:off x="732210" y="1124744"/>
            <a:ext cx="16748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defRPr>
            </a:lvl2pPr>
            <a:lvl3pPr>
              <a:defRPr sz="24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2000">
                <a:solidFill>
                  <a:schemeClr val="tx1"/>
                </a:solidFill>
                <a:latin typeface="Calibri" charset="0"/>
                <a:ea typeface="宋体" charset="0"/>
              </a:defRPr>
            </a:lvl5pPr>
            <a:lvl6pPr eaLnBrk="0" hangingPunct="0">
              <a:buFont typeface="Arial" charset="0"/>
              <a:defRPr sz="2000">
                <a:solidFill>
                  <a:schemeClr val="tx1"/>
                </a:solidFill>
                <a:latin typeface="Calibri" charset="0"/>
                <a:ea typeface="宋体" charset="0"/>
              </a:defRPr>
            </a:lvl6pPr>
            <a:lvl7pPr eaLnBrk="0" hangingPunct="0">
              <a:buFont typeface="Arial" charset="0"/>
              <a:defRPr sz="2000">
                <a:solidFill>
                  <a:schemeClr val="tx1"/>
                </a:solidFill>
                <a:latin typeface="Calibri" charset="0"/>
                <a:ea typeface="宋体" charset="0"/>
              </a:defRPr>
            </a:lvl7pPr>
            <a:lvl8pPr eaLnBrk="0" hangingPunct="0">
              <a:buFont typeface="Arial" charset="0"/>
              <a:defRPr sz="2000">
                <a:solidFill>
                  <a:schemeClr val="tx1"/>
                </a:solidFill>
                <a:latin typeface="Calibri" charset="0"/>
                <a:ea typeface="宋体" charset="0"/>
              </a:defRPr>
            </a:lvl8pPr>
            <a:lvl9pPr eaLnBrk="0" hangingPunct="0">
              <a:buFont typeface="Arial" charset="0"/>
              <a:defRPr sz="2000">
                <a:solidFill>
                  <a:schemeClr val="tx1"/>
                </a:solidFill>
                <a:latin typeface="Calibri" charset="0"/>
                <a:ea typeface="宋体" charset="0"/>
              </a:defRPr>
            </a:lvl9pPr>
          </a:lstStyle>
          <a:p>
            <a:pPr eaLnBrk="1" hangingPunct="1"/>
            <a:r>
              <a:rPr lang="en-US" altLang="en-US" sz="1600" b="1" dirty="0" smtClean="0">
                <a:solidFill>
                  <a:srgbClr val="FFFFFF"/>
                </a:solidFill>
                <a:latin typeface="微软雅黑" charset="0"/>
                <a:ea typeface="微软雅黑" charset="0"/>
                <a:cs typeface="微软雅黑" charset="0"/>
              </a:rPr>
              <a:t>研究背景</a:t>
            </a:r>
            <a:endParaRPr lang="zh-CN" altLang="en-US" sz="1600" b="1" dirty="0">
              <a:solidFill>
                <a:srgbClr val="FFFFFF"/>
              </a:solidFill>
              <a:latin typeface="微软雅黑" charset="0"/>
              <a:ea typeface="微软雅黑" charset="0"/>
              <a:cs typeface="微软雅黑" charset="0"/>
            </a:endParaRPr>
          </a:p>
        </p:txBody>
      </p:sp>
      <p:sp>
        <p:nvSpPr>
          <p:cNvPr id="28" name="矩形 27"/>
          <p:cNvSpPr/>
          <p:nvPr/>
        </p:nvSpPr>
        <p:spPr>
          <a:xfrm>
            <a:off x="611560" y="1556792"/>
            <a:ext cx="7740000" cy="285750"/>
          </a:xfrm>
          <a:prstGeom prst="rect">
            <a:avLst/>
          </a:prstGeom>
          <a:solidFill>
            <a:srgbClr val="3EA6C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9" name="TextBox 5"/>
          <p:cNvSpPr txBox="1">
            <a:spLocks noChangeArrowheads="1"/>
          </p:cNvSpPr>
          <p:nvPr/>
        </p:nvSpPr>
        <p:spPr bwMode="auto">
          <a:xfrm>
            <a:off x="732210" y="1556792"/>
            <a:ext cx="16748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defRPr>
            </a:lvl2pPr>
            <a:lvl3pPr>
              <a:defRPr sz="24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2000">
                <a:solidFill>
                  <a:schemeClr val="tx1"/>
                </a:solidFill>
                <a:latin typeface="Calibri" charset="0"/>
                <a:ea typeface="宋体" charset="0"/>
              </a:defRPr>
            </a:lvl5pPr>
            <a:lvl6pPr eaLnBrk="0" hangingPunct="0">
              <a:buFont typeface="Arial" charset="0"/>
              <a:defRPr sz="2000">
                <a:solidFill>
                  <a:schemeClr val="tx1"/>
                </a:solidFill>
                <a:latin typeface="Calibri" charset="0"/>
                <a:ea typeface="宋体" charset="0"/>
              </a:defRPr>
            </a:lvl6pPr>
            <a:lvl7pPr eaLnBrk="0" hangingPunct="0">
              <a:buFont typeface="Arial" charset="0"/>
              <a:defRPr sz="2000">
                <a:solidFill>
                  <a:schemeClr val="tx1"/>
                </a:solidFill>
                <a:latin typeface="Calibri" charset="0"/>
                <a:ea typeface="宋体" charset="0"/>
              </a:defRPr>
            </a:lvl7pPr>
            <a:lvl8pPr eaLnBrk="0" hangingPunct="0">
              <a:buFont typeface="Arial" charset="0"/>
              <a:defRPr sz="2000">
                <a:solidFill>
                  <a:schemeClr val="tx1"/>
                </a:solidFill>
                <a:latin typeface="Calibri" charset="0"/>
                <a:ea typeface="宋体" charset="0"/>
              </a:defRPr>
            </a:lvl8pPr>
            <a:lvl9pPr eaLnBrk="0" hangingPunct="0">
              <a:buFont typeface="Arial" charset="0"/>
              <a:defRPr sz="2000">
                <a:solidFill>
                  <a:schemeClr val="tx1"/>
                </a:solidFill>
                <a:latin typeface="Calibri" charset="0"/>
                <a:ea typeface="宋体" charset="0"/>
              </a:defRPr>
            </a:lvl9pPr>
          </a:lstStyle>
          <a:p>
            <a:pPr eaLnBrk="1" hangingPunct="1"/>
            <a:r>
              <a:rPr lang="zh-CN" altLang="en-US" sz="1600" b="1" dirty="0">
                <a:solidFill>
                  <a:srgbClr val="FFFFFF"/>
                </a:solidFill>
                <a:latin typeface="微软雅黑" charset="0"/>
                <a:ea typeface="微软雅黑" charset="0"/>
                <a:cs typeface="微软雅黑" charset="0"/>
              </a:rPr>
              <a:t>文献综述</a:t>
            </a:r>
          </a:p>
        </p:txBody>
      </p:sp>
      <p:sp>
        <p:nvSpPr>
          <p:cNvPr id="31" name="矩形 30"/>
          <p:cNvSpPr/>
          <p:nvPr/>
        </p:nvSpPr>
        <p:spPr>
          <a:xfrm>
            <a:off x="611560" y="1991122"/>
            <a:ext cx="7740000" cy="285750"/>
          </a:xfrm>
          <a:prstGeom prst="rect">
            <a:avLst/>
          </a:prstGeom>
          <a:solidFill>
            <a:srgbClr val="3EA6C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2" name="TextBox 5"/>
          <p:cNvSpPr txBox="1">
            <a:spLocks noChangeArrowheads="1"/>
          </p:cNvSpPr>
          <p:nvPr/>
        </p:nvSpPr>
        <p:spPr bwMode="auto">
          <a:xfrm>
            <a:off x="732210" y="1988840"/>
            <a:ext cx="16748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defRPr>
            </a:lvl2pPr>
            <a:lvl3pPr>
              <a:defRPr sz="24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2000">
                <a:solidFill>
                  <a:schemeClr val="tx1"/>
                </a:solidFill>
                <a:latin typeface="Calibri" charset="0"/>
                <a:ea typeface="宋体" charset="0"/>
              </a:defRPr>
            </a:lvl5pPr>
            <a:lvl6pPr eaLnBrk="0" hangingPunct="0">
              <a:buFont typeface="Arial" charset="0"/>
              <a:defRPr sz="2000">
                <a:solidFill>
                  <a:schemeClr val="tx1"/>
                </a:solidFill>
                <a:latin typeface="Calibri" charset="0"/>
                <a:ea typeface="宋体" charset="0"/>
              </a:defRPr>
            </a:lvl6pPr>
            <a:lvl7pPr eaLnBrk="0" hangingPunct="0">
              <a:buFont typeface="Arial" charset="0"/>
              <a:defRPr sz="2000">
                <a:solidFill>
                  <a:schemeClr val="tx1"/>
                </a:solidFill>
                <a:latin typeface="Calibri" charset="0"/>
                <a:ea typeface="宋体" charset="0"/>
              </a:defRPr>
            </a:lvl7pPr>
            <a:lvl8pPr eaLnBrk="0" hangingPunct="0">
              <a:buFont typeface="Arial" charset="0"/>
              <a:defRPr sz="2000">
                <a:solidFill>
                  <a:schemeClr val="tx1"/>
                </a:solidFill>
                <a:latin typeface="Calibri" charset="0"/>
                <a:ea typeface="宋体" charset="0"/>
              </a:defRPr>
            </a:lvl8pPr>
            <a:lvl9pPr eaLnBrk="0" hangingPunct="0">
              <a:buFont typeface="Arial" charset="0"/>
              <a:defRPr sz="2000">
                <a:solidFill>
                  <a:schemeClr val="tx1"/>
                </a:solidFill>
                <a:latin typeface="Calibri" charset="0"/>
                <a:ea typeface="宋体" charset="0"/>
              </a:defRPr>
            </a:lvl9pPr>
          </a:lstStyle>
          <a:p>
            <a:pPr eaLnBrk="1" hangingPunct="1"/>
            <a:r>
              <a:rPr lang="zh-CN" altLang="en-US" sz="1600" b="1" dirty="0">
                <a:solidFill>
                  <a:srgbClr val="FFFFFF"/>
                </a:solidFill>
                <a:latin typeface="微软雅黑" charset="0"/>
                <a:ea typeface="微软雅黑" charset="0"/>
                <a:cs typeface="微软雅黑" charset="0"/>
              </a:rPr>
              <a:t>研究内容</a:t>
            </a:r>
          </a:p>
        </p:txBody>
      </p:sp>
      <p:sp>
        <p:nvSpPr>
          <p:cNvPr id="33" name="矩形 32"/>
          <p:cNvSpPr/>
          <p:nvPr/>
        </p:nvSpPr>
        <p:spPr>
          <a:xfrm>
            <a:off x="611560" y="2780928"/>
            <a:ext cx="7740000" cy="285750"/>
          </a:xfrm>
          <a:prstGeom prst="rect">
            <a:avLst/>
          </a:prstGeom>
          <a:solidFill>
            <a:srgbClr val="3EA6C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4" name="TextBox 5"/>
          <p:cNvSpPr txBox="1">
            <a:spLocks noChangeArrowheads="1"/>
          </p:cNvSpPr>
          <p:nvPr/>
        </p:nvSpPr>
        <p:spPr bwMode="auto">
          <a:xfrm>
            <a:off x="736947" y="2780928"/>
            <a:ext cx="16748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defRPr>
            </a:lvl2pPr>
            <a:lvl3pPr>
              <a:defRPr sz="24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2000">
                <a:solidFill>
                  <a:schemeClr val="tx1"/>
                </a:solidFill>
                <a:latin typeface="Calibri" charset="0"/>
                <a:ea typeface="宋体" charset="0"/>
              </a:defRPr>
            </a:lvl5pPr>
            <a:lvl6pPr eaLnBrk="0" hangingPunct="0">
              <a:buFont typeface="Arial" charset="0"/>
              <a:defRPr sz="2000">
                <a:solidFill>
                  <a:schemeClr val="tx1"/>
                </a:solidFill>
                <a:latin typeface="Calibri" charset="0"/>
                <a:ea typeface="宋体" charset="0"/>
              </a:defRPr>
            </a:lvl6pPr>
            <a:lvl7pPr eaLnBrk="0" hangingPunct="0">
              <a:buFont typeface="Arial" charset="0"/>
              <a:defRPr sz="2000">
                <a:solidFill>
                  <a:schemeClr val="tx1"/>
                </a:solidFill>
                <a:latin typeface="Calibri" charset="0"/>
                <a:ea typeface="宋体" charset="0"/>
              </a:defRPr>
            </a:lvl7pPr>
            <a:lvl8pPr eaLnBrk="0" hangingPunct="0">
              <a:buFont typeface="Arial" charset="0"/>
              <a:defRPr sz="2000">
                <a:solidFill>
                  <a:schemeClr val="tx1"/>
                </a:solidFill>
                <a:latin typeface="Calibri" charset="0"/>
                <a:ea typeface="宋体" charset="0"/>
              </a:defRPr>
            </a:lvl8pPr>
            <a:lvl9pPr eaLnBrk="0" hangingPunct="0">
              <a:buFont typeface="Arial" charset="0"/>
              <a:defRPr sz="2000">
                <a:solidFill>
                  <a:schemeClr val="tx1"/>
                </a:solidFill>
                <a:latin typeface="Calibri" charset="0"/>
                <a:ea typeface="宋体" charset="0"/>
              </a:defRPr>
            </a:lvl9pPr>
          </a:lstStyle>
          <a:p>
            <a:pPr eaLnBrk="1" hangingPunct="1"/>
            <a:r>
              <a:rPr lang="zh-CN" altLang="en-US" sz="1600" b="1" dirty="0" smtClean="0">
                <a:solidFill>
                  <a:srgbClr val="FFFFFF"/>
                </a:solidFill>
                <a:latin typeface="微软雅黑" charset="0"/>
                <a:ea typeface="微软雅黑" charset="0"/>
                <a:cs typeface="微软雅黑" charset="0"/>
              </a:rPr>
              <a:t> 数据采集和预处理</a:t>
            </a:r>
            <a:endParaRPr lang="zh-CN" altLang="en-US" sz="1600" b="1" dirty="0">
              <a:solidFill>
                <a:srgbClr val="FFFFFF"/>
              </a:solidFill>
              <a:latin typeface="微软雅黑" charset="0"/>
              <a:ea typeface="微软雅黑" charset="0"/>
              <a:cs typeface="微软雅黑" charset="0"/>
            </a:endParaRPr>
          </a:p>
        </p:txBody>
      </p:sp>
      <p:sp>
        <p:nvSpPr>
          <p:cNvPr id="35" name="矩形 34"/>
          <p:cNvSpPr/>
          <p:nvPr/>
        </p:nvSpPr>
        <p:spPr>
          <a:xfrm>
            <a:off x="611560" y="6237312"/>
            <a:ext cx="7740000" cy="259773"/>
          </a:xfrm>
          <a:prstGeom prst="rect">
            <a:avLst/>
          </a:prstGeom>
          <a:solidFill>
            <a:srgbClr val="3EA6C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6" name="TextBox 5"/>
          <p:cNvSpPr txBox="1">
            <a:spLocks noChangeArrowheads="1"/>
          </p:cNvSpPr>
          <p:nvPr/>
        </p:nvSpPr>
        <p:spPr bwMode="auto">
          <a:xfrm>
            <a:off x="732210" y="6237312"/>
            <a:ext cx="1674813"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defRPr>
            </a:lvl2pPr>
            <a:lvl3pPr>
              <a:defRPr sz="24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2000">
                <a:solidFill>
                  <a:schemeClr val="tx1"/>
                </a:solidFill>
                <a:latin typeface="Calibri" charset="0"/>
                <a:ea typeface="宋体" charset="0"/>
              </a:defRPr>
            </a:lvl5pPr>
            <a:lvl6pPr eaLnBrk="0" hangingPunct="0">
              <a:buFont typeface="Arial" charset="0"/>
              <a:defRPr sz="2000">
                <a:solidFill>
                  <a:schemeClr val="tx1"/>
                </a:solidFill>
                <a:latin typeface="Calibri" charset="0"/>
                <a:ea typeface="宋体" charset="0"/>
              </a:defRPr>
            </a:lvl6pPr>
            <a:lvl7pPr eaLnBrk="0" hangingPunct="0">
              <a:buFont typeface="Arial" charset="0"/>
              <a:defRPr sz="2000">
                <a:solidFill>
                  <a:schemeClr val="tx1"/>
                </a:solidFill>
                <a:latin typeface="Calibri" charset="0"/>
                <a:ea typeface="宋体" charset="0"/>
              </a:defRPr>
            </a:lvl7pPr>
            <a:lvl8pPr eaLnBrk="0" hangingPunct="0">
              <a:buFont typeface="Arial" charset="0"/>
              <a:defRPr sz="2000">
                <a:solidFill>
                  <a:schemeClr val="tx1"/>
                </a:solidFill>
                <a:latin typeface="Calibri" charset="0"/>
                <a:ea typeface="宋体" charset="0"/>
              </a:defRPr>
            </a:lvl8pPr>
            <a:lvl9pPr eaLnBrk="0" hangingPunct="0">
              <a:buFont typeface="Arial" charset="0"/>
              <a:defRPr sz="2000">
                <a:solidFill>
                  <a:schemeClr val="tx1"/>
                </a:solidFill>
                <a:latin typeface="Calibri" charset="0"/>
                <a:ea typeface="宋体" charset="0"/>
              </a:defRPr>
            </a:lvl9pPr>
          </a:lstStyle>
          <a:p>
            <a:pPr eaLnBrk="1" hangingPunct="1"/>
            <a:r>
              <a:rPr lang="zh-CN" altLang="en-US" sz="1600" b="1" dirty="0" smtClean="0">
                <a:solidFill>
                  <a:srgbClr val="FFFFFF"/>
                </a:solidFill>
                <a:latin typeface="微软雅黑" charset="0"/>
                <a:ea typeface="微软雅黑" charset="0"/>
                <a:cs typeface="微软雅黑" charset="0"/>
              </a:rPr>
              <a:t>总结与展望</a:t>
            </a:r>
            <a:endParaRPr lang="zh-CN" altLang="en-US" sz="1600" b="1" dirty="0">
              <a:solidFill>
                <a:srgbClr val="FFFFFF"/>
              </a:solidFill>
              <a:latin typeface="微软雅黑" charset="0"/>
              <a:ea typeface="微软雅黑" charset="0"/>
              <a:cs typeface="微软雅黑" charset="0"/>
            </a:endParaRPr>
          </a:p>
        </p:txBody>
      </p:sp>
      <p:sp>
        <p:nvSpPr>
          <p:cNvPr id="30" name="TextBox 6"/>
          <p:cNvSpPr txBox="1">
            <a:spLocks noChangeArrowheads="1"/>
          </p:cNvSpPr>
          <p:nvPr/>
        </p:nvSpPr>
        <p:spPr bwMode="auto">
          <a:xfrm>
            <a:off x="828823" y="3068960"/>
            <a:ext cx="6767513"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defRPr>
            </a:lvl2pPr>
            <a:lvl3pPr>
              <a:defRPr sz="24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2000">
                <a:solidFill>
                  <a:schemeClr val="tx1"/>
                </a:solidFill>
                <a:latin typeface="Calibri" charset="0"/>
                <a:ea typeface="宋体" charset="0"/>
              </a:defRPr>
            </a:lvl5pPr>
            <a:lvl6pPr eaLnBrk="0" hangingPunct="0">
              <a:buFont typeface="Arial" charset="0"/>
              <a:defRPr sz="2000">
                <a:solidFill>
                  <a:schemeClr val="tx1"/>
                </a:solidFill>
                <a:latin typeface="Calibri" charset="0"/>
                <a:ea typeface="宋体" charset="0"/>
              </a:defRPr>
            </a:lvl6pPr>
            <a:lvl7pPr eaLnBrk="0" hangingPunct="0">
              <a:buFont typeface="Arial" charset="0"/>
              <a:defRPr sz="2000">
                <a:solidFill>
                  <a:schemeClr val="tx1"/>
                </a:solidFill>
                <a:latin typeface="Calibri" charset="0"/>
                <a:ea typeface="宋体" charset="0"/>
              </a:defRPr>
            </a:lvl7pPr>
            <a:lvl8pPr eaLnBrk="0" hangingPunct="0">
              <a:buFont typeface="Arial" charset="0"/>
              <a:defRPr sz="2000">
                <a:solidFill>
                  <a:schemeClr val="tx1"/>
                </a:solidFill>
                <a:latin typeface="Calibri" charset="0"/>
                <a:ea typeface="宋体" charset="0"/>
              </a:defRPr>
            </a:lvl8pPr>
            <a:lvl9pPr eaLnBrk="0" hangingPunct="0">
              <a:buFont typeface="Arial" charset="0"/>
              <a:defRPr sz="2000">
                <a:solidFill>
                  <a:schemeClr val="tx1"/>
                </a:solidFill>
                <a:latin typeface="Calibri" charset="0"/>
                <a:ea typeface="宋体" charset="0"/>
              </a:defRPr>
            </a:lvl9pPr>
          </a:lstStyle>
          <a:p>
            <a:pPr eaLnBrk="1" hangingPunct="1"/>
            <a:r>
              <a:rPr lang="zh-CN" altLang="en-US" sz="1600" dirty="0">
                <a:solidFill>
                  <a:srgbClr val="3EA6C2"/>
                </a:solidFill>
                <a:latin typeface="微软雅黑" charset="0"/>
                <a:ea typeface="微软雅黑" charset="0"/>
                <a:cs typeface="微软雅黑" charset="0"/>
              </a:rPr>
              <a:t>►</a:t>
            </a:r>
            <a:r>
              <a:rPr lang="zh-CN" altLang="en-US" sz="1600" dirty="0">
                <a:solidFill>
                  <a:srgbClr val="BFB82E"/>
                </a:solidFill>
                <a:latin typeface="微软雅黑" charset="0"/>
                <a:ea typeface="微软雅黑" charset="0"/>
                <a:cs typeface="微软雅黑" charset="0"/>
              </a:rPr>
              <a:t>  </a:t>
            </a:r>
            <a:r>
              <a:rPr lang="zh-CN" altLang="en-US" sz="1400" dirty="0" smtClean="0">
                <a:solidFill>
                  <a:srgbClr val="2E3030"/>
                </a:solidFill>
                <a:latin typeface="微软雅黑" charset="0"/>
                <a:ea typeface="微软雅黑" charset="0"/>
                <a:cs typeface="微软雅黑" charset="0"/>
              </a:rPr>
              <a:t>数据采集</a:t>
            </a:r>
            <a:endParaRPr lang="zh-CN" altLang="en-US" sz="1600" dirty="0">
              <a:solidFill>
                <a:srgbClr val="2E3030"/>
              </a:solidFill>
              <a:latin typeface="微软雅黑" charset="0"/>
              <a:ea typeface="微软雅黑" charset="0"/>
              <a:cs typeface="微软雅黑" charset="0"/>
            </a:endParaRPr>
          </a:p>
        </p:txBody>
      </p:sp>
      <p:sp>
        <p:nvSpPr>
          <p:cNvPr id="39" name="TextBox 6"/>
          <p:cNvSpPr txBox="1">
            <a:spLocks noChangeArrowheads="1"/>
          </p:cNvSpPr>
          <p:nvPr/>
        </p:nvSpPr>
        <p:spPr bwMode="auto">
          <a:xfrm>
            <a:off x="828823" y="3356992"/>
            <a:ext cx="6767513"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defRPr>
            </a:lvl2pPr>
            <a:lvl3pPr>
              <a:defRPr sz="24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2000">
                <a:solidFill>
                  <a:schemeClr val="tx1"/>
                </a:solidFill>
                <a:latin typeface="Calibri" charset="0"/>
                <a:ea typeface="宋体" charset="0"/>
              </a:defRPr>
            </a:lvl5pPr>
            <a:lvl6pPr eaLnBrk="0" hangingPunct="0">
              <a:buFont typeface="Arial" charset="0"/>
              <a:defRPr sz="2000">
                <a:solidFill>
                  <a:schemeClr val="tx1"/>
                </a:solidFill>
                <a:latin typeface="Calibri" charset="0"/>
                <a:ea typeface="宋体" charset="0"/>
              </a:defRPr>
            </a:lvl6pPr>
            <a:lvl7pPr eaLnBrk="0" hangingPunct="0">
              <a:buFont typeface="Arial" charset="0"/>
              <a:defRPr sz="2000">
                <a:solidFill>
                  <a:schemeClr val="tx1"/>
                </a:solidFill>
                <a:latin typeface="Calibri" charset="0"/>
                <a:ea typeface="宋体" charset="0"/>
              </a:defRPr>
            </a:lvl7pPr>
            <a:lvl8pPr eaLnBrk="0" hangingPunct="0">
              <a:buFont typeface="Arial" charset="0"/>
              <a:defRPr sz="2000">
                <a:solidFill>
                  <a:schemeClr val="tx1"/>
                </a:solidFill>
                <a:latin typeface="Calibri" charset="0"/>
                <a:ea typeface="宋体" charset="0"/>
              </a:defRPr>
            </a:lvl8pPr>
            <a:lvl9pPr eaLnBrk="0" hangingPunct="0">
              <a:buFont typeface="Arial" charset="0"/>
              <a:defRPr sz="2000">
                <a:solidFill>
                  <a:schemeClr val="tx1"/>
                </a:solidFill>
                <a:latin typeface="Calibri" charset="0"/>
                <a:ea typeface="宋体" charset="0"/>
              </a:defRPr>
            </a:lvl9pPr>
          </a:lstStyle>
          <a:p>
            <a:pPr eaLnBrk="1" hangingPunct="1"/>
            <a:r>
              <a:rPr lang="zh-CN" altLang="en-US" sz="1600" dirty="0">
                <a:solidFill>
                  <a:srgbClr val="3EA6C2"/>
                </a:solidFill>
                <a:latin typeface="微软雅黑" charset="0"/>
                <a:ea typeface="微软雅黑" charset="0"/>
                <a:cs typeface="微软雅黑" charset="0"/>
              </a:rPr>
              <a:t>►</a:t>
            </a:r>
            <a:r>
              <a:rPr lang="en-US" altLang="zh-CN" sz="1600" dirty="0">
                <a:solidFill>
                  <a:srgbClr val="2E3030"/>
                </a:solidFill>
                <a:latin typeface="微软雅黑" charset="0"/>
                <a:ea typeface="微软雅黑" charset="0"/>
                <a:cs typeface="微软雅黑" charset="0"/>
              </a:rPr>
              <a:t>  </a:t>
            </a:r>
            <a:r>
              <a:rPr lang="zh-CN" altLang="en-US" sz="1400" dirty="0" smtClean="0">
                <a:solidFill>
                  <a:srgbClr val="2E3030"/>
                </a:solidFill>
                <a:latin typeface="微软雅黑" charset="0"/>
                <a:ea typeface="微软雅黑" charset="0"/>
                <a:cs typeface="微软雅黑" charset="0"/>
              </a:rPr>
              <a:t>数据预处理</a:t>
            </a:r>
            <a:endParaRPr lang="zh-CN" altLang="en-US" sz="1600" dirty="0">
              <a:solidFill>
                <a:srgbClr val="2E3030"/>
              </a:solidFill>
              <a:latin typeface="微软雅黑" charset="0"/>
              <a:ea typeface="微软雅黑" charset="0"/>
              <a:cs typeface="微软雅黑" charset="0"/>
            </a:endParaRPr>
          </a:p>
        </p:txBody>
      </p:sp>
      <p:sp>
        <p:nvSpPr>
          <p:cNvPr id="37" name="TextBox 6"/>
          <p:cNvSpPr txBox="1">
            <a:spLocks noChangeArrowheads="1"/>
          </p:cNvSpPr>
          <p:nvPr/>
        </p:nvSpPr>
        <p:spPr bwMode="auto">
          <a:xfrm>
            <a:off x="827584" y="3645024"/>
            <a:ext cx="6767513"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defRPr>
            </a:lvl2pPr>
            <a:lvl3pPr>
              <a:defRPr sz="24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2000">
                <a:solidFill>
                  <a:schemeClr val="tx1"/>
                </a:solidFill>
                <a:latin typeface="Calibri" charset="0"/>
                <a:ea typeface="宋体" charset="0"/>
              </a:defRPr>
            </a:lvl5pPr>
            <a:lvl6pPr eaLnBrk="0" hangingPunct="0">
              <a:buFont typeface="Arial" charset="0"/>
              <a:defRPr sz="2000">
                <a:solidFill>
                  <a:schemeClr val="tx1"/>
                </a:solidFill>
                <a:latin typeface="Calibri" charset="0"/>
                <a:ea typeface="宋体" charset="0"/>
              </a:defRPr>
            </a:lvl6pPr>
            <a:lvl7pPr eaLnBrk="0" hangingPunct="0">
              <a:buFont typeface="Arial" charset="0"/>
              <a:defRPr sz="2000">
                <a:solidFill>
                  <a:schemeClr val="tx1"/>
                </a:solidFill>
                <a:latin typeface="Calibri" charset="0"/>
                <a:ea typeface="宋体" charset="0"/>
              </a:defRPr>
            </a:lvl7pPr>
            <a:lvl8pPr eaLnBrk="0" hangingPunct="0">
              <a:buFont typeface="Arial" charset="0"/>
              <a:defRPr sz="2000">
                <a:solidFill>
                  <a:schemeClr val="tx1"/>
                </a:solidFill>
                <a:latin typeface="Calibri" charset="0"/>
                <a:ea typeface="宋体" charset="0"/>
              </a:defRPr>
            </a:lvl8pPr>
            <a:lvl9pPr eaLnBrk="0" hangingPunct="0">
              <a:buFont typeface="Arial" charset="0"/>
              <a:defRPr sz="2000">
                <a:solidFill>
                  <a:schemeClr val="tx1"/>
                </a:solidFill>
                <a:latin typeface="Calibri" charset="0"/>
                <a:ea typeface="宋体" charset="0"/>
              </a:defRPr>
            </a:lvl9pPr>
          </a:lstStyle>
          <a:p>
            <a:pPr eaLnBrk="1" hangingPunct="1"/>
            <a:r>
              <a:rPr lang="zh-CN" altLang="en-US" sz="1600" dirty="0">
                <a:solidFill>
                  <a:srgbClr val="3EA6C2"/>
                </a:solidFill>
                <a:latin typeface="微软雅黑" charset="0"/>
                <a:ea typeface="微软雅黑" charset="0"/>
                <a:cs typeface="微软雅黑" charset="0"/>
              </a:rPr>
              <a:t>►</a:t>
            </a:r>
            <a:r>
              <a:rPr lang="en-US" altLang="zh-CN" sz="1600" dirty="0">
                <a:solidFill>
                  <a:srgbClr val="2E3030"/>
                </a:solidFill>
                <a:latin typeface="微软雅黑" charset="0"/>
                <a:ea typeface="微软雅黑" charset="0"/>
                <a:cs typeface="微软雅黑" charset="0"/>
              </a:rPr>
              <a:t>  </a:t>
            </a:r>
            <a:r>
              <a:rPr lang="zh-CN" altLang="en-US" sz="1400" dirty="0" smtClean="0">
                <a:solidFill>
                  <a:srgbClr val="2E3030"/>
                </a:solidFill>
                <a:latin typeface="微软雅黑" charset="0"/>
                <a:ea typeface="微软雅黑" charset="0"/>
                <a:cs typeface="微软雅黑" charset="0"/>
              </a:rPr>
              <a:t>特征提取</a:t>
            </a:r>
            <a:endParaRPr lang="zh-CN" altLang="en-US" sz="1600" dirty="0">
              <a:solidFill>
                <a:srgbClr val="2E3030"/>
              </a:solidFill>
              <a:latin typeface="微软雅黑" charset="0"/>
              <a:ea typeface="微软雅黑" charset="0"/>
              <a:cs typeface="微软雅黑" charset="0"/>
            </a:endParaRPr>
          </a:p>
        </p:txBody>
      </p:sp>
      <p:sp>
        <p:nvSpPr>
          <p:cNvPr id="43" name="矩形 42"/>
          <p:cNvSpPr/>
          <p:nvPr/>
        </p:nvSpPr>
        <p:spPr>
          <a:xfrm>
            <a:off x="611560" y="3933056"/>
            <a:ext cx="7740000" cy="285750"/>
          </a:xfrm>
          <a:prstGeom prst="rect">
            <a:avLst/>
          </a:prstGeom>
          <a:solidFill>
            <a:srgbClr val="3EA6C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4" name="TextBox 5"/>
          <p:cNvSpPr txBox="1">
            <a:spLocks noChangeArrowheads="1"/>
          </p:cNvSpPr>
          <p:nvPr/>
        </p:nvSpPr>
        <p:spPr bwMode="auto">
          <a:xfrm>
            <a:off x="736947" y="3933056"/>
            <a:ext cx="16748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defRPr>
            </a:lvl2pPr>
            <a:lvl3pPr>
              <a:defRPr sz="24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2000">
                <a:solidFill>
                  <a:schemeClr val="tx1"/>
                </a:solidFill>
                <a:latin typeface="Calibri" charset="0"/>
                <a:ea typeface="宋体" charset="0"/>
              </a:defRPr>
            </a:lvl5pPr>
            <a:lvl6pPr eaLnBrk="0" hangingPunct="0">
              <a:buFont typeface="Arial" charset="0"/>
              <a:defRPr sz="2000">
                <a:solidFill>
                  <a:schemeClr val="tx1"/>
                </a:solidFill>
                <a:latin typeface="Calibri" charset="0"/>
                <a:ea typeface="宋体" charset="0"/>
              </a:defRPr>
            </a:lvl6pPr>
            <a:lvl7pPr eaLnBrk="0" hangingPunct="0">
              <a:buFont typeface="Arial" charset="0"/>
              <a:defRPr sz="2000">
                <a:solidFill>
                  <a:schemeClr val="tx1"/>
                </a:solidFill>
                <a:latin typeface="Calibri" charset="0"/>
                <a:ea typeface="宋体" charset="0"/>
              </a:defRPr>
            </a:lvl7pPr>
            <a:lvl8pPr eaLnBrk="0" hangingPunct="0">
              <a:buFont typeface="Arial" charset="0"/>
              <a:defRPr sz="2000">
                <a:solidFill>
                  <a:schemeClr val="tx1"/>
                </a:solidFill>
                <a:latin typeface="Calibri" charset="0"/>
                <a:ea typeface="宋体" charset="0"/>
              </a:defRPr>
            </a:lvl8pPr>
            <a:lvl9pPr eaLnBrk="0" hangingPunct="0">
              <a:buFont typeface="Arial" charset="0"/>
              <a:defRPr sz="2000">
                <a:solidFill>
                  <a:schemeClr val="tx1"/>
                </a:solidFill>
                <a:latin typeface="Calibri" charset="0"/>
                <a:ea typeface="宋体" charset="0"/>
              </a:defRPr>
            </a:lvl9pPr>
          </a:lstStyle>
          <a:p>
            <a:pPr eaLnBrk="1" hangingPunct="1"/>
            <a:r>
              <a:rPr lang="zh-CN" altLang="en-US" sz="1600" b="1" dirty="0" smtClean="0">
                <a:solidFill>
                  <a:srgbClr val="FFFFFF"/>
                </a:solidFill>
                <a:latin typeface="微软雅黑" charset="0"/>
                <a:ea typeface="微软雅黑" charset="0"/>
                <a:cs typeface="微软雅黑" charset="0"/>
              </a:rPr>
              <a:t>手势密码触屏行为模式的构建和认证</a:t>
            </a:r>
            <a:endParaRPr lang="zh-CN" altLang="en-US" sz="1600" b="1" dirty="0">
              <a:solidFill>
                <a:srgbClr val="FFFFFF"/>
              </a:solidFill>
              <a:latin typeface="微软雅黑" charset="0"/>
              <a:ea typeface="微软雅黑" charset="0"/>
              <a:cs typeface="微软雅黑" charset="0"/>
            </a:endParaRPr>
          </a:p>
        </p:txBody>
      </p:sp>
      <p:sp>
        <p:nvSpPr>
          <p:cNvPr id="45" name="TextBox 6"/>
          <p:cNvSpPr txBox="1">
            <a:spLocks noChangeArrowheads="1"/>
          </p:cNvSpPr>
          <p:nvPr/>
        </p:nvSpPr>
        <p:spPr bwMode="auto">
          <a:xfrm>
            <a:off x="828823" y="4221088"/>
            <a:ext cx="6767513"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defRPr>
            </a:lvl2pPr>
            <a:lvl3pPr>
              <a:defRPr sz="24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2000">
                <a:solidFill>
                  <a:schemeClr val="tx1"/>
                </a:solidFill>
                <a:latin typeface="Calibri" charset="0"/>
                <a:ea typeface="宋体" charset="0"/>
              </a:defRPr>
            </a:lvl5pPr>
            <a:lvl6pPr eaLnBrk="0" hangingPunct="0">
              <a:buFont typeface="Arial" charset="0"/>
              <a:defRPr sz="2000">
                <a:solidFill>
                  <a:schemeClr val="tx1"/>
                </a:solidFill>
                <a:latin typeface="Calibri" charset="0"/>
                <a:ea typeface="宋体" charset="0"/>
              </a:defRPr>
            </a:lvl6pPr>
            <a:lvl7pPr eaLnBrk="0" hangingPunct="0">
              <a:buFont typeface="Arial" charset="0"/>
              <a:defRPr sz="2000">
                <a:solidFill>
                  <a:schemeClr val="tx1"/>
                </a:solidFill>
                <a:latin typeface="Calibri" charset="0"/>
                <a:ea typeface="宋体" charset="0"/>
              </a:defRPr>
            </a:lvl7pPr>
            <a:lvl8pPr eaLnBrk="0" hangingPunct="0">
              <a:buFont typeface="Arial" charset="0"/>
              <a:defRPr sz="2000">
                <a:solidFill>
                  <a:schemeClr val="tx1"/>
                </a:solidFill>
                <a:latin typeface="Calibri" charset="0"/>
                <a:ea typeface="宋体" charset="0"/>
              </a:defRPr>
            </a:lvl8pPr>
            <a:lvl9pPr eaLnBrk="0" hangingPunct="0">
              <a:buFont typeface="Arial" charset="0"/>
              <a:defRPr sz="2000">
                <a:solidFill>
                  <a:schemeClr val="tx1"/>
                </a:solidFill>
                <a:latin typeface="Calibri" charset="0"/>
                <a:ea typeface="宋体" charset="0"/>
              </a:defRPr>
            </a:lvl9pPr>
          </a:lstStyle>
          <a:p>
            <a:pPr eaLnBrk="1" hangingPunct="1"/>
            <a:r>
              <a:rPr lang="zh-CN" altLang="en-US" sz="1600" dirty="0">
                <a:solidFill>
                  <a:srgbClr val="3EA6C2"/>
                </a:solidFill>
                <a:latin typeface="微软雅黑" charset="0"/>
                <a:ea typeface="微软雅黑" charset="0"/>
                <a:cs typeface="微软雅黑" charset="0"/>
              </a:rPr>
              <a:t>►</a:t>
            </a:r>
            <a:r>
              <a:rPr lang="zh-CN" altLang="en-US" sz="1600" dirty="0">
                <a:solidFill>
                  <a:srgbClr val="BFB82E"/>
                </a:solidFill>
                <a:latin typeface="微软雅黑" charset="0"/>
                <a:ea typeface="微软雅黑" charset="0"/>
                <a:cs typeface="微软雅黑" charset="0"/>
              </a:rPr>
              <a:t>  </a:t>
            </a:r>
            <a:r>
              <a:rPr lang="zh-CN" altLang="en-US" sz="1400" dirty="0" smtClean="0">
                <a:solidFill>
                  <a:srgbClr val="2E3030"/>
                </a:solidFill>
                <a:latin typeface="微软雅黑" charset="0"/>
                <a:ea typeface="微软雅黑" charset="0"/>
                <a:cs typeface="微软雅黑" charset="0"/>
              </a:rPr>
              <a:t>总体架构</a:t>
            </a:r>
            <a:endParaRPr lang="zh-CN" altLang="en-US" sz="1600" dirty="0">
              <a:solidFill>
                <a:srgbClr val="2E3030"/>
              </a:solidFill>
              <a:latin typeface="微软雅黑" charset="0"/>
              <a:ea typeface="微软雅黑" charset="0"/>
              <a:cs typeface="微软雅黑" charset="0"/>
            </a:endParaRPr>
          </a:p>
        </p:txBody>
      </p:sp>
      <p:sp>
        <p:nvSpPr>
          <p:cNvPr id="46" name="TextBox 6"/>
          <p:cNvSpPr txBox="1">
            <a:spLocks noChangeArrowheads="1"/>
          </p:cNvSpPr>
          <p:nvPr/>
        </p:nvSpPr>
        <p:spPr bwMode="auto">
          <a:xfrm>
            <a:off x="828823" y="4478065"/>
            <a:ext cx="6767513"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defRPr>
            </a:lvl2pPr>
            <a:lvl3pPr>
              <a:defRPr sz="24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2000">
                <a:solidFill>
                  <a:schemeClr val="tx1"/>
                </a:solidFill>
                <a:latin typeface="Calibri" charset="0"/>
                <a:ea typeface="宋体" charset="0"/>
              </a:defRPr>
            </a:lvl5pPr>
            <a:lvl6pPr eaLnBrk="0" hangingPunct="0">
              <a:buFont typeface="Arial" charset="0"/>
              <a:defRPr sz="2000">
                <a:solidFill>
                  <a:schemeClr val="tx1"/>
                </a:solidFill>
                <a:latin typeface="Calibri" charset="0"/>
                <a:ea typeface="宋体" charset="0"/>
              </a:defRPr>
            </a:lvl6pPr>
            <a:lvl7pPr eaLnBrk="0" hangingPunct="0">
              <a:buFont typeface="Arial" charset="0"/>
              <a:defRPr sz="2000">
                <a:solidFill>
                  <a:schemeClr val="tx1"/>
                </a:solidFill>
                <a:latin typeface="Calibri" charset="0"/>
                <a:ea typeface="宋体" charset="0"/>
              </a:defRPr>
            </a:lvl7pPr>
            <a:lvl8pPr eaLnBrk="0" hangingPunct="0">
              <a:buFont typeface="Arial" charset="0"/>
              <a:defRPr sz="2000">
                <a:solidFill>
                  <a:schemeClr val="tx1"/>
                </a:solidFill>
                <a:latin typeface="Calibri" charset="0"/>
                <a:ea typeface="宋体" charset="0"/>
              </a:defRPr>
            </a:lvl8pPr>
            <a:lvl9pPr eaLnBrk="0" hangingPunct="0">
              <a:buFont typeface="Arial" charset="0"/>
              <a:defRPr sz="2000">
                <a:solidFill>
                  <a:schemeClr val="tx1"/>
                </a:solidFill>
                <a:latin typeface="Calibri" charset="0"/>
                <a:ea typeface="宋体" charset="0"/>
              </a:defRPr>
            </a:lvl9pPr>
          </a:lstStyle>
          <a:p>
            <a:pPr eaLnBrk="1" hangingPunct="1"/>
            <a:r>
              <a:rPr lang="zh-CN" altLang="en-US" sz="1600" dirty="0">
                <a:solidFill>
                  <a:srgbClr val="3EA6C2"/>
                </a:solidFill>
                <a:latin typeface="微软雅黑" charset="0"/>
                <a:ea typeface="微软雅黑" charset="0"/>
                <a:cs typeface="微软雅黑" charset="0"/>
              </a:rPr>
              <a:t>►</a:t>
            </a:r>
            <a:r>
              <a:rPr lang="en-US" altLang="zh-CN" sz="1600" dirty="0">
                <a:solidFill>
                  <a:srgbClr val="2E3030"/>
                </a:solidFill>
                <a:latin typeface="微软雅黑" charset="0"/>
                <a:ea typeface="微软雅黑" charset="0"/>
                <a:cs typeface="微软雅黑" charset="0"/>
              </a:rPr>
              <a:t>  </a:t>
            </a:r>
            <a:r>
              <a:rPr lang="zh-CN" altLang="en-US" sz="1400" dirty="0" smtClean="0">
                <a:solidFill>
                  <a:srgbClr val="2E3030"/>
                </a:solidFill>
                <a:latin typeface="微软雅黑" charset="0"/>
                <a:ea typeface="微软雅黑" charset="0"/>
                <a:cs typeface="微软雅黑" charset="0"/>
              </a:rPr>
              <a:t>实现方案</a:t>
            </a:r>
            <a:endParaRPr lang="zh-CN" altLang="en-US" sz="1600" dirty="0">
              <a:solidFill>
                <a:srgbClr val="2E3030"/>
              </a:solidFill>
              <a:latin typeface="微软雅黑" charset="0"/>
              <a:ea typeface="微软雅黑" charset="0"/>
              <a:cs typeface="微软雅黑" charset="0"/>
            </a:endParaRPr>
          </a:p>
        </p:txBody>
      </p:sp>
      <p:sp>
        <p:nvSpPr>
          <p:cNvPr id="47" name="TextBox 6"/>
          <p:cNvSpPr txBox="1">
            <a:spLocks noChangeArrowheads="1"/>
          </p:cNvSpPr>
          <p:nvPr/>
        </p:nvSpPr>
        <p:spPr bwMode="auto">
          <a:xfrm>
            <a:off x="827584" y="4725144"/>
            <a:ext cx="6767513"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defRPr>
            </a:lvl2pPr>
            <a:lvl3pPr>
              <a:defRPr sz="24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2000">
                <a:solidFill>
                  <a:schemeClr val="tx1"/>
                </a:solidFill>
                <a:latin typeface="Calibri" charset="0"/>
                <a:ea typeface="宋体" charset="0"/>
              </a:defRPr>
            </a:lvl5pPr>
            <a:lvl6pPr eaLnBrk="0" hangingPunct="0">
              <a:buFont typeface="Arial" charset="0"/>
              <a:defRPr sz="2000">
                <a:solidFill>
                  <a:schemeClr val="tx1"/>
                </a:solidFill>
                <a:latin typeface="Calibri" charset="0"/>
                <a:ea typeface="宋体" charset="0"/>
              </a:defRPr>
            </a:lvl6pPr>
            <a:lvl7pPr eaLnBrk="0" hangingPunct="0">
              <a:buFont typeface="Arial" charset="0"/>
              <a:defRPr sz="2000">
                <a:solidFill>
                  <a:schemeClr val="tx1"/>
                </a:solidFill>
                <a:latin typeface="Calibri" charset="0"/>
                <a:ea typeface="宋体" charset="0"/>
              </a:defRPr>
            </a:lvl7pPr>
            <a:lvl8pPr eaLnBrk="0" hangingPunct="0">
              <a:buFont typeface="Arial" charset="0"/>
              <a:defRPr sz="2000">
                <a:solidFill>
                  <a:schemeClr val="tx1"/>
                </a:solidFill>
                <a:latin typeface="Calibri" charset="0"/>
                <a:ea typeface="宋体" charset="0"/>
              </a:defRPr>
            </a:lvl8pPr>
            <a:lvl9pPr eaLnBrk="0" hangingPunct="0">
              <a:buFont typeface="Arial" charset="0"/>
              <a:defRPr sz="2000">
                <a:solidFill>
                  <a:schemeClr val="tx1"/>
                </a:solidFill>
                <a:latin typeface="Calibri" charset="0"/>
                <a:ea typeface="宋体" charset="0"/>
              </a:defRPr>
            </a:lvl9pPr>
          </a:lstStyle>
          <a:p>
            <a:pPr eaLnBrk="1" hangingPunct="1"/>
            <a:r>
              <a:rPr lang="zh-CN" altLang="en-US" sz="1600" dirty="0">
                <a:solidFill>
                  <a:srgbClr val="3EA6C2"/>
                </a:solidFill>
                <a:latin typeface="微软雅黑" charset="0"/>
                <a:ea typeface="微软雅黑" charset="0"/>
                <a:cs typeface="微软雅黑" charset="0"/>
              </a:rPr>
              <a:t>►</a:t>
            </a:r>
            <a:r>
              <a:rPr lang="en-US" altLang="zh-CN" sz="1600" dirty="0">
                <a:solidFill>
                  <a:srgbClr val="2E3030"/>
                </a:solidFill>
                <a:latin typeface="微软雅黑" charset="0"/>
                <a:ea typeface="微软雅黑" charset="0"/>
                <a:cs typeface="微软雅黑" charset="0"/>
              </a:rPr>
              <a:t>  </a:t>
            </a:r>
            <a:r>
              <a:rPr lang="zh-CN" altLang="en-US" sz="1400" dirty="0" smtClean="0">
                <a:solidFill>
                  <a:srgbClr val="2E3030"/>
                </a:solidFill>
                <a:latin typeface="微软雅黑" charset="0"/>
                <a:ea typeface="微软雅黑" charset="0"/>
                <a:cs typeface="微软雅黑" charset="0"/>
              </a:rPr>
              <a:t>实验分析</a:t>
            </a:r>
            <a:endParaRPr lang="zh-CN" altLang="en-US" sz="1600" dirty="0">
              <a:solidFill>
                <a:srgbClr val="2E3030"/>
              </a:solidFill>
              <a:latin typeface="微软雅黑" charset="0"/>
              <a:ea typeface="微软雅黑" charset="0"/>
              <a:cs typeface="微软雅黑" charset="0"/>
            </a:endParaRPr>
          </a:p>
        </p:txBody>
      </p:sp>
      <p:sp>
        <p:nvSpPr>
          <p:cNvPr id="57" name="矩形 56"/>
          <p:cNvSpPr/>
          <p:nvPr/>
        </p:nvSpPr>
        <p:spPr>
          <a:xfrm>
            <a:off x="610321" y="5085184"/>
            <a:ext cx="7740000" cy="285750"/>
          </a:xfrm>
          <a:prstGeom prst="rect">
            <a:avLst/>
          </a:prstGeom>
          <a:solidFill>
            <a:srgbClr val="3EA6C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8" name="TextBox 5"/>
          <p:cNvSpPr txBox="1">
            <a:spLocks noChangeArrowheads="1"/>
          </p:cNvSpPr>
          <p:nvPr/>
        </p:nvSpPr>
        <p:spPr bwMode="auto">
          <a:xfrm>
            <a:off x="736947" y="5085184"/>
            <a:ext cx="16748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defRPr>
            </a:lvl2pPr>
            <a:lvl3pPr>
              <a:defRPr sz="24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2000">
                <a:solidFill>
                  <a:schemeClr val="tx1"/>
                </a:solidFill>
                <a:latin typeface="Calibri" charset="0"/>
                <a:ea typeface="宋体" charset="0"/>
              </a:defRPr>
            </a:lvl5pPr>
            <a:lvl6pPr eaLnBrk="0" hangingPunct="0">
              <a:buFont typeface="Arial" charset="0"/>
              <a:defRPr sz="2000">
                <a:solidFill>
                  <a:schemeClr val="tx1"/>
                </a:solidFill>
                <a:latin typeface="Calibri" charset="0"/>
                <a:ea typeface="宋体" charset="0"/>
              </a:defRPr>
            </a:lvl6pPr>
            <a:lvl7pPr eaLnBrk="0" hangingPunct="0">
              <a:buFont typeface="Arial" charset="0"/>
              <a:defRPr sz="2000">
                <a:solidFill>
                  <a:schemeClr val="tx1"/>
                </a:solidFill>
                <a:latin typeface="Calibri" charset="0"/>
                <a:ea typeface="宋体" charset="0"/>
              </a:defRPr>
            </a:lvl7pPr>
            <a:lvl8pPr eaLnBrk="0" hangingPunct="0">
              <a:buFont typeface="Arial" charset="0"/>
              <a:defRPr sz="2000">
                <a:solidFill>
                  <a:schemeClr val="tx1"/>
                </a:solidFill>
                <a:latin typeface="Calibri" charset="0"/>
                <a:ea typeface="宋体" charset="0"/>
              </a:defRPr>
            </a:lvl8pPr>
            <a:lvl9pPr eaLnBrk="0" hangingPunct="0">
              <a:buFont typeface="Arial" charset="0"/>
              <a:defRPr sz="2000">
                <a:solidFill>
                  <a:schemeClr val="tx1"/>
                </a:solidFill>
                <a:latin typeface="Calibri" charset="0"/>
                <a:ea typeface="宋体" charset="0"/>
              </a:defRPr>
            </a:lvl9pPr>
          </a:lstStyle>
          <a:p>
            <a:pPr eaLnBrk="1" hangingPunct="1"/>
            <a:r>
              <a:rPr lang="zh-CN" altLang="en-US" sz="1600" b="1" dirty="0" smtClean="0">
                <a:solidFill>
                  <a:srgbClr val="FFFFFF"/>
                </a:solidFill>
                <a:latin typeface="微软雅黑" charset="0"/>
                <a:ea typeface="微软雅黑" charset="0"/>
                <a:cs typeface="微软雅黑" charset="0"/>
              </a:rPr>
              <a:t>多用户单账号手势密码触屏行为模式构建</a:t>
            </a:r>
            <a:endParaRPr lang="zh-CN" altLang="en-US" sz="1600" b="1" dirty="0">
              <a:solidFill>
                <a:srgbClr val="FFFFFF"/>
              </a:solidFill>
              <a:latin typeface="微软雅黑" charset="0"/>
              <a:ea typeface="微软雅黑" charset="0"/>
              <a:cs typeface="微软雅黑" charset="0"/>
            </a:endParaRPr>
          </a:p>
        </p:txBody>
      </p:sp>
      <p:sp>
        <p:nvSpPr>
          <p:cNvPr id="59" name="TextBox 6"/>
          <p:cNvSpPr txBox="1">
            <a:spLocks noChangeArrowheads="1"/>
          </p:cNvSpPr>
          <p:nvPr/>
        </p:nvSpPr>
        <p:spPr bwMode="auto">
          <a:xfrm>
            <a:off x="827584" y="5373216"/>
            <a:ext cx="6767513"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defRPr>
            </a:lvl2pPr>
            <a:lvl3pPr>
              <a:defRPr sz="24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2000">
                <a:solidFill>
                  <a:schemeClr val="tx1"/>
                </a:solidFill>
                <a:latin typeface="Calibri" charset="0"/>
                <a:ea typeface="宋体" charset="0"/>
              </a:defRPr>
            </a:lvl5pPr>
            <a:lvl6pPr eaLnBrk="0" hangingPunct="0">
              <a:buFont typeface="Arial" charset="0"/>
              <a:defRPr sz="2000">
                <a:solidFill>
                  <a:schemeClr val="tx1"/>
                </a:solidFill>
                <a:latin typeface="Calibri" charset="0"/>
                <a:ea typeface="宋体" charset="0"/>
              </a:defRPr>
            </a:lvl6pPr>
            <a:lvl7pPr eaLnBrk="0" hangingPunct="0">
              <a:buFont typeface="Arial" charset="0"/>
              <a:defRPr sz="2000">
                <a:solidFill>
                  <a:schemeClr val="tx1"/>
                </a:solidFill>
                <a:latin typeface="Calibri" charset="0"/>
                <a:ea typeface="宋体" charset="0"/>
              </a:defRPr>
            </a:lvl7pPr>
            <a:lvl8pPr eaLnBrk="0" hangingPunct="0">
              <a:buFont typeface="Arial" charset="0"/>
              <a:defRPr sz="2000">
                <a:solidFill>
                  <a:schemeClr val="tx1"/>
                </a:solidFill>
                <a:latin typeface="Calibri" charset="0"/>
                <a:ea typeface="宋体" charset="0"/>
              </a:defRPr>
            </a:lvl8pPr>
            <a:lvl9pPr eaLnBrk="0" hangingPunct="0">
              <a:buFont typeface="Arial" charset="0"/>
              <a:defRPr sz="2000">
                <a:solidFill>
                  <a:schemeClr val="tx1"/>
                </a:solidFill>
                <a:latin typeface="Calibri" charset="0"/>
                <a:ea typeface="宋体" charset="0"/>
              </a:defRPr>
            </a:lvl9pPr>
          </a:lstStyle>
          <a:p>
            <a:pPr eaLnBrk="1" hangingPunct="1"/>
            <a:r>
              <a:rPr lang="zh-CN" altLang="en-US" sz="1600" dirty="0">
                <a:solidFill>
                  <a:srgbClr val="3EA6C2"/>
                </a:solidFill>
                <a:latin typeface="微软雅黑" charset="0"/>
                <a:ea typeface="微软雅黑" charset="0"/>
                <a:cs typeface="微软雅黑" charset="0"/>
              </a:rPr>
              <a:t>►</a:t>
            </a:r>
            <a:r>
              <a:rPr lang="zh-CN" altLang="en-US" sz="1600" dirty="0">
                <a:solidFill>
                  <a:srgbClr val="BFB82E"/>
                </a:solidFill>
                <a:latin typeface="微软雅黑" charset="0"/>
                <a:ea typeface="微软雅黑" charset="0"/>
                <a:cs typeface="微软雅黑" charset="0"/>
              </a:rPr>
              <a:t>  </a:t>
            </a:r>
            <a:r>
              <a:rPr lang="zh-CN" altLang="en-US" sz="1400" dirty="0" smtClean="0">
                <a:solidFill>
                  <a:srgbClr val="2E3030"/>
                </a:solidFill>
                <a:latin typeface="微软雅黑" charset="0"/>
                <a:ea typeface="微软雅黑" charset="0"/>
                <a:cs typeface="微软雅黑" charset="0"/>
              </a:rPr>
              <a:t>多用户单账号场景分析</a:t>
            </a:r>
            <a:endParaRPr lang="zh-CN" altLang="en-US" sz="1600" dirty="0">
              <a:solidFill>
                <a:srgbClr val="2E3030"/>
              </a:solidFill>
              <a:latin typeface="微软雅黑" charset="0"/>
              <a:ea typeface="微软雅黑" charset="0"/>
              <a:cs typeface="微软雅黑" charset="0"/>
            </a:endParaRPr>
          </a:p>
        </p:txBody>
      </p:sp>
      <p:sp>
        <p:nvSpPr>
          <p:cNvPr id="60" name="TextBox 6"/>
          <p:cNvSpPr txBox="1">
            <a:spLocks noChangeArrowheads="1"/>
          </p:cNvSpPr>
          <p:nvPr/>
        </p:nvSpPr>
        <p:spPr bwMode="auto">
          <a:xfrm>
            <a:off x="827584" y="5630193"/>
            <a:ext cx="6767513"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defRPr>
            </a:lvl2pPr>
            <a:lvl3pPr>
              <a:defRPr sz="24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2000">
                <a:solidFill>
                  <a:schemeClr val="tx1"/>
                </a:solidFill>
                <a:latin typeface="Calibri" charset="0"/>
                <a:ea typeface="宋体" charset="0"/>
              </a:defRPr>
            </a:lvl5pPr>
            <a:lvl6pPr eaLnBrk="0" hangingPunct="0">
              <a:buFont typeface="Arial" charset="0"/>
              <a:defRPr sz="2000">
                <a:solidFill>
                  <a:schemeClr val="tx1"/>
                </a:solidFill>
                <a:latin typeface="Calibri" charset="0"/>
                <a:ea typeface="宋体" charset="0"/>
              </a:defRPr>
            </a:lvl6pPr>
            <a:lvl7pPr eaLnBrk="0" hangingPunct="0">
              <a:buFont typeface="Arial" charset="0"/>
              <a:defRPr sz="2000">
                <a:solidFill>
                  <a:schemeClr val="tx1"/>
                </a:solidFill>
                <a:latin typeface="Calibri" charset="0"/>
                <a:ea typeface="宋体" charset="0"/>
              </a:defRPr>
            </a:lvl7pPr>
            <a:lvl8pPr eaLnBrk="0" hangingPunct="0">
              <a:buFont typeface="Arial" charset="0"/>
              <a:defRPr sz="2000">
                <a:solidFill>
                  <a:schemeClr val="tx1"/>
                </a:solidFill>
                <a:latin typeface="Calibri" charset="0"/>
                <a:ea typeface="宋体" charset="0"/>
              </a:defRPr>
            </a:lvl8pPr>
            <a:lvl9pPr eaLnBrk="0" hangingPunct="0">
              <a:buFont typeface="Arial" charset="0"/>
              <a:defRPr sz="2000">
                <a:solidFill>
                  <a:schemeClr val="tx1"/>
                </a:solidFill>
                <a:latin typeface="Calibri" charset="0"/>
                <a:ea typeface="宋体" charset="0"/>
              </a:defRPr>
            </a:lvl9pPr>
          </a:lstStyle>
          <a:p>
            <a:pPr eaLnBrk="1" hangingPunct="1"/>
            <a:r>
              <a:rPr lang="zh-CN" altLang="en-US" sz="1600" dirty="0">
                <a:solidFill>
                  <a:srgbClr val="3EA6C2"/>
                </a:solidFill>
                <a:latin typeface="微软雅黑" charset="0"/>
                <a:ea typeface="微软雅黑" charset="0"/>
                <a:cs typeface="微软雅黑" charset="0"/>
              </a:rPr>
              <a:t>►</a:t>
            </a:r>
            <a:r>
              <a:rPr lang="en-US" altLang="zh-CN" sz="1600" dirty="0">
                <a:solidFill>
                  <a:srgbClr val="2E3030"/>
                </a:solidFill>
                <a:latin typeface="微软雅黑" charset="0"/>
                <a:ea typeface="微软雅黑" charset="0"/>
                <a:cs typeface="微软雅黑" charset="0"/>
              </a:rPr>
              <a:t>  </a:t>
            </a:r>
            <a:r>
              <a:rPr lang="zh-CN" altLang="en-US" sz="1400" dirty="0" smtClean="0">
                <a:solidFill>
                  <a:srgbClr val="2E3030"/>
                </a:solidFill>
                <a:latin typeface="微软雅黑" charset="0"/>
                <a:ea typeface="微软雅黑" charset="0"/>
                <a:cs typeface="微软雅黑" charset="0"/>
              </a:rPr>
              <a:t>多用户单账号手势密码触屏行为模式构建</a:t>
            </a:r>
            <a:endParaRPr lang="zh-CN" altLang="en-US" sz="1600" dirty="0">
              <a:solidFill>
                <a:srgbClr val="2E3030"/>
              </a:solidFill>
              <a:latin typeface="微软雅黑" charset="0"/>
              <a:ea typeface="微软雅黑" charset="0"/>
              <a:cs typeface="微软雅黑" charset="0"/>
            </a:endParaRPr>
          </a:p>
        </p:txBody>
      </p:sp>
      <p:sp>
        <p:nvSpPr>
          <p:cNvPr id="61" name="TextBox 6"/>
          <p:cNvSpPr txBox="1">
            <a:spLocks noChangeArrowheads="1"/>
          </p:cNvSpPr>
          <p:nvPr/>
        </p:nvSpPr>
        <p:spPr bwMode="auto">
          <a:xfrm>
            <a:off x="826345" y="5877272"/>
            <a:ext cx="6767513"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defRPr>
            </a:lvl2pPr>
            <a:lvl3pPr>
              <a:defRPr sz="24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2000">
                <a:solidFill>
                  <a:schemeClr val="tx1"/>
                </a:solidFill>
                <a:latin typeface="Calibri" charset="0"/>
                <a:ea typeface="宋体" charset="0"/>
              </a:defRPr>
            </a:lvl5pPr>
            <a:lvl6pPr eaLnBrk="0" hangingPunct="0">
              <a:buFont typeface="Arial" charset="0"/>
              <a:defRPr sz="2000">
                <a:solidFill>
                  <a:schemeClr val="tx1"/>
                </a:solidFill>
                <a:latin typeface="Calibri" charset="0"/>
                <a:ea typeface="宋体" charset="0"/>
              </a:defRPr>
            </a:lvl6pPr>
            <a:lvl7pPr eaLnBrk="0" hangingPunct="0">
              <a:buFont typeface="Arial" charset="0"/>
              <a:defRPr sz="2000">
                <a:solidFill>
                  <a:schemeClr val="tx1"/>
                </a:solidFill>
                <a:latin typeface="Calibri" charset="0"/>
                <a:ea typeface="宋体" charset="0"/>
              </a:defRPr>
            </a:lvl7pPr>
            <a:lvl8pPr eaLnBrk="0" hangingPunct="0">
              <a:buFont typeface="Arial" charset="0"/>
              <a:defRPr sz="2000">
                <a:solidFill>
                  <a:schemeClr val="tx1"/>
                </a:solidFill>
                <a:latin typeface="Calibri" charset="0"/>
                <a:ea typeface="宋体" charset="0"/>
              </a:defRPr>
            </a:lvl8pPr>
            <a:lvl9pPr eaLnBrk="0" hangingPunct="0">
              <a:buFont typeface="Arial" charset="0"/>
              <a:defRPr sz="2000">
                <a:solidFill>
                  <a:schemeClr val="tx1"/>
                </a:solidFill>
                <a:latin typeface="Calibri" charset="0"/>
                <a:ea typeface="宋体" charset="0"/>
              </a:defRPr>
            </a:lvl9pPr>
          </a:lstStyle>
          <a:p>
            <a:pPr eaLnBrk="1" hangingPunct="1"/>
            <a:r>
              <a:rPr lang="zh-CN" altLang="en-US" sz="1600" dirty="0">
                <a:solidFill>
                  <a:srgbClr val="3EA6C2"/>
                </a:solidFill>
                <a:latin typeface="微软雅黑" charset="0"/>
                <a:ea typeface="微软雅黑" charset="0"/>
                <a:cs typeface="微软雅黑" charset="0"/>
              </a:rPr>
              <a:t>►</a:t>
            </a:r>
            <a:r>
              <a:rPr lang="en-US" altLang="zh-CN" sz="1600" dirty="0">
                <a:solidFill>
                  <a:srgbClr val="2E3030"/>
                </a:solidFill>
                <a:latin typeface="微软雅黑" charset="0"/>
                <a:ea typeface="微软雅黑" charset="0"/>
                <a:cs typeface="微软雅黑" charset="0"/>
              </a:rPr>
              <a:t>  </a:t>
            </a:r>
            <a:r>
              <a:rPr lang="zh-CN" altLang="en-US" sz="1400" dirty="0" smtClean="0">
                <a:solidFill>
                  <a:srgbClr val="2E3030"/>
                </a:solidFill>
                <a:latin typeface="微软雅黑" charset="0"/>
                <a:ea typeface="微软雅黑" charset="0"/>
                <a:cs typeface="微软雅黑" charset="0"/>
              </a:rPr>
              <a:t>实验分析</a:t>
            </a:r>
            <a:endParaRPr lang="zh-CN" altLang="en-US" sz="1600" dirty="0">
              <a:solidFill>
                <a:srgbClr val="2E3030"/>
              </a:solidFill>
              <a:latin typeface="微软雅黑" charset="0"/>
              <a:ea typeface="微软雅黑" charset="0"/>
              <a:cs typeface="微软雅黑" charset="0"/>
            </a:endParaRPr>
          </a:p>
        </p:txBody>
      </p:sp>
    </p:spTree>
    <p:extLst>
      <p:ext uri="{BB962C8B-B14F-4D97-AF65-F5344CB8AC3E}">
        <p14:creationId xmlns:p14="http://schemas.microsoft.com/office/powerpoint/2010/main" val="112119803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a:spLocks noChangeArrowheads="1"/>
          </p:cNvSpPr>
          <p:nvPr/>
        </p:nvSpPr>
        <p:spPr bwMode="auto">
          <a:xfrm>
            <a:off x="899592" y="1556792"/>
            <a:ext cx="224155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defRPr>
            </a:lvl2pPr>
            <a:lvl3pPr>
              <a:defRPr sz="24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2000">
                <a:solidFill>
                  <a:schemeClr val="tx1"/>
                </a:solidFill>
                <a:latin typeface="Calibri" charset="0"/>
                <a:ea typeface="宋体" charset="0"/>
              </a:defRPr>
            </a:lvl5pPr>
            <a:lvl6pPr eaLnBrk="0" hangingPunct="0">
              <a:buFont typeface="Arial" charset="0"/>
              <a:defRPr sz="2000">
                <a:solidFill>
                  <a:schemeClr val="tx1"/>
                </a:solidFill>
                <a:latin typeface="Calibri" charset="0"/>
                <a:ea typeface="宋体" charset="0"/>
              </a:defRPr>
            </a:lvl6pPr>
            <a:lvl7pPr eaLnBrk="0" hangingPunct="0">
              <a:buFont typeface="Arial" charset="0"/>
              <a:defRPr sz="2000">
                <a:solidFill>
                  <a:schemeClr val="tx1"/>
                </a:solidFill>
                <a:latin typeface="Calibri" charset="0"/>
                <a:ea typeface="宋体" charset="0"/>
              </a:defRPr>
            </a:lvl7pPr>
            <a:lvl8pPr eaLnBrk="0" hangingPunct="0">
              <a:buFont typeface="Arial" charset="0"/>
              <a:defRPr sz="2000">
                <a:solidFill>
                  <a:schemeClr val="tx1"/>
                </a:solidFill>
                <a:latin typeface="Calibri" charset="0"/>
                <a:ea typeface="宋体" charset="0"/>
              </a:defRPr>
            </a:lvl8pPr>
            <a:lvl9pPr eaLnBrk="0" hangingPunct="0">
              <a:buFont typeface="Arial" charset="0"/>
              <a:defRPr sz="2000">
                <a:solidFill>
                  <a:schemeClr val="tx1"/>
                </a:solidFill>
                <a:latin typeface="Calibri" charset="0"/>
                <a:ea typeface="宋体" charset="0"/>
              </a:defRPr>
            </a:lvl9pPr>
          </a:lstStyle>
          <a:p>
            <a:r>
              <a:rPr lang="zh-CN" altLang="en-US" b="1" dirty="0" smtClean="0">
                <a:solidFill>
                  <a:schemeClr val="bg1"/>
                </a:solidFill>
                <a:latin typeface="+mn-ea"/>
                <a:ea typeface="+mn-ea"/>
                <a:cs typeface="幼圆" charset="0"/>
              </a:rPr>
              <a:t>六</a:t>
            </a:r>
            <a:r>
              <a:rPr lang="en-US" altLang="zh-CN" b="1" dirty="0" smtClean="0">
                <a:solidFill>
                  <a:schemeClr val="bg1"/>
                </a:solidFill>
                <a:latin typeface="+mn-ea"/>
                <a:ea typeface="+mn-ea"/>
                <a:cs typeface="幼圆" charset="0"/>
              </a:rPr>
              <a:t>. </a:t>
            </a:r>
            <a:r>
              <a:rPr lang="zh-CN" altLang="en-US" b="1" dirty="0" smtClean="0">
                <a:solidFill>
                  <a:schemeClr val="bg1"/>
                </a:solidFill>
                <a:latin typeface="+mj-ea"/>
                <a:ea typeface="+mj-ea"/>
              </a:rPr>
              <a:t>多用户单账号手势密码触屏行为模式构</a:t>
            </a:r>
            <a:r>
              <a:rPr lang="zh-CN" altLang="en-US" b="1" dirty="0">
                <a:solidFill>
                  <a:schemeClr val="bg1"/>
                </a:solidFill>
                <a:latin typeface="+mj-ea"/>
                <a:ea typeface="+mj-ea"/>
              </a:rPr>
              <a:t>建</a:t>
            </a:r>
            <a:endParaRPr lang="zh-CN" altLang="en-US" b="1" dirty="0">
              <a:solidFill>
                <a:schemeClr val="bg1"/>
              </a:solidFill>
              <a:latin typeface="+mj-ea"/>
              <a:ea typeface="+mj-ea"/>
              <a:cs typeface="幼圆" charset="0"/>
            </a:endParaRPr>
          </a:p>
        </p:txBody>
      </p:sp>
      <p:cxnSp>
        <p:nvCxnSpPr>
          <p:cNvPr id="7" name="直接连接符 6"/>
          <p:cNvCxnSpPr/>
          <p:nvPr/>
        </p:nvCxnSpPr>
        <p:spPr>
          <a:xfrm>
            <a:off x="755576" y="2276872"/>
            <a:ext cx="806489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占位符 2"/>
          <p:cNvSpPr>
            <a:spLocks noGrp="1"/>
          </p:cNvSpPr>
          <p:nvPr>
            <p:ph type="body" sz="quarter" idx="11"/>
          </p:nvPr>
        </p:nvSpPr>
        <p:spPr>
          <a:xfrm>
            <a:off x="827584" y="3356992"/>
            <a:ext cx="7272808" cy="1584176"/>
          </a:xfrm>
        </p:spPr>
        <p:txBody>
          <a:bodyPr>
            <a:noAutofit/>
          </a:bodyPr>
          <a:lstStyle/>
          <a:p>
            <a:pPr algn="l"/>
            <a:r>
              <a:rPr lang="en-US" altLang="zh-CN" sz="2200" b="1" dirty="0" smtClean="0">
                <a:solidFill>
                  <a:schemeClr val="bg1"/>
                </a:solidFill>
              </a:rPr>
              <a:t>6.1 </a:t>
            </a:r>
            <a:r>
              <a:rPr lang="zh-CN" altLang="en-US" sz="2200" b="1" dirty="0" smtClean="0">
                <a:solidFill>
                  <a:schemeClr val="bg1"/>
                </a:solidFill>
                <a:latin typeface="微软雅黑"/>
                <a:ea typeface="微软雅黑"/>
                <a:cs typeface="微软雅黑"/>
              </a:rPr>
              <a:t>多用户单账号场景分析</a:t>
            </a:r>
            <a:endParaRPr lang="en-US" altLang="zh-CN" sz="2200" b="1" dirty="0" smtClean="0">
              <a:solidFill>
                <a:schemeClr val="bg1"/>
              </a:solidFill>
              <a:latin typeface="微软雅黑"/>
              <a:ea typeface="微软雅黑"/>
              <a:cs typeface="微软雅黑"/>
            </a:endParaRPr>
          </a:p>
          <a:p>
            <a:pPr algn="l"/>
            <a:r>
              <a:rPr lang="en-US" altLang="zh-CN" sz="2200" b="1" dirty="0">
                <a:solidFill>
                  <a:schemeClr val="bg1"/>
                </a:solidFill>
              </a:rPr>
              <a:t>6</a:t>
            </a:r>
            <a:r>
              <a:rPr lang="en-US" altLang="zh-CN" sz="2200" b="1" dirty="0" smtClean="0">
                <a:solidFill>
                  <a:schemeClr val="bg1"/>
                </a:solidFill>
              </a:rPr>
              <a:t>.2 </a:t>
            </a:r>
            <a:r>
              <a:rPr lang="zh-CN" altLang="en-US" sz="2200" b="1" dirty="0" smtClean="0">
                <a:solidFill>
                  <a:schemeClr val="bg1"/>
                </a:solidFill>
              </a:rPr>
              <a:t>多用户单账号手势密码触屏行为模式构建</a:t>
            </a:r>
            <a:endParaRPr lang="en-US" altLang="zh-CN" sz="2200" b="1" dirty="0" smtClean="0">
              <a:solidFill>
                <a:schemeClr val="bg1"/>
              </a:solidFill>
            </a:endParaRPr>
          </a:p>
          <a:p>
            <a:pPr algn="l"/>
            <a:r>
              <a:rPr lang="en-US" altLang="zh-CN" sz="2200" b="1" dirty="0">
                <a:solidFill>
                  <a:schemeClr val="bg1"/>
                </a:solidFill>
              </a:rPr>
              <a:t>6</a:t>
            </a:r>
            <a:r>
              <a:rPr lang="en-US" altLang="zh-CN" sz="2200" b="1" dirty="0" smtClean="0">
                <a:solidFill>
                  <a:schemeClr val="bg1"/>
                </a:solidFill>
              </a:rPr>
              <a:t>.3 </a:t>
            </a:r>
            <a:r>
              <a:rPr lang="zh-CN" altLang="en-US" sz="2200" b="1" dirty="0" smtClean="0">
                <a:solidFill>
                  <a:schemeClr val="bg1"/>
                </a:solidFill>
              </a:rPr>
              <a:t>实验分析</a:t>
            </a:r>
            <a:endParaRPr lang="en-US" altLang="zh-CN" sz="2200" b="1" dirty="0">
              <a:solidFill>
                <a:schemeClr val="bg1"/>
              </a:solidFill>
            </a:endParaRPr>
          </a:p>
          <a:p>
            <a:pPr algn="l"/>
            <a:endParaRPr lang="en-US" altLang="zh-CN" sz="2200" b="1" dirty="0">
              <a:solidFill>
                <a:schemeClr val="bg1"/>
              </a:solidFill>
              <a:latin typeface="微软雅黑"/>
              <a:cs typeface="微软雅黑"/>
            </a:endParaRPr>
          </a:p>
          <a:p>
            <a:pPr algn="l"/>
            <a:endParaRPr lang="en-US" altLang="zh-CN" sz="2200" b="1" dirty="0" smtClean="0">
              <a:solidFill>
                <a:schemeClr val="bg1"/>
              </a:solidFill>
              <a:latin typeface="微软雅黑"/>
              <a:cs typeface="微软雅黑"/>
            </a:endParaRPr>
          </a:p>
          <a:p>
            <a:pPr algn="l"/>
            <a:endParaRPr lang="zh-CN" altLang="zh-CN" sz="2200" b="1" dirty="0">
              <a:solidFill>
                <a:schemeClr val="bg1"/>
              </a:solidFill>
            </a:endParaRPr>
          </a:p>
        </p:txBody>
      </p:sp>
    </p:spTree>
    <p:extLst>
      <p:ext uri="{BB962C8B-B14F-4D97-AF65-F5344CB8AC3E}">
        <p14:creationId xmlns:p14="http://schemas.microsoft.com/office/powerpoint/2010/main" val="20218693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3851920" y="72008"/>
            <a:ext cx="4572719" cy="332656"/>
          </a:xfrm>
        </p:spPr>
        <p:txBody>
          <a:bodyPr/>
          <a:lstStyle/>
          <a:p>
            <a:r>
              <a:rPr lang="zh-CN" altLang="en-US" sz="1400" dirty="0" smtClean="0"/>
              <a:t>多用户单账号场景分析</a:t>
            </a:r>
            <a:endParaRPr lang="zh-CN" altLang="en-US" sz="1400" dirty="0"/>
          </a:p>
        </p:txBody>
      </p:sp>
      <p:sp>
        <p:nvSpPr>
          <p:cNvPr id="5" name="文本占位符 4"/>
          <p:cNvSpPr>
            <a:spLocks noGrp="1"/>
          </p:cNvSpPr>
          <p:nvPr>
            <p:ph type="body" sz="quarter" idx="11"/>
          </p:nvPr>
        </p:nvSpPr>
        <p:spPr/>
        <p:txBody>
          <a:bodyPr/>
          <a:lstStyle/>
          <a:p>
            <a:r>
              <a:rPr lang="en-US" altLang="zh-CN" dirty="0"/>
              <a:t>6</a:t>
            </a:r>
            <a:r>
              <a:rPr lang="en-US" altLang="zh-CN" dirty="0" smtClean="0"/>
              <a:t>.1</a:t>
            </a:r>
            <a:endParaRPr lang="zh-CN" altLang="en-US" dirty="0"/>
          </a:p>
        </p:txBody>
      </p:sp>
      <p:grpSp>
        <p:nvGrpSpPr>
          <p:cNvPr id="6" name="组 5"/>
          <p:cNvGrpSpPr/>
          <p:nvPr/>
        </p:nvGrpSpPr>
        <p:grpSpPr>
          <a:xfrm>
            <a:off x="653808" y="1295210"/>
            <a:ext cx="7632051" cy="471564"/>
            <a:chOff x="414921" y="1244910"/>
            <a:chExt cx="7632051" cy="471564"/>
          </a:xfrm>
        </p:grpSpPr>
        <p:sp>
          <p:nvSpPr>
            <p:cNvPr id="7" name="矩形 6"/>
            <p:cNvSpPr/>
            <p:nvPr/>
          </p:nvSpPr>
          <p:spPr>
            <a:xfrm>
              <a:off x="427494" y="1244910"/>
              <a:ext cx="7619478" cy="471564"/>
            </a:xfrm>
            <a:prstGeom prst="rect">
              <a:avLst/>
            </a:prstGeom>
            <a:ln>
              <a:solidFill>
                <a:srgbClr val="1F1F1F"/>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8" name="文本框 7"/>
            <p:cNvSpPr txBox="1"/>
            <p:nvPr/>
          </p:nvSpPr>
          <p:spPr>
            <a:xfrm>
              <a:off x="414921" y="1307791"/>
              <a:ext cx="7443449" cy="369332"/>
            </a:xfrm>
            <a:prstGeom prst="rect">
              <a:avLst/>
            </a:prstGeom>
            <a:noFill/>
          </p:spPr>
          <p:txBody>
            <a:bodyPr wrap="square" rtlCol="0">
              <a:spAutoFit/>
            </a:bodyPr>
            <a:lstStyle/>
            <a:p>
              <a:r>
                <a:rPr kumimoji="1" lang="zh-CN" altLang="en-US" dirty="0" smtClean="0">
                  <a:solidFill>
                    <a:srgbClr val="1F1F1F"/>
                  </a:solidFill>
                </a:rPr>
                <a:t>前期工作：已完成单用户单账户的手势密码触屏行为模型构建研究工作。</a:t>
              </a:r>
              <a:endParaRPr kumimoji="1" lang="zh-CN" altLang="en-US" dirty="0">
                <a:solidFill>
                  <a:srgbClr val="1F1F1F"/>
                </a:solidFill>
              </a:endParaRPr>
            </a:p>
          </p:txBody>
        </p:sp>
      </p:grpSp>
      <p:grpSp>
        <p:nvGrpSpPr>
          <p:cNvPr id="9" name="组 8"/>
          <p:cNvGrpSpPr/>
          <p:nvPr/>
        </p:nvGrpSpPr>
        <p:grpSpPr>
          <a:xfrm>
            <a:off x="641235" y="2049702"/>
            <a:ext cx="7896091" cy="515558"/>
            <a:chOff x="402348" y="1999408"/>
            <a:chExt cx="7896091" cy="369332"/>
          </a:xfrm>
        </p:grpSpPr>
        <p:sp>
          <p:nvSpPr>
            <p:cNvPr id="10" name="矩形 9"/>
            <p:cNvSpPr/>
            <p:nvPr/>
          </p:nvSpPr>
          <p:spPr>
            <a:xfrm>
              <a:off x="402348" y="1999408"/>
              <a:ext cx="7619478" cy="369332"/>
            </a:xfrm>
            <a:prstGeom prst="rect">
              <a:avLst/>
            </a:prstGeom>
            <a:ln>
              <a:solidFill>
                <a:srgbClr val="1F1F1F"/>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1" name="文本框 10"/>
            <p:cNvSpPr txBox="1"/>
            <p:nvPr/>
          </p:nvSpPr>
          <p:spPr>
            <a:xfrm>
              <a:off x="414921" y="2053458"/>
              <a:ext cx="7883518" cy="264580"/>
            </a:xfrm>
            <a:prstGeom prst="rect">
              <a:avLst/>
            </a:prstGeom>
            <a:noFill/>
          </p:spPr>
          <p:txBody>
            <a:bodyPr wrap="square" rtlCol="0">
              <a:spAutoFit/>
            </a:bodyPr>
            <a:lstStyle/>
            <a:p>
              <a:r>
                <a:rPr kumimoji="1" lang="zh-CN" altLang="en-US" dirty="0" smtClean="0">
                  <a:solidFill>
                    <a:srgbClr val="1F1F1F"/>
                  </a:solidFill>
                </a:rPr>
                <a:t>现实场景：存在情侣（两人）、家庭（三人）共用一个手势密码的情形。</a:t>
              </a:r>
              <a:endParaRPr kumimoji="1" lang="zh-CN" altLang="en-US" dirty="0">
                <a:solidFill>
                  <a:srgbClr val="1F1F1F"/>
                </a:solidFill>
              </a:endParaRPr>
            </a:p>
          </p:txBody>
        </p:sp>
      </p:grpSp>
      <p:sp>
        <p:nvSpPr>
          <p:cNvPr id="12" name="下箭头 11"/>
          <p:cNvSpPr/>
          <p:nvPr/>
        </p:nvSpPr>
        <p:spPr>
          <a:xfrm>
            <a:off x="4199506" y="2841919"/>
            <a:ext cx="411480" cy="917963"/>
          </a:xfrm>
          <a:prstGeom prst="downArrow">
            <a:avLst/>
          </a:prstGeom>
          <a:ln/>
        </p:spPr>
        <p:style>
          <a:lnRef idx="2">
            <a:schemeClr val="accent5">
              <a:shade val="50000"/>
            </a:schemeClr>
          </a:lnRef>
          <a:fillRef idx="1">
            <a:schemeClr val="accent5"/>
          </a:fillRef>
          <a:effectRef idx="0">
            <a:schemeClr val="accent5"/>
          </a:effectRef>
          <a:fontRef idx="minor">
            <a:schemeClr val="lt1"/>
          </a:fontRef>
        </p:style>
        <p:txBody>
          <a:bodyPr/>
          <a:lstStyle/>
          <a:p>
            <a:endParaRPr lang="zh-CN" altLang="en-US"/>
          </a:p>
        </p:txBody>
      </p:sp>
      <p:grpSp>
        <p:nvGrpSpPr>
          <p:cNvPr id="13" name="组 12"/>
          <p:cNvGrpSpPr/>
          <p:nvPr/>
        </p:nvGrpSpPr>
        <p:grpSpPr>
          <a:xfrm>
            <a:off x="662941" y="4059174"/>
            <a:ext cx="7666330" cy="1282628"/>
            <a:chOff x="438347" y="3971153"/>
            <a:chExt cx="7666330" cy="1282628"/>
          </a:xfrm>
        </p:grpSpPr>
        <p:sp>
          <p:nvSpPr>
            <p:cNvPr id="14" name="文本框 13"/>
            <p:cNvSpPr txBox="1"/>
            <p:nvPr/>
          </p:nvSpPr>
          <p:spPr>
            <a:xfrm>
              <a:off x="2791529" y="3971153"/>
              <a:ext cx="4840522" cy="461665"/>
            </a:xfrm>
            <a:prstGeom prst="rect">
              <a:avLst/>
            </a:prstGeom>
            <a:noFill/>
          </p:spPr>
          <p:txBody>
            <a:bodyPr wrap="square" rtlCol="0">
              <a:spAutoFit/>
            </a:bodyPr>
            <a:lstStyle/>
            <a:p>
              <a:r>
                <a:rPr kumimoji="1" lang="zh-CN" altLang="en-US" sz="2400" dirty="0" smtClean="0">
                  <a:solidFill>
                    <a:srgbClr val="1F1F1F"/>
                  </a:solidFill>
                </a:rPr>
                <a:t>多用户单账号场景</a:t>
              </a:r>
              <a:endParaRPr kumimoji="1" lang="zh-CN" altLang="en-US" sz="2400" dirty="0">
                <a:solidFill>
                  <a:srgbClr val="1F1F1F"/>
                </a:solidFill>
              </a:endParaRPr>
            </a:p>
          </p:txBody>
        </p:sp>
        <p:grpSp>
          <p:nvGrpSpPr>
            <p:cNvPr id="15" name="组 14"/>
            <p:cNvGrpSpPr/>
            <p:nvPr/>
          </p:nvGrpSpPr>
          <p:grpSpPr>
            <a:xfrm>
              <a:off x="438347" y="4537015"/>
              <a:ext cx="7666330" cy="716766"/>
              <a:chOff x="414921" y="4178632"/>
              <a:chExt cx="7666330" cy="716766"/>
            </a:xfrm>
          </p:grpSpPr>
          <p:sp>
            <p:nvSpPr>
              <p:cNvPr id="16" name="矩形 15"/>
              <p:cNvSpPr/>
              <p:nvPr/>
            </p:nvSpPr>
            <p:spPr>
              <a:xfrm>
                <a:off x="461773" y="4178632"/>
                <a:ext cx="7619478" cy="716766"/>
              </a:xfrm>
              <a:prstGeom prst="rect">
                <a:avLst/>
              </a:prstGeom>
              <a:ln>
                <a:solidFill>
                  <a:srgbClr val="1F1F1F"/>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7" name="文本框 16"/>
              <p:cNvSpPr txBox="1"/>
              <p:nvPr/>
            </p:nvSpPr>
            <p:spPr>
              <a:xfrm>
                <a:off x="414921" y="4178632"/>
                <a:ext cx="7619478" cy="646331"/>
              </a:xfrm>
              <a:prstGeom prst="rect">
                <a:avLst/>
              </a:prstGeom>
              <a:noFill/>
            </p:spPr>
            <p:txBody>
              <a:bodyPr wrap="square" rtlCol="0">
                <a:spAutoFit/>
              </a:bodyPr>
              <a:lstStyle/>
              <a:p>
                <a:r>
                  <a:rPr kumimoji="1" lang="zh-CN" altLang="en-US" dirty="0" smtClean="0">
                    <a:solidFill>
                      <a:srgbClr val="1F1F1F"/>
                    </a:solidFill>
                  </a:rPr>
                  <a:t>来自同一个“家庭”的用户完成同一手势，可通过认证；不属于这个“家庭”的用户完成这一手势，则不能通过认证。</a:t>
                </a:r>
                <a:endParaRPr kumimoji="1" lang="zh-CN" altLang="en-US" dirty="0">
                  <a:solidFill>
                    <a:srgbClr val="1F1F1F"/>
                  </a:solidFill>
                </a:endParaRPr>
              </a:p>
            </p:txBody>
          </p:sp>
        </p:grpSp>
      </p:grpSp>
    </p:spTree>
    <p:extLst>
      <p:ext uri="{BB962C8B-B14F-4D97-AF65-F5344CB8AC3E}">
        <p14:creationId xmlns:p14="http://schemas.microsoft.com/office/powerpoint/2010/main" val="261584375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3851920" y="72008"/>
            <a:ext cx="4572719" cy="332656"/>
          </a:xfrm>
        </p:spPr>
        <p:txBody>
          <a:bodyPr/>
          <a:lstStyle/>
          <a:p>
            <a:r>
              <a:rPr lang="zh-CN" altLang="en-US" sz="1400" dirty="0" smtClean="0"/>
              <a:t>多用户单账号手势密码触屏行为模式构建</a:t>
            </a:r>
            <a:endParaRPr lang="zh-CN" altLang="en-US" sz="1400" dirty="0"/>
          </a:p>
        </p:txBody>
      </p:sp>
      <p:sp>
        <p:nvSpPr>
          <p:cNvPr id="5" name="文本占位符 4"/>
          <p:cNvSpPr>
            <a:spLocks noGrp="1"/>
          </p:cNvSpPr>
          <p:nvPr>
            <p:ph type="body" sz="quarter" idx="11"/>
          </p:nvPr>
        </p:nvSpPr>
        <p:spPr/>
        <p:txBody>
          <a:bodyPr/>
          <a:lstStyle/>
          <a:p>
            <a:r>
              <a:rPr lang="en-US" altLang="zh-CN" dirty="0" smtClean="0"/>
              <a:t>6.2</a:t>
            </a:r>
            <a:endParaRPr lang="zh-CN" altLang="en-US" dirty="0"/>
          </a:p>
        </p:txBody>
      </p:sp>
      <p:grpSp>
        <p:nvGrpSpPr>
          <p:cNvPr id="6" name="组 5"/>
          <p:cNvGrpSpPr/>
          <p:nvPr/>
        </p:nvGrpSpPr>
        <p:grpSpPr>
          <a:xfrm>
            <a:off x="755576" y="2204864"/>
            <a:ext cx="7495939" cy="4384565"/>
            <a:chOff x="787555" y="1213434"/>
            <a:chExt cx="7495939" cy="4384565"/>
          </a:xfrm>
        </p:grpSpPr>
        <p:grpSp>
          <p:nvGrpSpPr>
            <p:cNvPr id="7" name="组 6"/>
            <p:cNvGrpSpPr/>
            <p:nvPr/>
          </p:nvGrpSpPr>
          <p:grpSpPr>
            <a:xfrm>
              <a:off x="787555" y="1213434"/>
              <a:ext cx="7495939" cy="4384565"/>
              <a:chOff x="787555" y="1213434"/>
              <a:chExt cx="7495939" cy="4384565"/>
            </a:xfrm>
          </p:grpSpPr>
          <p:grpSp>
            <p:nvGrpSpPr>
              <p:cNvPr id="17" name="组 16"/>
              <p:cNvGrpSpPr/>
              <p:nvPr/>
            </p:nvGrpSpPr>
            <p:grpSpPr>
              <a:xfrm>
                <a:off x="787556" y="1521211"/>
                <a:ext cx="7368004" cy="3723535"/>
                <a:chOff x="766976" y="930884"/>
                <a:chExt cx="7368004" cy="3723535"/>
              </a:xfrm>
            </p:grpSpPr>
            <p:sp>
              <p:nvSpPr>
                <p:cNvPr id="21" name="罐形 20"/>
                <p:cNvSpPr/>
                <p:nvPr/>
              </p:nvSpPr>
              <p:spPr>
                <a:xfrm>
                  <a:off x="4729116" y="2097996"/>
                  <a:ext cx="1077870" cy="504996"/>
                </a:xfrm>
                <a:prstGeom prst="can">
                  <a:avLst/>
                </a:prstGeom>
                <a:ln>
                  <a:solidFill>
                    <a:schemeClr val="accent5">
                      <a:lumMod val="75000"/>
                    </a:schemeClr>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a:lstStyle/>
                <a:p>
                  <a:pPr algn="ctr"/>
                  <a:r>
                    <a:rPr lang="zh-CN" altLang="en-US" sz="1600" dirty="0" smtClean="0">
                      <a:solidFill>
                        <a:srgbClr val="1F1F1F"/>
                      </a:solidFill>
                    </a:rPr>
                    <a:t>训练集</a:t>
                  </a:r>
                  <a:endParaRPr lang="zh-CN" altLang="en-US" sz="1600" dirty="0">
                    <a:solidFill>
                      <a:srgbClr val="1F1F1F"/>
                    </a:solidFill>
                  </a:endParaRPr>
                </a:p>
              </p:txBody>
            </p:sp>
            <p:sp>
              <p:nvSpPr>
                <p:cNvPr id="22" name="罐形 21"/>
                <p:cNvSpPr/>
                <p:nvPr/>
              </p:nvSpPr>
              <p:spPr>
                <a:xfrm>
                  <a:off x="6631343" y="3936153"/>
                  <a:ext cx="1077870" cy="546313"/>
                </a:xfrm>
                <a:prstGeom prst="can">
                  <a:avLst/>
                </a:prstGeom>
                <a:ln>
                  <a:solidFill>
                    <a:schemeClr val="accent5">
                      <a:lumMod val="75000"/>
                    </a:schemeClr>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a:lstStyle/>
                <a:p>
                  <a:pPr algn="ctr"/>
                  <a:r>
                    <a:rPr lang="zh-CN" altLang="en-US" sz="1600" dirty="0" smtClean="0">
                      <a:solidFill>
                        <a:srgbClr val="1F1F1F"/>
                      </a:solidFill>
                    </a:rPr>
                    <a:t>测试集</a:t>
                  </a:r>
                  <a:endParaRPr lang="zh-CN" altLang="en-US" sz="1600" dirty="0">
                    <a:solidFill>
                      <a:srgbClr val="1F1F1F"/>
                    </a:solidFill>
                  </a:endParaRPr>
                </a:p>
              </p:txBody>
            </p:sp>
            <p:grpSp>
              <p:nvGrpSpPr>
                <p:cNvPr id="23" name="组 22"/>
                <p:cNvGrpSpPr/>
                <p:nvPr/>
              </p:nvGrpSpPr>
              <p:grpSpPr>
                <a:xfrm>
                  <a:off x="766976" y="930884"/>
                  <a:ext cx="1295060" cy="2237629"/>
                  <a:chOff x="766976" y="1069551"/>
                  <a:chExt cx="1295060" cy="2237629"/>
                </a:xfrm>
              </p:grpSpPr>
              <p:sp>
                <p:nvSpPr>
                  <p:cNvPr id="56" name="矩形 55"/>
                  <p:cNvSpPr/>
                  <p:nvPr/>
                </p:nvSpPr>
                <p:spPr>
                  <a:xfrm>
                    <a:off x="766976" y="1069551"/>
                    <a:ext cx="1295060" cy="2237629"/>
                  </a:xfrm>
                  <a:prstGeom prst="rect">
                    <a:avLst/>
                  </a:prstGeom>
                  <a:ln>
                    <a:prstDash val="dot"/>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rgbClr val="1F1F1F"/>
                      </a:solidFill>
                    </a:endParaRPr>
                  </a:p>
                </p:txBody>
              </p:sp>
              <p:sp>
                <p:nvSpPr>
                  <p:cNvPr id="57" name="罐形 56"/>
                  <p:cNvSpPr/>
                  <p:nvPr/>
                </p:nvSpPr>
                <p:spPr>
                  <a:xfrm>
                    <a:off x="880138" y="1221143"/>
                    <a:ext cx="1077870" cy="438735"/>
                  </a:xfrm>
                  <a:prstGeom prst="can">
                    <a:avLst/>
                  </a:prstGeom>
                  <a:ln>
                    <a:solidFill>
                      <a:schemeClr val="accent5">
                        <a:lumMod val="75000"/>
                      </a:schemeClr>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a:lstStyle/>
                  <a:p>
                    <a:pPr algn="ctr"/>
                    <a:r>
                      <a:rPr lang="zh-CN" altLang="en-US" sz="1600" dirty="0" smtClean="0">
                        <a:solidFill>
                          <a:srgbClr val="1F1F1F"/>
                        </a:solidFill>
                      </a:rPr>
                      <a:t>原始数据</a:t>
                    </a:r>
                    <a:endParaRPr lang="zh-CN" altLang="en-US" sz="1600" dirty="0">
                      <a:solidFill>
                        <a:srgbClr val="1F1F1F"/>
                      </a:solidFill>
                    </a:endParaRPr>
                  </a:p>
                </p:txBody>
              </p:sp>
              <p:sp>
                <p:nvSpPr>
                  <p:cNvPr id="58" name="矩形 57"/>
                  <p:cNvSpPr/>
                  <p:nvPr/>
                </p:nvSpPr>
                <p:spPr>
                  <a:xfrm>
                    <a:off x="880138" y="2060165"/>
                    <a:ext cx="1077870" cy="373756"/>
                  </a:xfrm>
                  <a:prstGeom prst="rect">
                    <a:avLst/>
                  </a:prstGeom>
                  <a:ln>
                    <a:solidFill>
                      <a:srgbClr val="31859C"/>
                    </a:solidFill>
                  </a:ln>
                </p:spPr>
                <p:style>
                  <a:lnRef idx="2">
                    <a:schemeClr val="accent5"/>
                  </a:lnRef>
                  <a:fillRef idx="1">
                    <a:schemeClr val="lt1"/>
                  </a:fillRef>
                  <a:effectRef idx="0">
                    <a:schemeClr val="accent5"/>
                  </a:effectRef>
                  <a:fontRef idx="minor">
                    <a:schemeClr val="dk1"/>
                  </a:fontRef>
                </p:style>
                <p:txBody>
                  <a:bodyPr/>
                  <a:lstStyle/>
                  <a:p>
                    <a:pPr algn="ctr"/>
                    <a:r>
                      <a:rPr lang="zh-CN" altLang="en-US" sz="1600" dirty="0" smtClean="0">
                        <a:solidFill>
                          <a:srgbClr val="1F1F1F"/>
                        </a:solidFill>
                      </a:rPr>
                      <a:t>数据清理</a:t>
                    </a:r>
                    <a:endParaRPr lang="zh-CN" altLang="en-US" sz="1600" dirty="0">
                      <a:solidFill>
                        <a:srgbClr val="1F1F1F"/>
                      </a:solidFill>
                    </a:endParaRPr>
                  </a:p>
                </p:txBody>
              </p:sp>
              <p:sp>
                <p:nvSpPr>
                  <p:cNvPr id="59" name="矩形 58"/>
                  <p:cNvSpPr/>
                  <p:nvPr/>
                </p:nvSpPr>
                <p:spPr>
                  <a:xfrm>
                    <a:off x="880138" y="2813273"/>
                    <a:ext cx="1077870" cy="373756"/>
                  </a:xfrm>
                  <a:prstGeom prst="rect">
                    <a:avLst/>
                  </a:prstGeom>
                  <a:ln>
                    <a:solidFill>
                      <a:srgbClr val="31859C"/>
                    </a:solidFill>
                  </a:ln>
                </p:spPr>
                <p:style>
                  <a:lnRef idx="2">
                    <a:schemeClr val="accent5"/>
                  </a:lnRef>
                  <a:fillRef idx="1">
                    <a:schemeClr val="lt1"/>
                  </a:fillRef>
                  <a:effectRef idx="0">
                    <a:schemeClr val="accent5"/>
                  </a:effectRef>
                  <a:fontRef idx="minor">
                    <a:schemeClr val="dk1"/>
                  </a:fontRef>
                </p:style>
                <p:txBody>
                  <a:bodyPr/>
                  <a:lstStyle/>
                  <a:p>
                    <a:pPr algn="ctr"/>
                    <a:r>
                      <a:rPr lang="zh-CN" altLang="en-US" sz="1600" dirty="0" smtClean="0">
                        <a:solidFill>
                          <a:srgbClr val="1F1F1F"/>
                        </a:solidFill>
                      </a:rPr>
                      <a:t>归一化</a:t>
                    </a:r>
                    <a:endParaRPr lang="zh-CN" altLang="en-US" sz="1600" dirty="0">
                      <a:solidFill>
                        <a:srgbClr val="1F1F1F"/>
                      </a:solidFill>
                    </a:endParaRPr>
                  </a:p>
                </p:txBody>
              </p:sp>
              <p:sp>
                <p:nvSpPr>
                  <p:cNvPr id="60" name="下箭头 59"/>
                  <p:cNvSpPr/>
                  <p:nvPr/>
                </p:nvSpPr>
                <p:spPr>
                  <a:xfrm>
                    <a:off x="1232192" y="1685028"/>
                    <a:ext cx="326909" cy="364671"/>
                  </a:xfrm>
                  <a:prstGeom prst="downArrow">
                    <a:avLst/>
                  </a:prstGeom>
                  <a:ln>
                    <a:solidFill>
                      <a:srgbClr val="31859C"/>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solidFill>
                        <a:srgbClr val="1F1F1F"/>
                      </a:solidFill>
                    </a:endParaRPr>
                  </a:p>
                </p:txBody>
              </p:sp>
              <p:sp>
                <p:nvSpPr>
                  <p:cNvPr id="61" name="下箭头 60"/>
                  <p:cNvSpPr/>
                  <p:nvPr/>
                </p:nvSpPr>
                <p:spPr>
                  <a:xfrm>
                    <a:off x="1221137" y="2433922"/>
                    <a:ext cx="326909" cy="364671"/>
                  </a:xfrm>
                  <a:prstGeom prst="downArrow">
                    <a:avLst/>
                  </a:prstGeom>
                  <a:ln>
                    <a:solidFill>
                      <a:srgbClr val="31859C"/>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solidFill>
                        <a:srgbClr val="1F1F1F"/>
                      </a:solidFill>
                    </a:endParaRPr>
                  </a:p>
                </p:txBody>
              </p:sp>
            </p:grpSp>
            <p:sp>
              <p:nvSpPr>
                <p:cNvPr id="24" name="上箭头 23"/>
                <p:cNvSpPr/>
                <p:nvPr/>
              </p:nvSpPr>
              <p:spPr>
                <a:xfrm>
                  <a:off x="3144654" y="2193697"/>
                  <a:ext cx="316043" cy="404314"/>
                </a:xfrm>
                <a:prstGeom prst="upArrow">
                  <a:avLst/>
                </a:prstGeom>
                <a:ln>
                  <a:solidFill>
                    <a:srgbClr val="31859C"/>
                  </a:solidFill>
                </a:ln>
              </p:spPr>
              <p:style>
                <a:lnRef idx="2">
                  <a:schemeClr val="accent5"/>
                </a:lnRef>
                <a:fillRef idx="1">
                  <a:schemeClr val="lt1"/>
                </a:fillRef>
                <a:effectRef idx="0">
                  <a:schemeClr val="accent5"/>
                </a:effectRef>
                <a:fontRef idx="minor">
                  <a:schemeClr val="dk1"/>
                </a:fontRef>
              </p:style>
              <p:txBody>
                <a:bodyPr/>
                <a:lstStyle/>
                <a:p>
                  <a:endParaRPr lang="zh-CN" altLang="en-US">
                    <a:solidFill>
                      <a:srgbClr val="1F1F1F"/>
                    </a:solidFill>
                  </a:endParaRPr>
                </a:p>
              </p:txBody>
            </p:sp>
            <p:sp>
              <p:nvSpPr>
                <p:cNvPr id="25" name="矩形 24"/>
                <p:cNvSpPr/>
                <p:nvPr/>
              </p:nvSpPr>
              <p:spPr>
                <a:xfrm>
                  <a:off x="2766139" y="1848296"/>
                  <a:ext cx="1077870" cy="347603"/>
                </a:xfrm>
                <a:prstGeom prst="rect">
                  <a:avLst/>
                </a:prstGeom>
                <a:ln>
                  <a:solidFill>
                    <a:srgbClr val="31859C"/>
                  </a:solidFill>
                </a:ln>
              </p:spPr>
              <p:style>
                <a:lnRef idx="2">
                  <a:schemeClr val="accent5"/>
                </a:lnRef>
                <a:fillRef idx="1">
                  <a:schemeClr val="lt1"/>
                </a:fillRef>
                <a:effectRef idx="0">
                  <a:schemeClr val="accent5"/>
                </a:effectRef>
                <a:fontRef idx="minor">
                  <a:schemeClr val="dk1"/>
                </a:fontRef>
              </p:style>
              <p:txBody>
                <a:bodyPr/>
                <a:lstStyle/>
                <a:p>
                  <a:pPr algn="ctr"/>
                  <a:r>
                    <a:rPr lang="zh-CN" altLang="en-US" sz="1600" dirty="0" smtClean="0">
                      <a:solidFill>
                        <a:srgbClr val="1F1F1F"/>
                      </a:solidFill>
                    </a:rPr>
                    <a:t>特征提取</a:t>
                  </a:r>
                  <a:endParaRPr lang="zh-CN" altLang="en-US" sz="1600" dirty="0">
                    <a:solidFill>
                      <a:srgbClr val="1F1F1F"/>
                    </a:solidFill>
                  </a:endParaRPr>
                </a:p>
              </p:txBody>
            </p:sp>
            <p:sp>
              <p:nvSpPr>
                <p:cNvPr id="26" name="上箭头 25"/>
                <p:cNvSpPr/>
                <p:nvPr/>
              </p:nvSpPr>
              <p:spPr>
                <a:xfrm>
                  <a:off x="3160454" y="1444804"/>
                  <a:ext cx="316043" cy="404314"/>
                </a:xfrm>
                <a:prstGeom prst="upArrow">
                  <a:avLst/>
                </a:prstGeom>
                <a:ln>
                  <a:solidFill>
                    <a:srgbClr val="31859C"/>
                  </a:solidFill>
                </a:ln>
              </p:spPr>
              <p:style>
                <a:lnRef idx="2">
                  <a:schemeClr val="accent5"/>
                </a:lnRef>
                <a:fillRef idx="1">
                  <a:schemeClr val="lt1"/>
                </a:fillRef>
                <a:effectRef idx="0">
                  <a:schemeClr val="accent5"/>
                </a:effectRef>
                <a:fontRef idx="minor">
                  <a:schemeClr val="dk1"/>
                </a:fontRef>
              </p:style>
              <p:txBody>
                <a:bodyPr/>
                <a:lstStyle/>
                <a:p>
                  <a:endParaRPr lang="zh-CN" altLang="en-US">
                    <a:solidFill>
                      <a:srgbClr val="1F1F1F"/>
                    </a:solidFill>
                  </a:endParaRPr>
                </a:p>
              </p:txBody>
            </p:sp>
            <p:sp>
              <p:nvSpPr>
                <p:cNvPr id="27" name="矩形 26"/>
                <p:cNvSpPr/>
                <p:nvPr/>
              </p:nvSpPr>
              <p:spPr>
                <a:xfrm>
                  <a:off x="2766139" y="1123647"/>
                  <a:ext cx="1077870" cy="347603"/>
                </a:xfrm>
                <a:prstGeom prst="rect">
                  <a:avLst/>
                </a:prstGeom>
                <a:ln>
                  <a:solidFill>
                    <a:srgbClr val="31859C"/>
                  </a:solidFill>
                </a:ln>
              </p:spPr>
              <p:style>
                <a:lnRef idx="2">
                  <a:schemeClr val="accent5"/>
                </a:lnRef>
                <a:fillRef idx="1">
                  <a:schemeClr val="lt1"/>
                </a:fillRef>
                <a:effectRef idx="0">
                  <a:schemeClr val="accent5"/>
                </a:effectRef>
                <a:fontRef idx="minor">
                  <a:schemeClr val="dk1"/>
                </a:fontRef>
              </p:style>
              <p:txBody>
                <a:bodyPr/>
                <a:lstStyle/>
                <a:p>
                  <a:pPr algn="ctr"/>
                  <a:r>
                    <a:rPr lang="zh-CN" altLang="en-US" sz="1600" dirty="0" smtClean="0">
                      <a:solidFill>
                        <a:srgbClr val="1F1F1F"/>
                      </a:solidFill>
                    </a:rPr>
                    <a:t>参照集</a:t>
                  </a:r>
                  <a:endParaRPr lang="zh-CN" altLang="en-US" sz="1600" dirty="0">
                    <a:solidFill>
                      <a:srgbClr val="1F1F1F"/>
                    </a:solidFill>
                  </a:endParaRPr>
                </a:p>
              </p:txBody>
            </p:sp>
            <p:grpSp>
              <p:nvGrpSpPr>
                <p:cNvPr id="28" name="组 27"/>
                <p:cNvGrpSpPr/>
                <p:nvPr/>
              </p:nvGrpSpPr>
              <p:grpSpPr>
                <a:xfrm>
                  <a:off x="766976" y="2439518"/>
                  <a:ext cx="3595991" cy="2188022"/>
                  <a:chOff x="766976" y="2439518"/>
                  <a:chExt cx="3595991" cy="2188022"/>
                </a:xfrm>
              </p:grpSpPr>
              <p:sp>
                <p:nvSpPr>
                  <p:cNvPr id="42" name="右箭头 41"/>
                  <p:cNvSpPr/>
                  <p:nvPr/>
                </p:nvSpPr>
                <p:spPr>
                  <a:xfrm>
                    <a:off x="1958008" y="3851391"/>
                    <a:ext cx="581817" cy="323456"/>
                  </a:xfrm>
                  <a:prstGeom prst="rightArrow">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a:lstStyle/>
                  <a:p>
                    <a:endParaRPr lang="zh-CN" altLang="en-US">
                      <a:solidFill>
                        <a:srgbClr val="1F1F1F"/>
                      </a:solidFill>
                    </a:endParaRPr>
                  </a:p>
                </p:txBody>
              </p:sp>
              <p:sp>
                <p:nvSpPr>
                  <p:cNvPr id="43" name="下箭头 42"/>
                  <p:cNvSpPr/>
                  <p:nvPr/>
                </p:nvSpPr>
                <p:spPr>
                  <a:xfrm>
                    <a:off x="1232192" y="3067573"/>
                    <a:ext cx="326909" cy="629430"/>
                  </a:xfrm>
                  <a:prstGeom prst="downArrow">
                    <a:avLst/>
                  </a:prstGeom>
                  <a:ln>
                    <a:solidFill>
                      <a:srgbClr val="31859C"/>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solidFill>
                        <a:srgbClr val="1F1F1F"/>
                      </a:solidFill>
                    </a:endParaRPr>
                  </a:p>
                </p:txBody>
              </p:sp>
              <p:sp>
                <p:nvSpPr>
                  <p:cNvPr id="44" name="矩形 43"/>
                  <p:cNvSpPr/>
                  <p:nvPr/>
                </p:nvSpPr>
                <p:spPr>
                  <a:xfrm>
                    <a:off x="880138" y="3697003"/>
                    <a:ext cx="1077870" cy="659713"/>
                  </a:xfrm>
                  <a:prstGeom prst="rect">
                    <a:avLst/>
                  </a:prstGeom>
                  <a:ln>
                    <a:solidFill>
                      <a:srgbClr val="31859C"/>
                    </a:solidFill>
                  </a:ln>
                </p:spPr>
                <p:style>
                  <a:lnRef idx="2">
                    <a:schemeClr val="accent5"/>
                  </a:lnRef>
                  <a:fillRef idx="1">
                    <a:schemeClr val="lt1"/>
                  </a:fillRef>
                  <a:effectRef idx="0">
                    <a:schemeClr val="accent5"/>
                  </a:effectRef>
                  <a:fontRef idx="minor">
                    <a:schemeClr val="dk1"/>
                  </a:fontRef>
                </p:style>
                <p:txBody>
                  <a:bodyPr/>
                  <a:lstStyle/>
                  <a:p>
                    <a:pPr algn="ctr"/>
                    <a:r>
                      <a:rPr lang="en-US" altLang="en-US" sz="1600" dirty="0" smtClean="0">
                        <a:solidFill>
                          <a:srgbClr val="1F1F1F"/>
                        </a:solidFill>
                        <a:latin typeface="宋体"/>
                        <a:ea typeface="宋体"/>
                        <a:cs typeface="宋体"/>
                      </a:rPr>
                      <a:t>离散</a:t>
                    </a:r>
                    <a:r>
                      <a:rPr lang="zh-CN" altLang="en-US" sz="1600" dirty="0" smtClean="0">
                        <a:solidFill>
                          <a:srgbClr val="1F1F1F"/>
                        </a:solidFill>
                        <a:latin typeface="宋体"/>
                        <a:ea typeface="宋体"/>
                        <a:cs typeface="宋体"/>
                      </a:rPr>
                      <a:t>行为特征提取</a:t>
                    </a:r>
                    <a:endParaRPr lang="zh-CN" altLang="en-US" sz="1600" dirty="0">
                      <a:solidFill>
                        <a:srgbClr val="1F1F1F"/>
                      </a:solidFill>
                      <a:latin typeface="宋体"/>
                      <a:ea typeface="宋体"/>
                      <a:cs typeface="宋体"/>
                    </a:endParaRPr>
                  </a:p>
                </p:txBody>
              </p:sp>
              <p:sp>
                <p:nvSpPr>
                  <p:cNvPr id="45" name="圆角矩形 44"/>
                  <p:cNvSpPr/>
                  <p:nvPr/>
                </p:nvSpPr>
                <p:spPr>
                  <a:xfrm>
                    <a:off x="2539825" y="3817156"/>
                    <a:ext cx="1596821" cy="539560"/>
                  </a:xfrm>
                  <a:prstGeom prst="roundRect">
                    <a:avLst/>
                  </a:prstGeom>
                  <a:ln>
                    <a:solidFill>
                      <a:srgbClr val="31859C"/>
                    </a:solidFill>
                  </a:ln>
                </p:spPr>
                <p:style>
                  <a:lnRef idx="2">
                    <a:schemeClr val="accent5"/>
                  </a:lnRef>
                  <a:fillRef idx="1">
                    <a:schemeClr val="lt1"/>
                  </a:fillRef>
                  <a:effectRef idx="0">
                    <a:schemeClr val="accent5"/>
                  </a:effectRef>
                  <a:fontRef idx="minor">
                    <a:schemeClr val="dk1"/>
                  </a:fontRef>
                </p:style>
                <p:txBody>
                  <a:bodyPr/>
                  <a:lstStyle/>
                  <a:p>
                    <a:pPr algn="ctr"/>
                    <a:r>
                      <a:rPr lang="en-US" altLang="zh-CN" sz="1600" dirty="0" err="1" smtClean="0">
                        <a:solidFill>
                          <a:srgbClr val="1F1F1F"/>
                        </a:solidFill>
                      </a:rPr>
                      <a:t>Kmeans</a:t>
                    </a:r>
                    <a:r>
                      <a:rPr lang="zh-CN" altLang="en-US" sz="1600" dirty="0" smtClean="0">
                        <a:solidFill>
                          <a:srgbClr val="1F1F1F"/>
                        </a:solidFill>
                      </a:rPr>
                      <a:t>聚类器</a:t>
                    </a:r>
                    <a:endParaRPr lang="zh-CN" altLang="en-US" sz="1600" dirty="0">
                      <a:solidFill>
                        <a:srgbClr val="1F1F1F"/>
                      </a:solidFill>
                    </a:endParaRPr>
                  </a:p>
                </p:txBody>
              </p:sp>
              <p:sp>
                <p:nvSpPr>
                  <p:cNvPr id="46" name="上箭头 45"/>
                  <p:cNvSpPr/>
                  <p:nvPr/>
                </p:nvSpPr>
                <p:spPr>
                  <a:xfrm>
                    <a:off x="3182587" y="3395206"/>
                    <a:ext cx="201175" cy="418460"/>
                  </a:xfrm>
                  <a:prstGeom prst="upArrow">
                    <a:avLst/>
                  </a:prstGeom>
                  <a:ln>
                    <a:solidFill>
                      <a:srgbClr val="31859C"/>
                    </a:solidFill>
                  </a:ln>
                </p:spPr>
                <p:style>
                  <a:lnRef idx="2">
                    <a:schemeClr val="accent5"/>
                  </a:lnRef>
                  <a:fillRef idx="1">
                    <a:schemeClr val="lt1"/>
                  </a:fillRef>
                  <a:effectRef idx="0">
                    <a:schemeClr val="accent5"/>
                  </a:effectRef>
                  <a:fontRef idx="minor">
                    <a:schemeClr val="dk1"/>
                  </a:fontRef>
                </p:style>
                <p:txBody>
                  <a:bodyPr/>
                  <a:lstStyle/>
                  <a:p>
                    <a:endParaRPr lang="zh-CN" altLang="en-US">
                      <a:solidFill>
                        <a:srgbClr val="1F1F1F"/>
                      </a:solidFill>
                    </a:endParaRPr>
                  </a:p>
                </p:txBody>
              </p:sp>
              <p:sp>
                <p:nvSpPr>
                  <p:cNvPr id="47" name="上箭头 46"/>
                  <p:cNvSpPr/>
                  <p:nvPr/>
                </p:nvSpPr>
                <p:spPr>
                  <a:xfrm>
                    <a:off x="3698099" y="3395206"/>
                    <a:ext cx="201175" cy="418460"/>
                  </a:xfrm>
                  <a:prstGeom prst="upArrow">
                    <a:avLst/>
                  </a:prstGeom>
                  <a:ln>
                    <a:solidFill>
                      <a:srgbClr val="31859C"/>
                    </a:solidFill>
                  </a:ln>
                </p:spPr>
                <p:style>
                  <a:lnRef idx="2">
                    <a:schemeClr val="accent5"/>
                  </a:lnRef>
                  <a:fillRef idx="1">
                    <a:schemeClr val="lt1"/>
                  </a:fillRef>
                  <a:effectRef idx="0">
                    <a:schemeClr val="accent5"/>
                  </a:effectRef>
                  <a:fontRef idx="minor">
                    <a:schemeClr val="dk1"/>
                  </a:fontRef>
                </p:style>
                <p:txBody>
                  <a:bodyPr/>
                  <a:lstStyle/>
                  <a:p>
                    <a:endParaRPr lang="zh-CN" altLang="en-US">
                      <a:solidFill>
                        <a:srgbClr val="1F1F1F"/>
                      </a:solidFill>
                    </a:endParaRPr>
                  </a:p>
                </p:txBody>
              </p:sp>
              <p:sp>
                <p:nvSpPr>
                  <p:cNvPr id="48" name="矩形 47"/>
                  <p:cNvSpPr/>
                  <p:nvPr/>
                </p:nvSpPr>
                <p:spPr>
                  <a:xfrm>
                    <a:off x="2588397" y="2602992"/>
                    <a:ext cx="405789" cy="766721"/>
                  </a:xfrm>
                  <a:prstGeom prst="rect">
                    <a:avLst/>
                  </a:prstGeom>
                  <a:ln>
                    <a:solidFill>
                      <a:srgbClr val="31859C"/>
                    </a:solidFill>
                  </a:ln>
                </p:spPr>
                <p:style>
                  <a:lnRef idx="2">
                    <a:schemeClr val="accent5"/>
                  </a:lnRef>
                  <a:fillRef idx="1">
                    <a:schemeClr val="lt1"/>
                  </a:fillRef>
                  <a:effectRef idx="0">
                    <a:schemeClr val="accent5"/>
                  </a:effectRef>
                  <a:fontRef idx="minor">
                    <a:schemeClr val="dk1"/>
                  </a:fontRef>
                </p:style>
                <p:txBody>
                  <a:bodyPr/>
                  <a:lstStyle/>
                  <a:p>
                    <a:pPr algn="ctr"/>
                    <a:r>
                      <a:rPr lang="zh-CN" altLang="en-US" sz="1600" dirty="0" smtClean="0">
                        <a:solidFill>
                          <a:srgbClr val="1F1F1F"/>
                        </a:solidFill>
                      </a:rPr>
                      <a:t>用户</a:t>
                    </a:r>
                    <a:r>
                      <a:rPr lang="en-US" altLang="zh-CN" sz="1600" dirty="0" smtClean="0">
                        <a:solidFill>
                          <a:srgbClr val="1F1F1F"/>
                        </a:solidFill>
                      </a:rPr>
                      <a:t>1</a:t>
                    </a:r>
                    <a:endParaRPr lang="zh-CN" altLang="en-US" sz="1600" dirty="0">
                      <a:solidFill>
                        <a:srgbClr val="1F1F1F"/>
                      </a:solidFill>
                    </a:endParaRPr>
                  </a:p>
                </p:txBody>
              </p:sp>
              <p:sp>
                <p:nvSpPr>
                  <p:cNvPr id="49" name="矩形 48"/>
                  <p:cNvSpPr/>
                  <p:nvPr/>
                </p:nvSpPr>
                <p:spPr>
                  <a:xfrm>
                    <a:off x="3092841" y="2602992"/>
                    <a:ext cx="405789" cy="768221"/>
                  </a:xfrm>
                  <a:prstGeom prst="rect">
                    <a:avLst/>
                  </a:prstGeom>
                  <a:ln>
                    <a:solidFill>
                      <a:srgbClr val="31859C"/>
                    </a:solidFill>
                  </a:ln>
                </p:spPr>
                <p:style>
                  <a:lnRef idx="2">
                    <a:schemeClr val="accent5"/>
                  </a:lnRef>
                  <a:fillRef idx="1">
                    <a:schemeClr val="lt1"/>
                  </a:fillRef>
                  <a:effectRef idx="0">
                    <a:schemeClr val="accent5"/>
                  </a:effectRef>
                  <a:fontRef idx="minor">
                    <a:schemeClr val="dk1"/>
                  </a:fontRef>
                </p:style>
                <p:txBody>
                  <a:bodyPr/>
                  <a:lstStyle/>
                  <a:p>
                    <a:pPr algn="ctr"/>
                    <a:r>
                      <a:rPr lang="zh-CN" altLang="en-US" sz="1600" dirty="0" smtClean="0">
                        <a:solidFill>
                          <a:srgbClr val="1F1F1F"/>
                        </a:solidFill>
                      </a:rPr>
                      <a:t>用户</a:t>
                    </a:r>
                    <a:r>
                      <a:rPr lang="zh-CN" altLang="zh-CN" sz="1600" dirty="0">
                        <a:solidFill>
                          <a:srgbClr val="1F1F1F"/>
                        </a:solidFill>
                      </a:rPr>
                      <a:t>2</a:t>
                    </a:r>
                    <a:endParaRPr lang="zh-CN" altLang="en-US" sz="1600" dirty="0">
                      <a:solidFill>
                        <a:srgbClr val="1F1F1F"/>
                      </a:solidFill>
                    </a:endParaRPr>
                  </a:p>
                </p:txBody>
              </p:sp>
              <p:sp>
                <p:nvSpPr>
                  <p:cNvPr id="50" name="矩形 49"/>
                  <p:cNvSpPr/>
                  <p:nvPr/>
                </p:nvSpPr>
                <p:spPr>
                  <a:xfrm>
                    <a:off x="3613309" y="2602992"/>
                    <a:ext cx="405789" cy="771972"/>
                  </a:xfrm>
                  <a:prstGeom prst="rect">
                    <a:avLst/>
                  </a:prstGeom>
                  <a:ln>
                    <a:solidFill>
                      <a:srgbClr val="31859C"/>
                    </a:solidFill>
                  </a:ln>
                </p:spPr>
                <p:style>
                  <a:lnRef idx="2">
                    <a:schemeClr val="accent5"/>
                  </a:lnRef>
                  <a:fillRef idx="1">
                    <a:schemeClr val="lt1"/>
                  </a:fillRef>
                  <a:effectRef idx="0">
                    <a:schemeClr val="accent5"/>
                  </a:effectRef>
                  <a:fontRef idx="minor">
                    <a:schemeClr val="dk1"/>
                  </a:fontRef>
                </p:style>
                <p:txBody>
                  <a:bodyPr/>
                  <a:lstStyle/>
                  <a:p>
                    <a:pPr algn="ctr"/>
                    <a:r>
                      <a:rPr lang="zh-CN" altLang="en-US" sz="1600" dirty="0" smtClean="0">
                        <a:solidFill>
                          <a:srgbClr val="1F1F1F"/>
                        </a:solidFill>
                      </a:rPr>
                      <a:t>用户</a:t>
                    </a:r>
                    <a:r>
                      <a:rPr lang="zh-CN" altLang="zh-CN" sz="1600" dirty="0" smtClean="0">
                        <a:solidFill>
                          <a:srgbClr val="1F1F1F"/>
                        </a:solidFill>
                      </a:rPr>
                      <a:t>3</a:t>
                    </a:r>
                    <a:endParaRPr lang="zh-CN" altLang="en-US" sz="1600" dirty="0">
                      <a:solidFill>
                        <a:srgbClr val="1F1F1F"/>
                      </a:solidFill>
                    </a:endParaRPr>
                  </a:p>
                </p:txBody>
              </p:sp>
              <p:sp>
                <p:nvSpPr>
                  <p:cNvPr id="51" name="上箭头 50"/>
                  <p:cNvSpPr/>
                  <p:nvPr/>
                </p:nvSpPr>
                <p:spPr>
                  <a:xfrm>
                    <a:off x="2690697" y="3395206"/>
                    <a:ext cx="201175" cy="418460"/>
                  </a:xfrm>
                  <a:prstGeom prst="upArrow">
                    <a:avLst/>
                  </a:prstGeom>
                  <a:ln>
                    <a:solidFill>
                      <a:srgbClr val="31859C"/>
                    </a:solidFill>
                  </a:ln>
                </p:spPr>
                <p:style>
                  <a:lnRef idx="2">
                    <a:schemeClr val="accent5"/>
                  </a:lnRef>
                  <a:fillRef idx="1">
                    <a:schemeClr val="lt1"/>
                  </a:fillRef>
                  <a:effectRef idx="0">
                    <a:schemeClr val="accent5"/>
                  </a:effectRef>
                  <a:fontRef idx="minor">
                    <a:schemeClr val="dk1"/>
                  </a:fontRef>
                </p:style>
                <p:txBody>
                  <a:bodyPr/>
                  <a:lstStyle/>
                  <a:p>
                    <a:endParaRPr lang="zh-CN" altLang="en-US">
                      <a:solidFill>
                        <a:srgbClr val="1F1F1F"/>
                      </a:solidFill>
                    </a:endParaRPr>
                  </a:p>
                </p:txBody>
              </p:sp>
              <p:cxnSp>
                <p:nvCxnSpPr>
                  <p:cNvPr id="52" name="直线连接符 51"/>
                  <p:cNvCxnSpPr/>
                  <p:nvPr/>
                </p:nvCxnSpPr>
                <p:spPr>
                  <a:xfrm>
                    <a:off x="766976" y="3168513"/>
                    <a:ext cx="0" cy="1408727"/>
                  </a:xfrm>
                  <a:prstGeom prst="line">
                    <a:avLst/>
                  </a:prstGeom>
                  <a:ln>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53" name="直线连接符 52"/>
                  <p:cNvCxnSpPr/>
                  <p:nvPr/>
                </p:nvCxnSpPr>
                <p:spPr>
                  <a:xfrm>
                    <a:off x="766976" y="4627540"/>
                    <a:ext cx="3595991" cy="0"/>
                  </a:xfrm>
                  <a:prstGeom prst="line">
                    <a:avLst/>
                  </a:prstGeom>
                  <a:ln>
                    <a:solidFill>
                      <a:srgbClr val="000000"/>
                    </a:solidFill>
                    <a:prstDash val="dot"/>
                  </a:ln>
                </p:spPr>
                <p:style>
                  <a:lnRef idx="2">
                    <a:schemeClr val="accent1"/>
                  </a:lnRef>
                  <a:fillRef idx="0">
                    <a:schemeClr val="accent1"/>
                  </a:fillRef>
                  <a:effectRef idx="1">
                    <a:schemeClr val="accent1"/>
                  </a:effectRef>
                  <a:fontRef idx="minor">
                    <a:schemeClr val="tx1"/>
                  </a:fontRef>
                </p:style>
              </p:cxnSp>
              <p:cxnSp>
                <p:nvCxnSpPr>
                  <p:cNvPr id="54" name="直线连接符 53"/>
                  <p:cNvCxnSpPr/>
                  <p:nvPr/>
                </p:nvCxnSpPr>
                <p:spPr>
                  <a:xfrm>
                    <a:off x="4362967" y="2439518"/>
                    <a:ext cx="0" cy="2137722"/>
                  </a:xfrm>
                  <a:prstGeom prst="line">
                    <a:avLst/>
                  </a:prstGeom>
                  <a:ln>
                    <a:solidFill>
                      <a:srgbClr val="000000"/>
                    </a:solidFill>
                    <a:prstDash val="dot"/>
                  </a:ln>
                </p:spPr>
                <p:style>
                  <a:lnRef idx="2">
                    <a:schemeClr val="accent1"/>
                  </a:lnRef>
                  <a:fillRef idx="0">
                    <a:schemeClr val="accent1"/>
                  </a:fillRef>
                  <a:effectRef idx="1">
                    <a:schemeClr val="accent1"/>
                  </a:effectRef>
                  <a:fontRef idx="minor">
                    <a:schemeClr val="tx1"/>
                  </a:fontRef>
                </p:style>
              </p:cxnSp>
              <p:cxnSp>
                <p:nvCxnSpPr>
                  <p:cNvPr id="55" name="直线连接符 54"/>
                  <p:cNvCxnSpPr/>
                  <p:nvPr/>
                </p:nvCxnSpPr>
                <p:spPr>
                  <a:xfrm>
                    <a:off x="2062036" y="2439518"/>
                    <a:ext cx="2300931" cy="0"/>
                  </a:xfrm>
                  <a:prstGeom prst="line">
                    <a:avLst/>
                  </a:prstGeom>
                  <a:ln>
                    <a:solidFill>
                      <a:srgbClr val="000000"/>
                    </a:solidFill>
                    <a:prstDash val="dot"/>
                  </a:ln>
                </p:spPr>
                <p:style>
                  <a:lnRef idx="2">
                    <a:schemeClr val="accent1"/>
                  </a:lnRef>
                  <a:fillRef idx="0">
                    <a:schemeClr val="accent1"/>
                  </a:fillRef>
                  <a:effectRef idx="1">
                    <a:schemeClr val="accent1"/>
                  </a:effectRef>
                  <a:fontRef idx="minor">
                    <a:schemeClr val="tx1"/>
                  </a:fontRef>
                </p:style>
              </p:cxnSp>
            </p:grpSp>
            <p:sp>
              <p:nvSpPr>
                <p:cNvPr id="29" name="右箭头 28"/>
                <p:cNvSpPr/>
                <p:nvPr/>
              </p:nvSpPr>
              <p:spPr>
                <a:xfrm>
                  <a:off x="3845737" y="1138917"/>
                  <a:ext cx="581817" cy="323456"/>
                </a:xfrm>
                <a:prstGeom prst="rightArrow">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a:lstStyle/>
                <a:p>
                  <a:endParaRPr lang="zh-CN" altLang="en-US">
                    <a:solidFill>
                      <a:srgbClr val="1F1F1F"/>
                    </a:solidFill>
                  </a:endParaRPr>
                </a:p>
              </p:txBody>
            </p:sp>
            <p:sp>
              <p:nvSpPr>
                <p:cNvPr id="30" name="矩形 29"/>
                <p:cNvSpPr/>
                <p:nvPr/>
              </p:nvSpPr>
              <p:spPr>
                <a:xfrm>
                  <a:off x="4427554" y="1064470"/>
                  <a:ext cx="1544808" cy="582833"/>
                </a:xfrm>
                <a:prstGeom prst="rect">
                  <a:avLst/>
                </a:prstGeom>
                <a:ln>
                  <a:solidFill>
                    <a:srgbClr val="31859C"/>
                  </a:solidFill>
                </a:ln>
              </p:spPr>
              <p:style>
                <a:lnRef idx="2">
                  <a:schemeClr val="accent5"/>
                </a:lnRef>
                <a:fillRef idx="1">
                  <a:schemeClr val="lt1"/>
                </a:fillRef>
                <a:effectRef idx="0">
                  <a:schemeClr val="accent5"/>
                </a:effectRef>
                <a:fontRef idx="minor">
                  <a:schemeClr val="dk1"/>
                </a:fontRef>
              </p:style>
              <p:txBody>
                <a:bodyPr/>
                <a:lstStyle/>
                <a:p>
                  <a:pPr algn="ctr"/>
                  <a:r>
                    <a:rPr lang="zh-CN" altLang="en-US" sz="1600" dirty="0" smtClean="0">
                      <a:solidFill>
                        <a:srgbClr val="1F1F1F"/>
                      </a:solidFill>
                    </a:rPr>
                    <a:t>获取特征距离向量集</a:t>
                  </a:r>
                  <a:endParaRPr lang="zh-CN" altLang="en-US" sz="1600" dirty="0">
                    <a:solidFill>
                      <a:srgbClr val="1F1F1F"/>
                    </a:solidFill>
                  </a:endParaRPr>
                </a:p>
              </p:txBody>
            </p:sp>
            <p:sp>
              <p:nvSpPr>
                <p:cNvPr id="31" name="下箭头 30"/>
                <p:cNvSpPr/>
                <p:nvPr/>
              </p:nvSpPr>
              <p:spPr>
                <a:xfrm>
                  <a:off x="5093743" y="1647305"/>
                  <a:ext cx="326909" cy="427544"/>
                </a:xfrm>
                <a:prstGeom prst="downArrow">
                  <a:avLst/>
                </a:prstGeom>
                <a:ln>
                  <a:solidFill>
                    <a:srgbClr val="31859C"/>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solidFill>
                      <a:srgbClr val="1F1F1F"/>
                    </a:solidFill>
                  </a:endParaRPr>
                </a:p>
              </p:txBody>
            </p:sp>
            <p:sp>
              <p:nvSpPr>
                <p:cNvPr id="32" name="下箭头 31"/>
                <p:cNvSpPr/>
                <p:nvPr/>
              </p:nvSpPr>
              <p:spPr>
                <a:xfrm>
                  <a:off x="5093743" y="2602992"/>
                  <a:ext cx="326909" cy="427544"/>
                </a:xfrm>
                <a:prstGeom prst="downArrow">
                  <a:avLst/>
                </a:prstGeom>
                <a:ln>
                  <a:solidFill>
                    <a:srgbClr val="31859C"/>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solidFill>
                      <a:srgbClr val="1F1F1F"/>
                    </a:solidFill>
                  </a:endParaRPr>
                </a:p>
              </p:txBody>
            </p:sp>
            <p:sp>
              <p:nvSpPr>
                <p:cNvPr id="33" name="圆角矩形 32"/>
                <p:cNvSpPr/>
                <p:nvPr/>
              </p:nvSpPr>
              <p:spPr>
                <a:xfrm>
                  <a:off x="4691397" y="3055686"/>
                  <a:ext cx="1244765" cy="413810"/>
                </a:xfrm>
                <a:prstGeom prst="roundRect">
                  <a:avLst/>
                </a:prstGeom>
                <a:ln>
                  <a:solidFill>
                    <a:srgbClr val="31859C"/>
                  </a:solidFill>
                </a:ln>
              </p:spPr>
              <p:style>
                <a:lnRef idx="2">
                  <a:schemeClr val="accent5"/>
                </a:lnRef>
                <a:fillRef idx="1">
                  <a:schemeClr val="lt1"/>
                </a:fillRef>
                <a:effectRef idx="0">
                  <a:schemeClr val="accent5"/>
                </a:effectRef>
                <a:fontRef idx="minor">
                  <a:schemeClr val="dk1"/>
                </a:fontRef>
              </p:style>
              <p:txBody>
                <a:bodyPr/>
                <a:lstStyle/>
                <a:p>
                  <a:pPr algn="ctr"/>
                  <a:r>
                    <a:rPr lang="en-US" altLang="zh-CN" sz="1600" dirty="0" smtClean="0">
                      <a:solidFill>
                        <a:srgbClr val="1F1F1F"/>
                      </a:solidFill>
                    </a:rPr>
                    <a:t>SVM</a:t>
                  </a:r>
                  <a:r>
                    <a:rPr lang="zh-CN" altLang="en-US" sz="1600" dirty="0" smtClean="0">
                      <a:solidFill>
                        <a:srgbClr val="1F1F1F"/>
                      </a:solidFill>
                    </a:rPr>
                    <a:t>分类器</a:t>
                  </a:r>
                  <a:endParaRPr lang="zh-CN" altLang="en-US" sz="1600" dirty="0">
                    <a:solidFill>
                      <a:srgbClr val="1F1F1F"/>
                    </a:solidFill>
                  </a:endParaRPr>
                </a:p>
              </p:txBody>
            </p:sp>
            <p:sp>
              <p:nvSpPr>
                <p:cNvPr id="34" name="下箭头 33"/>
                <p:cNvSpPr/>
                <p:nvPr/>
              </p:nvSpPr>
              <p:spPr>
                <a:xfrm>
                  <a:off x="5093743" y="3483231"/>
                  <a:ext cx="326909" cy="427544"/>
                </a:xfrm>
                <a:prstGeom prst="downArrow">
                  <a:avLst/>
                </a:prstGeom>
                <a:ln>
                  <a:solidFill>
                    <a:srgbClr val="31859C"/>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solidFill>
                      <a:srgbClr val="1F1F1F"/>
                    </a:solidFill>
                  </a:endParaRPr>
                </a:p>
              </p:txBody>
            </p:sp>
            <p:sp>
              <p:nvSpPr>
                <p:cNvPr id="35" name="多文档 34"/>
                <p:cNvSpPr/>
                <p:nvPr/>
              </p:nvSpPr>
              <p:spPr>
                <a:xfrm>
                  <a:off x="4691396" y="3910775"/>
                  <a:ext cx="1280965" cy="578441"/>
                </a:xfrm>
                <a:prstGeom prst="flowChartMultidocumen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z="1600" dirty="0" smtClean="0">
                      <a:solidFill>
                        <a:srgbClr val="1F1F1F"/>
                      </a:solidFill>
                    </a:rPr>
                    <a:t>行为模式</a:t>
                  </a:r>
                  <a:endParaRPr kumimoji="1" lang="zh-CN" altLang="en-US" sz="1600" dirty="0">
                    <a:solidFill>
                      <a:srgbClr val="1F1F1F"/>
                    </a:solidFill>
                  </a:endParaRPr>
                </a:p>
              </p:txBody>
            </p:sp>
            <p:sp>
              <p:nvSpPr>
                <p:cNvPr id="36" name="右箭头 35"/>
                <p:cNvSpPr/>
                <p:nvPr/>
              </p:nvSpPr>
              <p:spPr>
                <a:xfrm>
                  <a:off x="5972362" y="3940919"/>
                  <a:ext cx="581817" cy="323456"/>
                </a:xfrm>
                <a:prstGeom prst="rightArrow">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a:lstStyle/>
                <a:p>
                  <a:endParaRPr lang="zh-CN" altLang="en-US">
                    <a:solidFill>
                      <a:srgbClr val="1F1F1F"/>
                    </a:solidFill>
                  </a:endParaRPr>
                </a:p>
              </p:txBody>
            </p:sp>
            <p:sp>
              <p:nvSpPr>
                <p:cNvPr id="37" name="上箭头 36"/>
                <p:cNvSpPr/>
                <p:nvPr/>
              </p:nvSpPr>
              <p:spPr>
                <a:xfrm>
                  <a:off x="6999684" y="1517185"/>
                  <a:ext cx="316043" cy="404314"/>
                </a:xfrm>
                <a:prstGeom prst="upArrow">
                  <a:avLst/>
                </a:prstGeom>
                <a:ln>
                  <a:solidFill>
                    <a:srgbClr val="31859C"/>
                  </a:solidFill>
                </a:ln>
              </p:spPr>
              <p:style>
                <a:lnRef idx="2">
                  <a:schemeClr val="accent5"/>
                </a:lnRef>
                <a:fillRef idx="1">
                  <a:schemeClr val="lt1"/>
                </a:fillRef>
                <a:effectRef idx="0">
                  <a:schemeClr val="accent5"/>
                </a:effectRef>
                <a:fontRef idx="minor">
                  <a:schemeClr val="dk1"/>
                </a:fontRef>
              </p:style>
              <p:txBody>
                <a:bodyPr/>
                <a:lstStyle/>
                <a:p>
                  <a:endParaRPr lang="zh-CN" altLang="en-US">
                    <a:solidFill>
                      <a:srgbClr val="1F1F1F"/>
                    </a:solidFill>
                  </a:endParaRPr>
                </a:p>
              </p:txBody>
            </p:sp>
            <p:sp>
              <p:nvSpPr>
                <p:cNvPr id="38" name="矩形 37"/>
                <p:cNvSpPr/>
                <p:nvPr/>
              </p:nvSpPr>
              <p:spPr>
                <a:xfrm>
                  <a:off x="6631343" y="1138917"/>
                  <a:ext cx="1077870" cy="347603"/>
                </a:xfrm>
                <a:prstGeom prst="rect">
                  <a:avLst/>
                </a:prstGeom>
                <a:ln>
                  <a:solidFill>
                    <a:srgbClr val="31859C"/>
                  </a:solidFill>
                </a:ln>
              </p:spPr>
              <p:style>
                <a:lnRef idx="2">
                  <a:schemeClr val="accent5"/>
                </a:lnRef>
                <a:fillRef idx="1">
                  <a:schemeClr val="lt1"/>
                </a:fillRef>
                <a:effectRef idx="0">
                  <a:schemeClr val="accent5"/>
                </a:effectRef>
                <a:fontRef idx="minor">
                  <a:schemeClr val="dk1"/>
                </a:fontRef>
              </p:style>
              <p:txBody>
                <a:bodyPr/>
                <a:lstStyle/>
                <a:p>
                  <a:pPr algn="ctr"/>
                  <a:r>
                    <a:rPr lang="zh-CN" altLang="en-US" sz="1600" dirty="0" smtClean="0">
                      <a:solidFill>
                        <a:srgbClr val="1F1F1F"/>
                      </a:solidFill>
                    </a:rPr>
                    <a:t>异常</a:t>
                  </a:r>
                  <a:endParaRPr lang="zh-CN" altLang="en-US" sz="1600" dirty="0">
                    <a:solidFill>
                      <a:srgbClr val="1F1F1F"/>
                    </a:solidFill>
                  </a:endParaRPr>
                </a:p>
              </p:txBody>
            </p:sp>
            <p:cxnSp>
              <p:nvCxnSpPr>
                <p:cNvPr id="39" name="直线连接符 38"/>
                <p:cNvCxnSpPr/>
                <p:nvPr/>
              </p:nvCxnSpPr>
              <p:spPr>
                <a:xfrm>
                  <a:off x="2047741" y="930884"/>
                  <a:ext cx="5999230" cy="0"/>
                </a:xfrm>
                <a:prstGeom prst="line">
                  <a:avLst/>
                </a:prstGeom>
                <a:ln>
                  <a:solidFill>
                    <a:srgbClr val="000000"/>
                  </a:solidFill>
                  <a:prstDash val="dot"/>
                </a:ln>
              </p:spPr>
              <p:style>
                <a:lnRef idx="2">
                  <a:schemeClr val="accent1"/>
                </a:lnRef>
                <a:fillRef idx="0">
                  <a:schemeClr val="accent1"/>
                </a:fillRef>
                <a:effectRef idx="1">
                  <a:schemeClr val="accent1"/>
                </a:effectRef>
                <a:fontRef idx="minor">
                  <a:schemeClr val="tx1"/>
                </a:fontRef>
              </p:style>
            </p:cxnSp>
            <p:cxnSp>
              <p:nvCxnSpPr>
                <p:cNvPr id="40" name="直线连接符 39"/>
                <p:cNvCxnSpPr/>
                <p:nvPr/>
              </p:nvCxnSpPr>
              <p:spPr>
                <a:xfrm>
                  <a:off x="4362967" y="4627540"/>
                  <a:ext cx="3772013" cy="0"/>
                </a:xfrm>
                <a:prstGeom prst="line">
                  <a:avLst/>
                </a:prstGeom>
                <a:ln>
                  <a:solidFill>
                    <a:srgbClr val="000000"/>
                  </a:solidFill>
                  <a:prstDash val="dot"/>
                </a:ln>
              </p:spPr>
              <p:style>
                <a:lnRef idx="2">
                  <a:schemeClr val="accent1"/>
                </a:lnRef>
                <a:fillRef idx="0">
                  <a:schemeClr val="accent1"/>
                </a:fillRef>
                <a:effectRef idx="1">
                  <a:schemeClr val="accent1"/>
                </a:effectRef>
                <a:fontRef idx="minor">
                  <a:schemeClr val="tx1"/>
                </a:fontRef>
              </p:style>
            </p:cxnSp>
            <p:cxnSp>
              <p:nvCxnSpPr>
                <p:cNvPr id="41" name="直线连接符 40"/>
                <p:cNvCxnSpPr/>
                <p:nvPr/>
              </p:nvCxnSpPr>
              <p:spPr>
                <a:xfrm>
                  <a:off x="8134980" y="930884"/>
                  <a:ext cx="0" cy="3723535"/>
                </a:xfrm>
                <a:prstGeom prst="line">
                  <a:avLst/>
                </a:prstGeom>
                <a:ln>
                  <a:solidFill>
                    <a:srgbClr val="000000"/>
                  </a:solidFill>
                  <a:prstDash val="dot"/>
                </a:ln>
              </p:spPr>
              <p:style>
                <a:lnRef idx="2">
                  <a:schemeClr val="accent1"/>
                </a:lnRef>
                <a:fillRef idx="0">
                  <a:schemeClr val="accent1"/>
                </a:fillRef>
                <a:effectRef idx="1">
                  <a:schemeClr val="accent1"/>
                </a:effectRef>
                <a:fontRef idx="minor">
                  <a:schemeClr val="tx1"/>
                </a:fontRef>
              </p:style>
            </p:cxnSp>
          </p:grpSp>
          <p:sp>
            <p:nvSpPr>
              <p:cNvPr id="18" name="文本框 17"/>
              <p:cNvSpPr txBox="1"/>
              <p:nvPr/>
            </p:nvSpPr>
            <p:spPr>
              <a:xfrm>
                <a:off x="787555" y="1213434"/>
                <a:ext cx="1923721" cy="307777"/>
              </a:xfrm>
              <a:prstGeom prst="rect">
                <a:avLst/>
              </a:prstGeom>
              <a:noFill/>
            </p:spPr>
            <p:txBody>
              <a:bodyPr wrap="square" rtlCol="0">
                <a:spAutoFit/>
              </a:bodyPr>
              <a:lstStyle/>
              <a:p>
                <a:r>
                  <a:rPr kumimoji="1" lang="zh-CN" altLang="en-US" sz="1400" dirty="0" smtClean="0">
                    <a:solidFill>
                      <a:srgbClr val="1F1F1F"/>
                    </a:solidFill>
                  </a:rPr>
                  <a:t>预处理模块</a:t>
                </a:r>
                <a:endParaRPr kumimoji="1" lang="zh-CN" altLang="en-US" sz="1400" dirty="0">
                  <a:solidFill>
                    <a:srgbClr val="1F1F1F"/>
                  </a:solidFill>
                </a:endParaRPr>
              </a:p>
            </p:txBody>
          </p:sp>
          <p:sp>
            <p:nvSpPr>
              <p:cNvPr id="19" name="文本框 18"/>
              <p:cNvSpPr txBox="1"/>
              <p:nvPr/>
            </p:nvSpPr>
            <p:spPr>
              <a:xfrm>
                <a:off x="787555" y="5290222"/>
                <a:ext cx="1923721" cy="307777"/>
              </a:xfrm>
              <a:prstGeom prst="rect">
                <a:avLst/>
              </a:prstGeom>
              <a:noFill/>
            </p:spPr>
            <p:txBody>
              <a:bodyPr wrap="square" rtlCol="0">
                <a:spAutoFit/>
              </a:bodyPr>
              <a:lstStyle/>
              <a:p>
                <a:r>
                  <a:rPr kumimoji="1" lang="zh-CN" altLang="en-US" sz="1400" dirty="0" smtClean="0">
                    <a:solidFill>
                      <a:srgbClr val="1F1F1F"/>
                    </a:solidFill>
                  </a:rPr>
                  <a:t>多用户聚类模块</a:t>
                </a:r>
                <a:endParaRPr kumimoji="1" lang="zh-CN" altLang="en-US" sz="1400" dirty="0">
                  <a:solidFill>
                    <a:srgbClr val="1F1F1F"/>
                  </a:solidFill>
                </a:endParaRPr>
              </a:p>
            </p:txBody>
          </p:sp>
          <p:sp>
            <p:nvSpPr>
              <p:cNvPr id="20" name="文本框 19"/>
              <p:cNvSpPr txBox="1"/>
              <p:nvPr/>
            </p:nvSpPr>
            <p:spPr>
              <a:xfrm>
                <a:off x="5582592" y="1232258"/>
                <a:ext cx="2700902" cy="307777"/>
              </a:xfrm>
              <a:prstGeom prst="rect">
                <a:avLst/>
              </a:prstGeom>
              <a:noFill/>
            </p:spPr>
            <p:txBody>
              <a:bodyPr wrap="square" rtlCol="0">
                <a:spAutoFit/>
              </a:bodyPr>
              <a:lstStyle/>
              <a:p>
                <a:r>
                  <a:rPr kumimoji="1" lang="zh-CN" altLang="en-US" sz="1400" dirty="0" smtClean="0">
                    <a:solidFill>
                      <a:srgbClr val="1F1F1F"/>
                    </a:solidFill>
                  </a:rPr>
                  <a:t>手势密码触屏行为模式构建模块</a:t>
                </a:r>
                <a:endParaRPr kumimoji="1" lang="zh-CN" altLang="en-US" sz="1400" dirty="0">
                  <a:solidFill>
                    <a:srgbClr val="1F1F1F"/>
                  </a:solidFill>
                </a:endParaRPr>
              </a:p>
            </p:txBody>
          </p:sp>
        </p:grpSp>
        <p:sp>
          <p:nvSpPr>
            <p:cNvPr id="8" name="上箭头 7"/>
            <p:cNvSpPr/>
            <p:nvPr/>
          </p:nvSpPr>
          <p:spPr>
            <a:xfrm>
              <a:off x="7096176" y="4112786"/>
              <a:ext cx="201175" cy="418460"/>
            </a:xfrm>
            <a:prstGeom prst="upArrow">
              <a:avLst/>
            </a:prstGeom>
            <a:ln>
              <a:solidFill>
                <a:srgbClr val="31859C"/>
              </a:solidFill>
            </a:ln>
          </p:spPr>
          <p:style>
            <a:lnRef idx="2">
              <a:schemeClr val="accent5"/>
            </a:lnRef>
            <a:fillRef idx="1">
              <a:schemeClr val="lt1"/>
            </a:fillRef>
            <a:effectRef idx="0">
              <a:schemeClr val="accent5"/>
            </a:effectRef>
            <a:fontRef idx="minor">
              <a:schemeClr val="dk1"/>
            </a:fontRef>
          </p:style>
          <p:txBody>
            <a:bodyPr/>
            <a:lstStyle/>
            <a:p>
              <a:endParaRPr lang="zh-CN" altLang="en-US">
                <a:solidFill>
                  <a:srgbClr val="1F1F1F"/>
                </a:solidFill>
              </a:endParaRPr>
            </a:p>
          </p:txBody>
        </p:sp>
        <p:sp>
          <p:nvSpPr>
            <p:cNvPr id="9" name="上箭头 8"/>
            <p:cNvSpPr/>
            <p:nvPr/>
          </p:nvSpPr>
          <p:spPr>
            <a:xfrm>
              <a:off x="7611688" y="4112786"/>
              <a:ext cx="201175" cy="418460"/>
            </a:xfrm>
            <a:prstGeom prst="upArrow">
              <a:avLst/>
            </a:prstGeom>
            <a:ln>
              <a:solidFill>
                <a:srgbClr val="31859C"/>
              </a:solidFill>
            </a:ln>
          </p:spPr>
          <p:style>
            <a:lnRef idx="2">
              <a:schemeClr val="accent5"/>
            </a:lnRef>
            <a:fillRef idx="1">
              <a:schemeClr val="lt1"/>
            </a:fillRef>
            <a:effectRef idx="0">
              <a:schemeClr val="accent5"/>
            </a:effectRef>
            <a:fontRef idx="minor">
              <a:schemeClr val="dk1"/>
            </a:fontRef>
          </p:style>
          <p:txBody>
            <a:bodyPr/>
            <a:lstStyle/>
            <a:p>
              <a:endParaRPr lang="zh-CN" altLang="en-US">
                <a:solidFill>
                  <a:srgbClr val="1F1F1F"/>
                </a:solidFill>
              </a:endParaRPr>
            </a:p>
          </p:txBody>
        </p:sp>
        <p:sp>
          <p:nvSpPr>
            <p:cNvPr id="10" name="矩形 9"/>
            <p:cNvSpPr/>
            <p:nvPr/>
          </p:nvSpPr>
          <p:spPr>
            <a:xfrm>
              <a:off x="6501986" y="3320572"/>
              <a:ext cx="405789" cy="766721"/>
            </a:xfrm>
            <a:prstGeom prst="rect">
              <a:avLst/>
            </a:prstGeom>
            <a:ln>
              <a:solidFill>
                <a:srgbClr val="31859C"/>
              </a:solidFill>
            </a:ln>
          </p:spPr>
          <p:style>
            <a:lnRef idx="2">
              <a:schemeClr val="accent5"/>
            </a:lnRef>
            <a:fillRef idx="1">
              <a:schemeClr val="lt1"/>
            </a:fillRef>
            <a:effectRef idx="0">
              <a:schemeClr val="accent5"/>
            </a:effectRef>
            <a:fontRef idx="minor">
              <a:schemeClr val="dk1"/>
            </a:fontRef>
          </p:style>
          <p:txBody>
            <a:bodyPr/>
            <a:lstStyle/>
            <a:p>
              <a:pPr algn="ctr"/>
              <a:r>
                <a:rPr lang="zh-CN" altLang="en-US" sz="1600" dirty="0" smtClean="0">
                  <a:solidFill>
                    <a:srgbClr val="1F1F1F"/>
                  </a:solidFill>
                </a:rPr>
                <a:t>模型</a:t>
              </a:r>
              <a:r>
                <a:rPr lang="en-US" altLang="zh-CN" sz="1600" dirty="0" smtClean="0">
                  <a:solidFill>
                    <a:srgbClr val="1F1F1F"/>
                  </a:solidFill>
                </a:rPr>
                <a:t>1</a:t>
              </a:r>
              <a:endParaRPr lang="zh-CN" altLang="en-US" sz="1600" dirty="0">
                <a:solidFill>
                  <a:srgbClr val="1F1F1F"/>
                </a:solidFill>
              </a:endParaRPr>
            </a:p>
          </p:txBody>
        </p:sp>
        <p:sp>
          <p:nvSpPr>
            <p:cNvPr id="11" name="矩形 10"/>
            <p:cNvSpPr/>
            <p:nvPr/>
          </p:nvSpPr>
          <p:spPr>
            <a:xfrm>
              <a:off x="7006430" y="3320572"/>
              <a:ext cx="405789" cy="768221"/>
            </a:xfrm>
            <a:prstGeom prst="rect">
              <a:avLst/>
            </a:prstGeom>
            <a:ln>
              <a:solidFill>
                <a:srgbClr val="31859C"/>
              </a:solidFill>
            </a:ln>
          </p:spPr>
          <p:style>
            <a:lnRef idx="2">
              <a:schemeClr val="accent5"/>
            </a:lnRef>
            <a:fillRef idx="1">
              <a:schemeClr val="lt1"/>
            </a:fillRef>
            <a:effectRef idx="0">
              <a:schemeClr val="accent5"/>
            </a:effectRef>
            <a:fontRef idx="minor">
              <a:schemeClr val="dk1"/>
            </a:fontRef>
          </p:style>
          <p:txBody>
            <a:bodyPr/>
            <a:lstStyle/>
            <a:p>
              <a:pPr algn="ctr"/>
              <a:r>
                <a:rPr lang="zh-CN" altLang="en-US" sz="1600" dirty="0" smtClean="0">
                  <a:solidFill>
                    <a:srgbClr val="1F1F1F"/>
                  </a:solidFill>
                </a:rPr>
                <a:t>模型</a:t>
              </a:r>
              <a:r>
                <a:rPr lang="zh-CN" altLang="zh-CN" sz="1600" dirty="0" smtClean="0">
                  <a:solidFill>
                    <a:srgbClr val="1F1F1F"/>
                  </a:solidFill>
                </a:rPr>
                <a:t>2</a:t>
              </a:r>
              <a:endParaRPr lang="zh-CN" altLang="en-US" sz="1600" dirty="0">
                <a:solidFill>
                  <a:srgbClr val="1F1F1F"/>
                </a:solidFill>
              </a:endParaRPr>
            </a:p>
          </p:txBody>
        </p:sp>
        <p:sp>
          <p:nvSpPr>
            <p:cNvPr id="12" name="矩形 11"/>
            <p:cNvSpPr/>
            <p:nvPr/>
          </p:nvSpPr>
          <p:spPr>
            <a:xfrm>
              <a:off x="7526898" y="3320572"/>
              <a:ext cx="405789" cy="771972"/>
            </a:xfrm>
            <a:prstGeom prst="rect">
              <a:avLst/>
            </a:prstGeom>
            <a:ln>
              <a:solidFill>
                <a:srgbClr val="31859C"/>
              </a:solidFill>
            </a:ln>
          </p:spPr>
          <p:style>
            <a:lnRef idx="2">
              <a:schemeClr val="accent5"/>
            </a:lnRef>
            <a:fillRef idx="1">
              <a:schemeClr val="lt1"/>
            </a:fillRef>
            <a:effectRef idx="0">
              <a:schemeClr val="accent5"/>
            </a:effectRef>
            <a:fontRef idx="minor">
              <a:schemeClr val="dk1"/>
            </a:fontRef>
          </p:style>
          <p:txBody>
            <a:bodyPr/>
            <a:lstStyle/>
            <a:p>
              <a:pPr algn="ctr"/>
              <a:r>
                <a:rPr lang="zh-CN" altLang="en-US" sz="1600" dirty="0" smtClean="0">
                  <a:solidFill>
                    <a:srgbClr val="1F1F1F"/>
                  </a:solidFill>
                </a:rPr>
                <a:t>模型</a:t>
              </a:r>
              <a:r>
                <a:rPr lang="zh-CN" altLang="zh-CN" sz="1600" dirty="0" smtClean="0">
                  <a:solidFill>
                    <a:srgbClr val="1F1F1F"/>
                  </a:solidFill>
                </a:rPr>
                <a:t>3</a:t>
              </a:r>
              <a:endParaRPr lang="zh-CN" altLang="en-US" sz="1600" dirty="0">
                <a:solidFill>
                  <a:srgbClr val="1F1F1F"/>
                </a:solidFill>
              </a:endParaRPr>
            </a:p>
          </p:txBody>
        </p:sp>
        <p:sp>
          <p:nvSpPr>
            <p:cNvPr id="13" name="上箭头 12"/>
            <p:cNvSpPr/>
            <p:nvPr/>
          </p:nvSpPr>
          <p:spPr>
            <a:xfrm>
              <a:off x="6604286" y="4112786"/>
              <a:ext cx="201175" cy="418460"/>
            </a:xfrm>
            <a:prstGeom prst="upArrow">
              <a:avLst/>
            </a:prstGeom>
            <a:ln>
              <a:solidFill>
                <a:srgbClr val="31859C"/>
              </a:solidFill>
            </a:ln>
          </p:spPr>
          <p:style>
            <a:lnRef idx="2">
              <a:schemeClr val="accent5"/>
            </a:lnRef>
            <a:fillRef idx="1">
              <a:schemeClr val="lt1"/>
            </a:fillRef>
            <a:effectRef idx="0">
              <a:schemeClr val="accent5"/>
            </a:effectRef>
            <a:fontRef idx="minor">
              <a:schemeClr val="dk1"/>
            </a:fontRef>
          </p:style>
          <p:txBody>
            <a:bodyPr/>
            <a:lstStyle/>
            <a:p>
              <a:endParaRPr lang="zh-CN" altLang="en-US">
                <a:solidFill>
                  <a:srgbClr val="1F1F1F"/>
                </a:solidFill>
              </a:endParaRPr>
            </a:p>
          </p:txBody>
        </p:sp>
        <p:sp>
          <p:nvSpPr>
            <p:cNvPr id="14" name="上箭头 13"/>
            <p:cNvSpPr/>
            <p:nvPr/>
          </p:nvSpPr>
          <p:spPr>
            <a:xfrm>
              <a:off x="7030438" y="2885092"/>
              <a:ext cx="316043" cy="404314"/>
            </a:xfrm>
            <a:prstGeom prst="upArrow">
              <a:avLst/>
            </a:prstGeom>
            <a:ln>
              <a:solidFill>
                <a:srgbClr val="31859C"/>
              </a:solidFill>
            </a:ln>
          </p:spPr>
          <p:style>
            <a:lnRef idx="2">
              <a:schemeClr val="accent5"/>
            </a:lnRef>
            <a:fillRef idx="1">
              <a:schemeClr val="lt1"/>
            </a:fillRef>
            <a:effectRef idx="0">
              <a:schemeClr val="accent5"/>
            </a:effectRef>
            <a:fontRef idx="minor">
              <a:schemeClr val="dk1"/>
            </a:fontRef>
          </p:style>
          <p:txBody>
            <a:bodyPr/>
            <a:lstStyle/>
            <a:p>
              <a:endParaRPr lang="zh-CN" altLang="en-US">
                <a:solidFill>
                  <a:srgbClr val="1F1F1F"/>
                </a:solidFill>
              </a:endParaRPr>
            </a:p>
          </p:txBody>
        </p:sp>
        <p:sp>
          <p:nvSpPr>
            <p:cNvPr id="15" name="矩形 14"/>
            <p:cNvSpPr/>
            <p:nvPr/>
          </p:nvSpPr>
          <p:spPr>
            <a:xfrm>
              <a:off x="6651923" y="2539691"/>
              <a:ext cx="1077870" cy="347603"/>
            </a:xfrm>
            <a:prstGeom prst="rect">
              <a:avLst/>
            </a:prstGeom>
            <a:ln>
              <a:solidFill>
                <a:srgbClr val="31859C"/>
              </a:solidFill>
            </a:ln>
          </p:spPr>
          <p:style>
            <a:lnRef idx="2">
              <a:schemeClr val="accent5"/>
            </a:lnRef>
            <a:fillRef idx="1">
              <a:schemeClr val="lt1"/>
            </a:fillRef>
            <a:effectRef idx="0">
              <a:schemeClr val="accent5"/>
            </a:effectRef>
            <a:fontRef idx="minor">
              <a:schemeClr val="dk1"/>
            </a:fontRef>
          </p:style>
          <p:txBody>
            <a:bodyPr/>
            <a:lstStyle/>
            <a:p>
              <a:pPr algn="ctr"/>
              <a:r>
                <a:rPr lang="en-US" altLang="zh-CN" sz="1600" dirty="0" smtClean="0">
                  <a:solidFill>
                    <a:srgbClr val="1F1F1F"/>
                  </a:solidFill>
                </a:rPr>
                <a:t>Pass?</a:t>
              </a:r>
              <a:endParaRPr lang="zh-CN" altLang="en-US" sz="1600" dirty="0">
                <a:solidFill>
                  <a:srgbClr val="1F1F1F"/>
                </a:solidFill>
              </a:endParaRPr>
            </a:p>
          </p:txBody>
        </p:sp>
        <p:sp>
          <p:nvSpPr>
            <p:cNvPr id="16" name="文本框 15"/>
            <p:cNvSpPr txBox="1"/>
            <p:nvPr/>
          </p:nvSpPr>
          <p:spPr>
            <a:xfrm>
              <a:off x="7274130" y="2190785"/>
              <a:ext cx="785633" cy="307777"/>
            </a:xfrm>
            <a:prstGeom prst="rect">
              <a:avLst/>
            </a:prstGeom>
            <a:noFill/>
          </p:spPr>
          <p:txBody>
            <a:bodyPr wrap="square" rtlCol="0">
              <a:spAutoFit/>
            </a:bodyPr>
            <a:lstStyle/>
            <a:p>
              <a:r>
                <a:rPr kumimoji="1" lang="en-US" altLang="zh-CN" sz="1400" dirty="0" smtClean="0">
                  <a:solidFill>
                    <a:srgbClr val="1F1F1F"/>
                  </a:solidFill>
                </a:rPr>
                <a:t>NO</a:t>
              </a:r>
              <a:endParaRPr kumimoji="1" lang="zh-CN" altLang="en-US" sz="1400" dirty="0">
                <a:solidFill>
                  <a:srgbClr val="1F1F1F"/>
                </a:solidFill>
              </a:endParaRPr>
            </a:p>
          </p:txBody>
        </p:sp>
      </p:grpSp>
      <p:sp>
        <p:nvSpPr>
          <p:cNvPr id="62" name="矩形 61"/>
          <p:cNvSpPr/>
          <p:nvPr/>
        </p:nvSpPr>
        <p:spPr>
          <a:xfrm>
            <a:off x="611560" y="836712"/>
            <a:ext cx="7605016" cy="369332"/>
          </a:xfrm>
          <a:prstGeom prst="rect">
            <a:avLst/>
          </a:prstGeom>
        </p:spPr>
        <p:txBody>
          <a:bodyPr wrap="square">
            <a:spAutoFit/>
          </a:bodyPr>
          <a:lstStyle/>
          <a:p>
            <a:pPr marL="285750" indent="-285750">
              <a:buFont typeface="Wingdings" panose="05000000000000000000" pitchFamily="2" charset="2"/>
              <a:buChar char="p"/>
            </a:pPr>
            <a:r>
              <a:rPr lang="zh-CN" altLang="en-US" b="1" dirty="0" smtClean="0">
                <a:solidFill>
                  <a:schemeClr val="accent5"/>
                </a:solidFill>
              </a:rPr>
              <a:t>总体架构：</a:t>
            </a:r>
            <a:endParaRPr lang="en-US" altLang="zh-CN" b="1" dirty="0">
              <a:solidFill>
                <a:schemeClr val="accent5"/>
              </a:solidFill>
            </a:endParaRPr>
          </a:p>
        </p:txBody>
      </p:sp>
      <p:sp>
        <p:nvSpPr>
          <p:cNvPr id="63" name="文本框 62"/>
          <p:cNvSpPr txBox="1"/>
          <p:nvPr/>
        </p:nvSpPr>
        <p:spPr>
          <a:xfrm>
            <a:off x="799752" y="1124744"/>
            <a:ext cx="4968552" cy="1043875"/>
          </a:xfrm>
          <a:prstGeom prst="rect">
            <a:avLst/>
          </a:prstGeom>
          <a:noFill/>
        </p:spPr>
        <p:txBody>
          <a:bodyPr wrap="square" rtlCol="0">
            <a:spAutoFit/>
          </a:bodyPr>
          <a:lstStyle/>
          <a:p>
            <a:pPr marL="285750" indent="-285750">
              <a:lnSpc>
                <a:spcPct val="150000"/>
              </a:lnSpc>
              <a:buFont typeface="Symbol" charset="2"/>
              <a:buChar char="-"/>
            </a:pPr>
            <a:r>
              <a:rPr kumimoji="1" lang="zh-CN" altLang="en-US" sz="1400" dirty="0" smtClean="0">
                <a:solidFill>
                  <a:srgbClr val="1F1F1F"/>
                </a:solidFill>
              </a:rPr>
              <a:t>预处理模块</a:t>
            </a:r>
            <a:endParaRPr kumimoji="1" lang="en-US" altLang="zh-CN" sz="1400" dirty="0" smtClean="0">
              <a:solidFill>
                <a:srgbClr val="1F1F1F"/>
              </a:solidFill>
            </a:endParaRPr>
          </a:p>
          <a:p>
            <a:pPr marL="285750" indent="-285750">
              <a:lnSpc>
                <a:spcPct val="150000"/>
              </a:lnSpc>
              <a:buFont typeface="Symbol" charset="2"/>
              <a:buChar char="-"/>
            </a:pPr>
            <a:r>
              <a:rPr kumimoji="1" lang="zh-CN" altLang="en-US" sz="1400" dirty="0" smtClean="0">
                <a:solidFill>
                  <a:srgbClr val="1F1F1F"/>
                </a:solidFill>
              </a:rPr>
              <a:t>多用户聚类模块</a:t>
            </a:r>
          </a:p>
          <a:p>
            <a:pPr marL="285750" indent="-285750">
              <a:lnSpc>
                <a:spcPct val="150000"/>
              </a:lnSpc>
              <a:buFont typeface="Symbol" charset="2"/>
              <a:buChar char="-"/>
            </a:pPr>
            <a:r>
              <a:rPr kumimoji="1" lang="zh-CN" altLang="en-US" sz="1400" dirty="0" smtClean="0">
                <a:solidFill>
                  <a:srgbClr val="1F1F1F"/>
                </a:solidFill>
              </a:rPr>
              <a:t>手势密码行为模式构建模块</a:t>
            </a:r>
            <a:endParaRPr kumimoji="1" lang="en-US" altLang="zh-CN" sz="1400" dirty="0" smtClean="0">
              <a:solidFill>
                <a:srgbClr val="1F1F1F"/>
              </a:solidFill>
            </a:endParaRPr>
          </a:p>
        </p:txBody>
      </p:sp>
    </p:spTree>
    <p:extLst>
      <p:ext uri="{BB962C8B-B14F-4D97-AF65-F5344CB8AC3E}">
        <p14:creationId xmlns:p14="http://schemas.microsoft.com/office/powerpoint/2010/main" val="394687101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3851920" y="72008"/>
            <a:ext cx="4572719" cy="332656"/>
          </a:xfrm>
        </p:spPr>
        <p:txBody>
          <a:bodyPr/>
          <a:lstStyle/>
          <a:p>
            <a:r>
              <a:rPr lang="zh-CN" altLang="en-US" sz="1400" dirty="0" smtClean="0"/>
              <a:t>实验分析</a:t>
            </a:r>
            <a:endParaRPr lang="zh-CN" altLang="en-US" sz="1400" dirty="0"/>
          </a:p>
        </p:txBody>
      </p:sp>
      <p:sp>
        <p:nvSpPr>
          <p:cNvPr id="5" name="文本占位符 4"/>
          <p:cNvSpPr>
            <a:spLocks noGrp="1"/>
          </p:cNvSpPr>
          <p:nvPr>
            <p:ph type="body" sz="quarter" idx="11"/>
          </p:nvPr>
        </p:nvSpPr>
        <p:spPr/>
        <p:txBody>
          <a:bodyPr/>
          <a:lstStyle/>
          <a:p>
            <a:r>
              <a:rPr lang="en-US" altLang="zh-CN" dirty="0"/>
              <a:t>6</a:t>
            </a:r>
            <a:r>
              <a:rPr lang="en-US" altLang="zh-CN" dirty="0" smtClean="0"/>
              <a:t>.3</a:t>
            </a:r>
            <a:endParaRPr lang="zh-CN" altLang="en-US" dirty="0"/>
          </a:p>
        </p:txBody>
      </p:sp>
      <p:grpSp>
        <p:nvGrpSpPr>
          <p:cNvPr id="6" name="组 5"/>
          <p:cNvGrpSpPr/>
          <p:nvPr/>
        </p:nvGrpSpPr>
        <p:grpSpPr>
          <a:xfrm>
            <a:off x="629076" y="3914263"/>
            <a:ext cx="2038012" cy="1918922"/>
            <a:chOff x="629076" y="3914263"/>
            <a:chExt cx="2038012" cy="1918922"/>
          </a:xfrm>
        </p:grpSpPr>
        <p:grpSp>
          <p:nvGrpSpPr>
            <p:cNvPr id="7" name="组 6"/>
            <p:cNvGrpSpPr/>
            <p:nvPr/>
          </p:nvGrpSpPr>
          <p:grpSpPr>
            <a:xfrm>
              <a:off x="629076" y="3914263"/>
              <a:ext cx="2038012" cy="1918922"/>
              <a:chOff x="629076" y="3914263"/>
              <a:chExt cx="2038012" cy="1918922"/>
            </a:xfrm>
          </p:grpSpPr>
          <p:sp>
            <p:nvSpPr>
              <p:cNvPr id="14" name="椭圆 13"/>
              <p:cNvSpPr/>
              <p:nvPr/>
            </p:nvSpPr>
            <p:spPr>
              <a:xfrm>
                <a:off x="632118" y="3914263"/>
                <a:ext cx="386330" cy="386330"/>
              </a:xfrm>
              <a:prstGeom prst="ellipse">
                <a:avLst/>
              </a:prstGeom>
              <a:ln>
                <a:solidFill>
                  <a:srgbClr val="3366FF"/>
                </a:solidFill>
              </a:ln>
            </p:spPr>
            <p:style>
              <a:lnRef idx="2">
                <a:schemeClr val="accent5"/>
              </a:lnRef>
              <a:fillRef idx="1">
                <a:schemeClr val="lt1"/>
              </a:fillRef>
              <a:effectRef idx="0">
                <a:schemeClr val="accent5"/>
              </a:effectRef>
              <a:fontRef idx="minor">
                <a:schemeClr val="dk1"/>
              </a:fontRef>
            </p:style>
            <p:txBody>
              <a:bodyPr/>
              <a:lstStyle/>
              <a:p>
                <a:endParaRPr lang="zh-CN" altLang="en-US"/>
              </a:p>
            </p:txBody>
          </p:sp>
          <p:sp>
            <p:nvSpPr>
              <p:cNvPr id="15" name="椭圆 14"/>
              <p:cNvSpPr/>
              <p:nvPr/>
            </p:nvSpPr>
            <p:spPr>
              <a:xfrm>
                <a:off x="1438334" y="3914263"/>
                <a:ext cx="386330" cy="386330"/>
              </a:xfrm>
              <a:prstGeom prst="ellipse">
                <a:avLst/>
              </a:prstGeom>
              <a:ln>
                <a:solidFill>
                  <a:srgbClr val="3366FF"/>
                </a:solidFill>
              </a:ln>
            </p:spPr>
            <p:style>
              <a:lnRef idx="2">
                <a:schemeClr val="accent5"/>
              </a:lnRef>
              <a:fillRef idx="1">
                <a:schemeClr val="lt1"/>
              </a:fillRef>
              <a:effectRef idx="0">
                <a:schemeClr val="accent5"/>
              </a:effectRef>
              <a:fontRef idx="minor">
                <a:schemeClr val="dk1"/>
              </a:fontRef>
            </p:style>
            <p:txBody>
              <a:bodyPr/>
              <a:lstStyle/>
              <a:p>
                <a:endParaRPr lang="zh-CN" altLang="en-US"/>
              </a:p>
            </p:txBody>
          </p:sp>
          <p:sp>
            <p:nvSpPr>
              <p:cNvPr id="16" name="椭圆 15"/>
              <p:cNvSpPr/>
              <p:nvPr/>
            </p:nvSpPr>
            <p:spPr>
              <a:xfrm>
                <a:off x="2280758" y="3914263"/>
                <a:ext cx="386330" cy="386330"/>
              </a:xfrm>
              <a:prstGeom prst="ellipse">
                <a:avLst/>
              </a:prstGeom>
              <a:ln>
                <a:solidFill>
                  <a:srgbClr val="3366FF"/>
                </a:solidFill>
              </a:ln>
            </p:spPr>
            <p:style>
              <a:lnRef idx="2">
                <a:schemeClr val="accent5"/>
              </a:lnRef>
              <a:fillRef idx="1">
                <a:schemeClr val="lt1"/>
              </a:fillRef>
              <a:effectRef idx="0">
                <a:schemeClr val="accent5"/>
              </a:effectRef>
              <a:fontRef idx="minor">
                <a:schemeClr val="dk1"/>
              </a:fontRef>
            </p:style>
            <p:txBody>
              <a:bodyPr/>
              <a:lstStyle/>
              <a:p>
                <a:endParaRPr lang="zh-CN" altLang="en-US"/>
              </a:p>
            </p:txBody>
          </p:sp>
          <p:sp>
            <p:nvSpPr>
              <p:cNvPr id="17" name="椭圆 16"/>
              <p:cNvSpPr/>
              <p:nvPr/>
            </p:nvSpPr>
            <p:spPr>
              <a:xfrm>
                <a:off x="629076" y="4665713"/>
                <a:ext cx="386330" cy="386330"/>
              </a:xfrm>
              <a:prstGeom prst="ellipse">
                <a:avLst/>
              </a:prstGeom>
              <a:ln>
                <a:solidFill>
                  <a:srgbClr val="3366FF"/>
                </a:solidFill>
              </a:ln>
            </p:spPr>
            <p:style>
              <a:lnRef idx="2">
                <a:schemeClr val="accent5"/>
              </a:lnRef>
              <a:fillRef idx="1">
                <a:schemeClr val="lt1"/>
              </a:fillRef>
              <a:effectRef idx="0">
                <a:schemeClr val="accent5"/>
              </a:effectRef>
              <a:fontRef idx="minor">
                <a:schemeClr val="dk1"/>
              </a:fontRef>
            </p:style>
            <p:txBody>
              <a:bodyPr/>
              <a:lstStyle/>
              <a:p>
                <a:endParaRPr lang="zh-CN" altLang="en-US"/>
              </a:p>
            </p:txBody>
          </p:sp>
          <p:sp>
            <p:nvSpPr>
              <p:cNvPr id="18" name="椭圆 17"/>
              <p:cNvSpPr/>
              <p:nvPr/>
            </p:nvSpPr>
            <p:spPr>
              <a:xfrm>
                <a:off x="629076" y="5446855"/>
                <a:ext cx="386330" cy="386330"/>
              </a:xfrm>
              <a:prstGeom prst="ellipse">
                <a:avLst/>
              </a:prstGeom>
              <a:ln>
                <a:solidFill>
                  <a:srgbClr val="3366FF"/>
                </a:solidFill>
              </a:ln>
            </p:spPr>
            <p:style>
              <a:lnRef idx="2">
                <a:schemeClr val="accent5"/>
              </a:lnRef>
              <a:fillRef idx="1">
                <a:schemeClr val="lt1"/>
              </a:fillRef>
              <a:effectRef idx="0">
                <a:schemeClr val="accent5"/>
              </a:effectRef>
              <a:fontRef idx="minor">
                <a:schemeClr val="dk1"/>
              </a:fontRef>
            </p:style>
            <p:txBody>
              <a:bodyPr/>
              <a:lstStyle/>
              <a:p>
                <a:endParaRPr lang="zh-CN" altLang="en-US"/>
              </a:p>
            </p:txBody>
          </p:sp>
          <p:sp>
            <p:nvSpPr>
              <p:cNvPr id="19" name="椭圆 18"/>
              <p:cNvSpPr/>
              <p:nvPr/>
            </p:nvSpPr>
            <p:spPr>
              <a:xfrm>
                <a:off x="1438334" y="4665713"/>
                <a:ext cx="386330" cy="386330"/>
              </a:xfrm>
              <a:prstGeom prst="ellipse">
                <a:avLst/>
              </a:prstGeom>
              <a:ln>
                <a:solidFill>
                  <a:srgbClr val="3366FF"/>
                </a:solidFill>
              </a:ln>
            </p:spPr>
            <p:style>
              <a:lnRef idx="2">
                <a:schemeClr val="accent5"/>
              </a:lnRef>
              <a:fillRef idx="1">
                <a:schemeClr val="lt1"/>
              </a:fillRef>
              <a:effectRef idx="0">
                <a:schemeClr val="accent5"/>
              </a:effectRef>
              <a:fontRef idx="minor">
                <a:schemeClr val="dk1"/>
              </a:fontRef>
            </p:style>
            <p:txBody>
              <a:bodyPr/>
              <a:lstStyle/>
              <a:p>
                <a:endParaRPr lang="zh-CN" altLang="en-US"/>
              </a:p>
            </p:txBody>
          </p:sp>
          <p:sp>
            <p:nvSpPr>
              <p:cNvPr id="20" name="椭圆 19"/>
              <p:cNvSpPr/>
              <p:nvPr/>
            </p:nvSpPr>
            <p:spPr>
              <a:xfrm>
                <a:off x="2280758" y="4665713"/>
                <a:ext cx="386330" cy="386330"/>
              </a:xfrm>
              <a:prstGeom prst="ellipse">
                <a:avLst/>
              </a:prstGeom>
              <a:ln>
                <a:solidFill>
                  <a:srgbClr val="3366FF"/>
                </a:solidFill>
              </a:ln>
            </p:spPr>
            <p:style>
              <a:lnRef idx="2">
                <a:schemeClr val="accent5"/>
              </a:lnRef>
              <a:fillRef idx="1">
                <a:schemeClr val="lt1"/>
              </a:fillRef>
              <a:effectRef idx="0">
                <a:schemeClr val="accent5"/>
              </a:effectRef>
              <a:fontRef idx="minor">
                <a:schemeClr val="dk1"/>
              </a:fontRef>
            </p:style>
            <p:txBody>
              <a:bodyPr/>
              <a:lstStyle/>
              <a:p>
                <a:endParaRPr lang="zh-CN" altLang="en-US"/>
              </a:p>
            </p:txBody>
          </p:sp>
          <p:sp>
            <p:nvSpPr>
              <p:cNvPr id="21" name="椭圆 20"/>
              <p:cNvSpPr/>
              <p:nvPr/>
            </p:nvSpPr>
            <p:spPr>
              <a:xfrm>
                <a:off x="1438334" y="5446855"/>
                <a:ext cx="386330" cy="386330"/>
              </a:xfrm>
              <a:prstGeom prst="ellipse">
                <a:avLst/>
              </a:prstGeom>
              <a:ln>
                <a:solidFill>
                  <a:srgbClr val="3366FF"/>
                </a:solidFill>
              </a:ln>
            </p:spPr>
            <p:style>
              <a:lnRef idx="2">
                <a:schemeClr val="accent5"/>
              </a:lnRef>
              <a:fillRef idx="1">
                <a:schemeClr val="lt1"/>
              </a:fillRef>
              <a:effectRef idx="0">
                <a:schemeClr val="accent5"/>
              </a:effectRef>
              <a:fontRef idx="minor">
                <a:schemeClr val="dk1"/>
              </a:fontRef>
            </p:style>
            <p:txBody>
              <a:bodyPr/>
              <a:lstStyle/>
              <a:p>
                <a:endParaRPr lang="zh-CN" altLang="en-US"/>
              </a:p>
            </p:txBody>
          </p:sp>
          <p:sp>
            <p:nvSpPr>
              <p:cNvPr id="22" name="椭圆 21"/>
              <p:cNvSpPr/>
              <p:nvPr/>
            </p:nvSpPr>
            <p:spPr>
              <a:xfrm>
                <a:off x="2280758" y="5446855"/>
                <a:ext cx="386330" cy="386330"/>
              </a:xfrm>
              <a:prstGeom prst="ellipse">
                <a:avLst/>
              </a:prstGeom>
              <a:ln>
                <a:solidFill>
                  <a:srgbClr val="3366FF"/>
                </a:solidFill>
              </a:ln>
            </p:spPr>
            <p:style>
              <a:lnRef idx="2">
                <a:schemeClr val="accent5"/>
              </a:lnRef>
              <a:fillRef idx="1">
                <a:schemeClr val="lt1"/>
              </a:fillRef>
              <a:effectRef idx="0">
                <a:schemeClr val="accent5"/>
              </a:effectRef>
              <a:fontRef idx="minor">
                <a:schemeClr val="dk1"/>
              </a:fontRef>
            </p:style>
            <p:txBody>
              <a:bodyPr/>
              <a:lstStyle/>
              <a:p>
                <a:endParaRPr lang="zh-CN" altLang="en-US"/>
              </a:p>
            </p:txBody>
          </p:sp>
        </p:grpSp>
        <p:cxnSp>
          <p:nvCxnSpPr>
            <p:cNvPr id="8" name="直线箭头连接符 7"/>
            <p:cNvCxnSpPr>
              <a:endCxn id="15" idx="2"/>
            </p:cNvCxnSpPr>
            <p:nvPr/>
          </p:nvCxnSpPr>
          <p:spPr>
            <a:xfrm flipV="1">
              <a:off x="1018448" y="4107428"/>
              <a:ext cx="419886" cy="4546"/>
            </a:xfrm>
            <a:prstGeom prst="straightConnector1">
              <a:avLst/>
            </a:prstGeom>
            <a:ln>
              <a:solidFill>
                <a:srgbClr val="3366FF"/>
              </a:solidFill>
              <a:tailEnd type="arrow"/>
            </a:ln>
          </p:spPr>
          <p:style>
            <a:lnRef idx="1">
              <a:schemeClr val="accent5"/>
            </a:lnRef>
            <a:fillRef idx="0">
              <a:schemeClr val="accent5"/>
            </a:fillRef>
            <a:effectRef idx="0">
              <a:schemeClr val="accent5"/>
            </a:effectRef>
            <a:fontRef idx="minor">
              <a:schemeClr val="tx1"/>
            </a:fontRef>
          </p:style>
        </p:cxnSp>
        <p:cxnSp>
          <p:nvCxnSpPr>
            <p:cNvPr id="9" name="直线箭头连接符 8"/>
            <p:cNvCxnSpPr/>
            <p:nvPr/>
          </p:nvCxnSpPr>
          <p:spPr>
            <a:xfrm flipV="1">
              <a:off x="1848299" y="4102882"/>
              <a:ext cx="419886" cy="4546"/>
            </a:xfrm>
            <a:prstGeom prst="straightConnector1">
              <a:avLst/>
            </a:prstGeom>
            <a:ln>
              <a:solidFill>
                <a:srgbClr val="3366FF"/>
              </a:solidFill>
              <a:tailEnd type="arrow"/>
            </a:ln>
          </p:spPr>
          <p:style>
            <a:lnRef idx="1">
              <a:schemeClr val="accent5"/>
            </a:lnRef>
            <a:fillRef idx="0">
              <a:schemeClr val="accent5"/>
            </a:fillRef>
            <a:effectRef idx="0">
              <a:schemeClr val="accent5"/>
            </a:effectRef>
            <a:fontRef idx="minor">
              <a:schemeClr val="tx1"/>
            </a:fontRef>
          </p:style>
        </p:cxnSp>
        <p:cxnSp>
          <p:nvCxnSpPr>
            <p:cNvPr id="10" name="直线箭头连接符 9"/>
            <p:cNvCxnSpPr/>
            <p:nvPr/>
          </p:nvCxnSpPr>
          <p:spPr>
            <a:xfrm flipV="1">
              <a:off x="1015406" y="5663663"/>
              <a:ext cx="419886" cy="4546"/>
            </a:xfrm>
            <a:prstGeom prst="straightConnector1">
              <a:avLst/>
            </a:prstGeom>
            <a:ln>
              <a:solidFill>
                <a:srgbClr val="3366FF"/>
              </a:solidFill>
              <a:tailEnd type="arrow"/>
            </a:ln>
          </p:spPr>
          <p:style>
            <a:lnRef idx="1">
              <a:schemeClr val="accent5"/>
            </a:lnRef>
            <a:fillRef idx="0">
              <a:schemeClr val="accent5"/>
            </a:fillRef>
            <a:effectRef idx="0">
              <a:schemeClr val="accent5"/>
            </a:effectRef>
            <a:fontRef idx="minor">
              <a:schemeClr val="tx1"/>
            </a:fontRef>
          </p:style>
        </p:cxnSp>
        <p:cxnSp>
          <p:nvCxnSpPr>
            <p:cNvPr id="11" name="直线箭头连接符 10"/>
            <p:cNvCxnSpPr/>
            <p:nvPr/>
          </p:nvCxnSpPr>
          <p:spPr>
            <a:xfrm flipV="1">
              <a:off x="1848299" y="5652593"/>
              <a:ext cx="419886" cy="4546"/>
            </a:xfrm>
            <a:prstGeom prst="straightConnector1">
              <a:avLst/>
            </a:prstGeom>
            <a:ln>
              <a:solidFill>
                <a:srgbClr val="3366FF"/>
              </a:solidFill>
              <a:tailEnd type="arrow"/>
            </a:ln>
          </p:spPr>
          <p:style>
            <a:lnRef idx="1">
              <a:schemeClr val="accent5"/>
            </a:lnRef>
            <a:fillRef idx="0">
              <a:schemeClr val="accent5"/>
            </a:fillRef>
            <a:effectRef idx="0">
              <a:schemeClr val="accent5"/>
            </a:effectRef>
            <a:fontRef idx="minor">
              <a:schemeClr val="tx1"/>
            </a:fontRef>
          </p:style>
        </p:cxnSp>
        <p:cxnSp>
          <p:nvCxnSpPr>
            <p:cNvPr id="12" name="直线箭头连接符 11"/>
            <p:cNvCxnSpPr>
              <a:stCxn id="16" idx="3"/>
            </p:cNvCxnSpPr>
            <p:nvPr/>
          </p:nvCxnSpPr>
          <p:spPr>
            <a:xfrm flipH="1">
              <a:off x="1786946" y="4244016"/>
              <a:ext cx="550389" cy="497147"/>
            </a:xfrm>
            <a:prstGeom prst="straightConnector1">
              <a:avLst/>
            </a:prstGeom>
            <a:ln>
              <a:solidFill>
                <a:srgbClr val="3366FF"/>
              </a:solidFill>
              <a:tailEnd type="arrow"/>
            </a:ln>
          </p:spPr>
          <p:style>
            <a:lnRef idx="1">
              <a:schemeClr val="accent5"/>
            </a:lnRef>
            <a:fillRef idx="0">
              <a:schemeClr val="accent5"/>
            </a:fillRef>
            <a:effectRef idx="0">
              <a:schemeClr val="accent5"/>
            </a:effectRef>
            <a:fontRef idx="minor">
              <a:schemeClr val="tx1"/>
            </a:fontRef>
          </p:style>
        </p:cxnSp>
        <p:cxnSp>
          <p:nvCxnSpPr>
            <p:cNvPr id="13" name="直线箭头连接符 12"/>
            <p:cNvCxnSpPr/>
            <p:nvPr/>
          </p:nvCxnSpPr>
          <p:spPr>
            <a:xfrm flipH="1">
              <a:off x="913091" y="4975307"/>
              <a:ext cx="550389" cy="497147"/>
            </a:xfrm>
            <a:prstGeom prst="straightConnector1">
              <a:avLst/>
            </a:prstGeom>
            <a:ln>
              <a:solidFill>
                <a:srgbClr val="3366FF"/>
              </a:solidFill>
              <a:tailEnd type="arrow"/>
            </a:ln>
          </p:spPr>
          <p:style>
            <a:lnRef idx="1">
              <a:schemeClr val="accent5"/>
            </a:lnRef>
            <a:fillRef idx="0">
              <a:schemeClr val="accent5"/>
            </a:fillRef>
            <a:effectRef idx="0">
              <a:schemeClr val="accent5"/>
            </a:effectRef>
            <a:fontRef idx="minor">
              <a:schemeClr val="tx1"/>
            </a:fontRef>
          </p:style>
        </p:cxnSp>
      </p:grpSp>
      <p:grpSp>
        <p:nvGrpSpPr>
          <p:cNvPr id="24" name="组 23"/>
          <p:cNvGrpSpPr/>
          <p:nvPr/>
        </p:nvGrpSpPr>
        <p:grpSpPr>
          <a:xfrm>
            <a:off x="3635639" y="3914263"/>
            <a:ext cx="2038012" cy="1918922"/>
            <a:chOff x="629076" y="3914263"/>
            <a:chExt cx="2038012" cy="1918922"/>
          </a:xfrm>
        </p:grpSpPr>
        <p:sp>
          <p:nvSpPr>
            <p:cNvPr id="30" name="椭圆 29"/>
            <p:cNvSpPr/>
            <p:nvPr/>
          </p:nvSpPr>
          <p:spPr>
            <a:xfrm>
              <a:off x="1438334" y="3914263"/>
              <a:ext cx="386330" cy="386330"/>
            </a:xfrm>
            <a:prstGeom prst="ellipse">
              <a:avLst/>
            </a:prstGeom>
            <a:ln>
              <a:solidFill>
                <a:srgbClr val="FF6600"/>
              </a:solidFill>
            </a:ln>
          </p:spPr>
          <p:style>
            <a:lnRef idx="2">
              <a:schemeClr val="accent5"/>
            </a:lnRef>
            <a:fillRef idx="1">
              <a:schemeClr val="lt1"/>
            </a:fillRef>
            <a:effectRef idx="0">
              <a:schemeClr val="accent5"/>
            </a:effectRef>
            <a:fontRef idx="minor">
              <a:schemeClr val="dk1"/>
            </a:fontRef>
          </p:style>
          <p:txBody>
            <a:bodyPr/>
            <a:lstStyle/>
            <a:p>
              <a:endParaRPr lang="zh-CN" altLang="en-US"/>
            </a:p>
          </p:txBody>
        </p:sp>
        <p:sp>
          <p:nvSpPr>
            <p:cNvPr id="31" name="椭圆 30"/>
            <p:cNvSpPr/>
            <p:nvPr/>
          </p:nvSpPr>
          <p:spPr>
            <a:xfrm>
              <a:off x="2280758" y="3914263"/>
              <a:ext cx="386330" cy="386330"/>
            </a:xfrm>
            <a:prstGeom prst="ellipse">
              <a:avLst/>
            </a:prstGeom>
            <a:ln>
              <a:solidFill>
                <a:srgbClr val="FF6600"/>
              </a:solidFill>
            </a:ln>
          </p:spPr>
          <p:style>
            <a:lnRef idx="2">
              <a:schemeClr val="accent5"/>
            </a:lnRef>
            <a:fillRef idx="1">
              <a:schemeClr val="lt1"/>
            </a:fillRef>
            <a:effectRef idx="0">
              <a:schemeClr val="accent5"/>
            </a:effectRef>
            <a:fontRef idx="minor">
              <a:schemeClr val="dk1"/>
            </a:fontRef>
          </p:style>
          <p:txBody>
            <a:bodyPr/>
            <a:lstStyle/>
            <a:p>
              <a:endParaRPr lang="zh-CN" altLang="en-US"/>
            </a:p>
          </p:txBody>
        </p:sp>
        <p:sp>
          <p:nvSpPr>
            <p:cNvPr id="32" name="椭圆 31"/>
            <p:cNvSpPr/>
            <p:nvPr/>
          </p:nvSpPr>
          <p:spPr>
            <a:xfrm>
              <a:off x="629076" y="4665713"/>
              <a:ext cx="386330" cy="386330"/>
            </a:xfrm>
            <a:prstGeom prst="ellipse">
              <a:avLst/>
            </a:prstGeom>
            <a:ln>
              <a:solidFill>
                <a:srgbClr val="FF6600"/>
              </a:solidFill>
            </a:ln>
          </p:spPr>
          <p:style>
            <a:lnRef idx="2">
              <a:schemeClr val="accent5"/>
            </a:lnRef>
            <a:fillRef idx="1">
              <a:schemeClr val="lt1"/>
            </a:fillRef>
            <a:effectRef idx="0">
              <a:schemeClr val="accent5"/>
            </a:effectRef>
            <a:fontRef idx="minor">
              <a:schemeClr val="dk1"/>
            </a:fontRef>
          </p:style>
          <p:txBody>
            <a:bodyPr/>
            <a:lstStyle/>
            <a:p>
              <a:endParaRPr lang="zh-CN" altLang="en-US"/>
            </a:p>
          </p:txBody>
        </p:sp>
        <p:sp>
          <p:nvSpPr>
            <p:cNvPr id="33" name="椭圆 32"/>
            <p:cNvSpPr/>
            <p:nvPr/>
          </p:nvSpPr>
          <p:spPr>
            <a:xfrm>
              <a:off x="629076" y="5446855"/>
              <a:ext cx="386330" cy="386330"/>
            </a:xfrm>
            <a:prstGeom prst="ellipse">
              <a:avLst/>
            </a:prstGeom>
            <a:ln>
              <a:solidFill>
                <a:srgbClr val="FF6600"/>
              </a:solidFill>
            </a:ln>
          </p:spPr>
          <p:style>
            <a:lnRef idx="2">
              <a:schemeClr val="accent5"/>
            </a:lnRef>
            <a:fillRef idx="1">
              <a:schemeClr val="lt1"/>
            </a:fillRef>
            <a:effectRef idx="0">
              <a:schemeClr val="accent5"/>
            </a:effectRef>
            <a:fontRef idx="minor">
              <a:schemeClr val="dk1"/>
            </a:fontRef>
          </p:style>
          <p:txBody>
            <a:bodyPr/>
            <a:lstStyle/>
            <a:p>
              <a:endParaRPr lang="zh-CN" altLang="en-US"/>
            </a:p>
          </p:txBody>
        </p:sp>
        <p:sp>
          <p:nvSpPr>
            <p:cNvPr id="34" name="椭圆 33"/>
            <p:cNvSpPr/>
            <p:nvPr/>
          </p:nvSpPr>
          <p:spPr>
            <a:xfrm>
              <a:off x="1438334" y="4665713"/>
              <a:ext cx="386330" cy="386330"/>
            </a:xfrm>
            <a:prstGeom prst="ellipse">
              <a:avLst/>
            </a:prstGeom>
            <a:ln>
              <a:solidFill>
                <a:srgbClr val="FF6600"/>
              </a:solidFill>
            </a:ln>
          </p:spPr>
          <p:style>
            <a:lnRef idx="2">
              <a:schemeClr val="accent5"/>
            </a:lnRef>
            <a:fillRef idx="1">
              <a:schemeClr val="lt1"/>
            </a:fillRef>
            <a:effectRef idx="0">
              <a:schemeClr val="accent5"/>
            </a:effectRef>
            <a:fontRef idx="minor">
              <a:schemeClr val="dk1"/>
            </a:fontRef>
          </p:style>
          <p:txBody>
            <a:bodyPr/>
            <a:lstStyle/>
            <a:p>
              <a:endParaRPr lang="zh-CN" altLang="en-US"/>
            </a:p>
          </p:txBody>
        </p:sp>
        <p:sp>
          <p:nvSpPr>
            <p:cNvPr id="35" name="椭圆 34"/>
            <p:cNvSpPr/>
            <p:nvPr/>
          </p:nvSpPr>
          <p:spPr>
            <a:xfrm>
              <a:off x="2280758" y="4665713"/>
              <a:ext cx="386330" cy="386330"/>
            </a:xfrm>
            <a:prstGeom prst="ellipse">
              <a:avLst/>
            </a:prstGeom>
            <a:ln>
              <a:solidFill>
                <a:srgbClr val="FF6600"/>
              </a:solidFill>
            </a:ln>
          </p:spPr>
          <p:style>
            <a:lnRef idx="2">
              <a:schemeClr val="accent5"/>
            </a:lnRef>
            <a:fillRef idx="1">
              <a:schemeClr val="lt1"/>
            </a:fillRef>
            <a:effectRef idx="0">
              <a:schemeClr val="accent5"/>
            </a:effectRef>
            <a:fontRef idx="minor">
              <a:schemeClr val="dk1"/>
            </a:fontRef>
          </p:style>
          <p:txBody>
            <a:bodyPr/>
            <a:lstStyle/>
            <a:p>
              <a:endParaRPr lang="zh-CN" altLang="en-US"/>
            </a:p>
          </p:txBody>
        </p:sp>
        <p:sp>
          <p:nvSpPr>
            <p:cNvPr id="36" name="椭圆 35"/>
            <p:cNvSpPr/>
            <p:nvPr/>
          </p:nvSpPr>
          <p:spPr>
            <a:xfrm>
              <a:off x="1450907" y="5446855"/>
              <a:ext cx="386330" cy="386330"/>
            </a:xfrm>
            <a:prstGeom prst="ellipse">
              <a:avLst/>
            </a:prstGeom>
            <a:ln>
              <a:solidFill>
                <a:srgbClr val="FF6600"/>
              </a:solidFill>
            </a:ln>
          </p:spPr>
          <p:style>
            <a:lnRef idx="2">
              <a:schemeClr val="accent5"/>
            </a:lnRef>
            <a:fillRef idx="1">
              <a:schemeClr val="lt1"/>
            </a:fillRef>
            <a:effectRef idx="0">
              <a:schemeClr val="accent5"/>
            </a:effectRef>
            <a:fontRef idx="minor">
              <a:schemeClr val="dk1"/>
            </a:fontRef>
          </p:style>
          <p:txBody>
            <a:bodyPr/>
            <a:lstStyle/>
            <a:p>
              <a:endParaRPr lang="zh-CN" altLang="en-US"/>
            </a:p>
          </p:txBody>
        </p:sp>
        <p:sp>
          <p:nvSpPr>
            <p:cNvPr id="37" name="椭圆 36"/>
            <p:cNvSpPr/>
            <p:nvPr/>
          </p:nvSpPr>
          <p:spPr>
            <a:xfrm>
              <a:off x="2280758" y="5446855"/>
              <a:ext cx="386330" cy="386330"/>
            </a:xfrm>
            <a:prstGeom prst="ellipse">
              <a:avLst/>
            </a:prstGeom>
            <a:ln>
              <a:solidFill>
                <a:srgbClr val="FF6600"/>
              </a:solidFill>
            </a:ln>
          </p:spPr>
          <p:style>
            <a:lnRef idx="2">
              <a:schemeClr val="accent5"/>
            </a:lnRef>
            <a:fillRef idx="1">
              <a:schemeClr val="lt1"/>
            </a:fillRef>
            <a:effectRef idx="0">
              <a:schemeClr val="accent5"/>
            </a:effectRef>
            <a:fontRef idx="minor">
              <a:schemeClr val="dk1"/>
            </a:fontRef>
          </p:style>
          <p:txBody>
            <a:bodyPr/>
            <a:lstStyle/>
            <a:p>
              <a:endParaRPr lang="zh-CN" altLang="en-US"/>
            </a:p>
          </p:txBody>
        </p:sp>
      </p:grpSp>
      <p:grpSp>
        <p:nvGrpSpPr>
          <p:cNvPr id="38" name="组 37"/>
          <p:cNvGrpSpPr/>
          <p:nvPr/>
        </p:nvGrpSpPr>
        <p:grpSpPr>
          <a:xfrm>
            <a:off x="6615530" y="3914263"/>
            <a:ext cx="2038012" cy="1918922"/>
            <a:chOff x="6615530" y="3914263"/>
            <a:chExt cx="2038012" cy="1918922"/>
          </a:xfrm>
        </p:grpSpPr>
        <p:grpSp>
          <p:nvGrpSpPr>
            <p:cNvPr id="39" name="组 38"/>
            <p:cNvGrpSpPr/>
            <p:nvPr/>
          </p:nvGrpSpPr>
          <p:grpSpPr>
            <a:xfrm>
              <a:off x="6615530" y="3914263"/>
              <a:ext cx="2038012" cy="1918922"/>
              <a:chOff x="629076" y="3914263"/>
              <a:chExt cx="2038012" cy="1918922"/>
            </a:xfrm>
          </p:grpSpPr>
          <p:sp>
            <p:nvSpPr>
              <p:cNvPr id="49" name="椭圆 48"/>
              <p:cNvSpPr/>
              <p:nvPr/>
            </p:nvSpPr>
            <p:spPr>
              <a:xfrm>
                <a:off x="1438334" y="3914263"/>
                <a:ext cx="386330" cy="386330"/>
              </a:xfrm>
              <a:prstGeom prst="ellipse">
                <a:avLst/>
              </a:prstGeom>
              <a:ln>
                <a:solidFill>
                  <a:srgbClr val="008000"/>
                </a:solidFill>
              </a:ln>
            </p:spPr>
            <p:style>
              <a:lnRef idx="2">
                <a:schemeClr val="accent5"/>
              </a:lnRef>
              <a:fillRef idx="1">
                <a:schemeClr val="lt1"/>
              </a:fillRef>
              <a:effectRef idx="0">
                <a:schemeClr val="accent5"/>
              </a:effectRef>
              <a:fontRef idx="minor">
                <a:schemeClr val="dk1"/>
              </a:fontRef>
            </p:style>
            <p:txBody>
              <a:bodyPr/>
              <a:lstStyle/>
              <a:p>
                <a:endParaRPr lang="zh-CN" altLang="en-US"/>
              </a:p>
            </p:txBody>
          </p:sp>
          <p:sp>
            <p:nvSpPr>
              <p:cNvPr id="50" name="椭圆 49"/>
              <p:cNvSpPr/>
              <p:nvPr/>
            </p:nvSpPr>
            <p:spPr>
              <a:xfrm>
                <a:off x="2280758" y="3914263"/>
                <a:ext cx="386330" cy="386330"/>
              </a:xfrm>
              <a:prstGeom prst="ellipse">
                <a:avLst/>
              </a:prstGeom>
              <a:ln>
                <a:solidFill>
                  <a:srgbClr val="008000"/>
                </a:solidFill>
              </a:ln>
            </p:spPr>
            <p:style>
              <a:lnRef idx="2">
                <a:schemeClr val="accent5"/>
              </a:lnRef>
              <a:fillRef idx="1">
                <a:schemeClr val="lt1"/>
              </a:fillRef>
              <a:effectRef idx="0">
                <a:schemeClr val="accent5"/>
              </a:effectRef>
              <a:fontRef idx="minor">
                <a:schemeClr val="dk1"/>
              </a:fontRef>
            </p:style>
            <p:txBody>
              <a:bodyPr/>
              <a:lstStyle/>
              <a:p>
                <a:endParaRPr lang="zh-CN" altLang="en-US"/>
              </a:p>
            </p:txBody>
          </p:sp>
          <p:sp>
            <p:nvSpPr>
              <p:cNvPr id="51" name="椭圆 50"/>
              <p:cNvSpPr/>
              <p:nvPr/>
            </p:nvSpPr>
            <p:spPr>
              <a:xfrm>
                <a:off x="629076" y="4665713"/>
                <a:ext cx="386330" cy="386330"/>
              </a:xfrm>
              <a:prstGeom prst="ellipse">
                <a:avLst/>
              </a:prstGeom>
              <a:ln>
                <a:solidFill>
                  <a:srgbClr val="008000"/>
                </a:solidFill>
              </a:ln>
            </p:spPr>
            <p:style>
              <a:lnRef idx="2">
                <a:schemeClr val="accent5"/>
              </a:lnRef>
              <a:fillRef idx="1">
                <a:schemeClr val="lt1"/>
              </a:fillRef>
              <a:effectRef idx="0">
                <a:schemeClr val="accent5"/>
              </a:effectRef>
              <a:fontRef idx="minor">
                <a:schemeClr val="dk1"/>
              </a:fontRef>
            </p:style>
            <p:txBody>
              <a:bodyPr/>
              <a:lstStyle/>
              <a:p>
                <a:endParaRPr lang="zh-CN" altLang="en-US"/>
              </a:p>
            </p:txBody>
          </p:sp>
          <p:sp>
            <p:nvSpPr>
              <p:cNvPr id="52" name="椭圆 51"/>
              <p:cNvSpPr/>
              <p:nvPr/>
            </p:nvSpPr>
            <p:spPr>
              <a:xfrm>
                <a:off x="629076" y="5446855"/>
                <a:ext cx="386330" cy="386330"/>
              </a:xfrm>
              <a:prstGeom prst="ellipse">
                <a:avLst/>
              </a:prstGeom>
              <a:ln>
                <a:solidFill>
                  <a:srgbClr val="008000"/>
                </a:solidFill>
              </a:ln>
            </p:spPr>
            <p:style>
              <a:lnRef idx="2">
                <a:schemeClr val="accent5"/>
              </a:lnRef>
              <a:fillRef idx="1">
                <a:schemeClr val="lt1"/>
              </a:fillRef>
              <a:effectRef idx="0">
                <a:schemeClr val="accent5"/>
              </a:effectRef>
              <a:fontRef idx="minor">
                <a:schemeClr val="dk1"/>
              </a:fontRef>
            </p:style>
            <p:txBody>
              <a:bodyPr/>
              <a:lstStyle/>
              <a:p>
                <a:endParaRPr lang="zh-CN" altLang="en-US"/>
              </a:p>
            </p:txBody>
          </p:sp>
          <p:sp>
            <p:nvSpPr>
              <p:cNvPr id="53" name="椭圆 52"/>
              <p:cNvSpPr/>
              <p:nvPr/>
            </p:nvSpPr>
            <p:spPr>
              <a:xfrm>
                <a:off x="1438334" y="4665713"/>
                <a:ext cx="386330" cy="386330"/>
              </a:xfrm>
              <a:prstGeom prst="ellipse">
                <a:avLst/>
              </a:prstGeom>
              <a:ln>
                <a:solidFill>
                  <a:srgbClr val="008000"/>
                </a:solidFill>
              </a:ln>
            </p:spPr>
            <p:style>
              <a:lnRef idx="2">
                <a:schemeClr val="accent5"/>
              </a:lnRef>
              <a:fillRef idx="1">
                <a:schemeClr val="lt1"/>
              </a:fillRef>
              <a:effectRef idx="0">
                <a:schemeClr val="accent5"/>
              </a:effectRef>
              <a:fontRef idx="minor">
                <a:schemeClr val="dk1"/>
              </a:fontRef>
            </p:style>
            <p:txBody>
              <a:bodyPr/>
              <a:lstStyle/>
              <a:p>
                <a:endParaRPr lang="zh-CN" altLang="en-US"/>
              </a:p>
            </p:txBody>
          </p:sp>
          <p:sp>
            <p:nvSpPr>
              <p:cNvPr id="54" name="椭圆 53"/>
              <p:cNvSpPr/>
              <p:nvPr/>
            </p:nvSpPr>
            <p:spPr>
              <a:xfrm>
                <a:off x="2280758" y="4665713"/>
                <a:ext cx="386330" cy="386330"/>
              </a:xfrm>
              <a:prstGeom prst="ellipse">
                <a:avLst/>
              </a:prstGeom>
              <a:ln>
                <a:solidFill>
                  <a:srgbClr val="008000"/>
                </a:solidFill>
              </a:ln>
            </p:spPr>
            <p:style>
              <a:lnRef idx="2">
                <a:schemeClr val="accent5"/>
              </a:lnRef>
              <a:fillRef idx="1">
                <a:schemeClr val="lt1"/>
              </a:fillRef>
              <a:effectRef idx="0">
                <a:schemeClr val="accent5"/>
              </a:effectRef>
              <a:fontRef idx="minor">
                <a:schemeClr val="dk1"/>
              </a:fontRef>
            </p:style>
            <p:txBody>
              <a:bodyPr/>
              <a:lstStyle/>
              <a:p>
                <a:endParaRPr lang="zh-CN" altLang="en-US"/>
              </a:p>
            </p:txBody>
          </p:sp>
          <p:sp>
            <p:nvSpPr>
              <p:cNvPr id="55" name="椭圆 54"/>
              <p:cNvSpPr/>
              <p:nvPr/>
            </p:nvSpPr>
            <p:spPr>
              <a:xfrm>
                <a:off x="1438334" y="5446855"/>
                <a:ext cx="386330" cy="386330"/>
              </a:xfrm>
              <a:prstGeom prst="ellipse">
                <a:avLst/>
              </a:prstGeom>
              <a:ln>
                <a:solidFill>
                  <a:srgbClr val="008000"/>
                </a:solidFill>
              </a:ln>
            </p:spPr>
            <p:style>
              <a:lnRef idx="2">
                <a:schemeClr val="accent5"/>
              </a:lnRef>
              <a:fillRef idx="1">
                <a:schemeClr val="lt1"/>
              </a:fillRef>
              <a:effectRef idx="0">
                <a:schemeClr val="accent5"/>
              </a:effectRef>
              <a:fontRef idx="minor">
                <a:schemeClr val="dk1"/>
              </a:fontRef>
            </p:style>
            <p:txBody>
              <a:bodyPr/>
              <a:lstStyle/>
              <a:p>
                <a:endParaRPr lang="zh-CN" altLang="en-US"/>
              </a:p>
            </p:txBody>
          </p:sp>
          <p:sp>
            <p:nvSpPr>
              <p:cNvPr id="56" name="椭圆 55"/>
              <p:cNvSpPr/>
              <p:nvPr/>
            </p:nvSpPr>
            <p:spPr>
              <a:xfrm>
                <a:off x="2280758" y="5446855"/>
                <a:ext cx="386330" cy="386330"/>
              </a:xfrm>
              <a:prstGeom prst="ellipse">
                <a:avLst/>
              </a:prstGeom>
              <a:ln>
                <a:solidFill>
                  <a:srgbClr val="008000"/>
                </a:solidFill>
              </a:ln>
            </p:spPr>
            <p:style>
              <a:lnRef idx="2">
                <a:schemeClr val="accent5"/>
              </a:lnRef>
              <a:fillRef idx="1">
                <a:schemeClr val="lt1"/>
              </a:fillRef>
              <a:effectRef idx="0">
                <a:schemeClr val="accent5"/>
              </a:effectRef>
              <a:fontRef idx="minor">
                <a:schemeClr val="dk1"/>
              </a:fontRef>
            </p:style>
            <p:txBody>
              <a:bodyPr/>
              <a:lstStyle/>
              <a:p>
                <a:endParaRPr lang="zh-CN" altLang="en-US"/>
              </a:p>
            </p:txBody>
          </p:sp>
        </p:grpSp>
        <p:cxnSp>
          <p:nvCxnSpPr>
            <p:cNvPr id="40" name="直线箭头连接符 39"/>
            <p:cNvCxnSpPr/>
            <p:nvPr/>
          </p:nvCxnSpPr>
          <p:spPr>
            <a:xfrm flipV="1">
              <a:off x="7004902" y="4098336"/>
              <a:ext cx="419886" cy="4546"/>
            </a:xfrm>
            <a:prstGeom prst="straightConnector1">
              <a:avLst/>
            </a:prstGeom>
            <a:ln>
              <a:solidFill>
                <a:srgbClr val="008000"/>
              </a:solidFill>
              <a:tailEnd type="arrow"/>
            </a:ln>
          </p:spPr>
          <p:style>
            <a:lnRef idx="1">
              <a:schemeClr val="accent5"/>
            </a:lnRef>
            <a:fillRef idx="0">
              <a:schemeClr val="accent5"/>
            </a:fillRef>
            <a:effectRef idx="0">
              <a:schemeClr val="accent5"/>
            </a:effectRef>
            <a:fontRef idx="minor">
              <a:schemeClr val="tx1"/>
            </a:fontRef>
          </p:style>
        </p:cxnSp>
        <p:cxnSp>
          <p:nvCxnSpPr>
            <p:cNvPr id="41" name="直线箭头连接符 40"/>
            <p:cNvCxnSpPr/>
            <p:nvPr/>
          </p:nvCxnSpPr>
          <p:spPr>
            <a:xfrm flipV="1">
              <a:off x="7004902" y="4866903"/>
              <a:ext cx="419886" cy="4546"/>
            </a:xfrm>
            <a:prstGeom prst="straightConnector1">
              <a:avLst/>
            </a:prstGeom>
            <a:ln>
              <a:solidFill>
                <a:srgbClr val="008000"/>
              </a:solidFill>
              <a:tailEnd type="arrow"/>
            </a:ln>
          </p:spPr>
          <p:style>
            <a:lnRef idx="1">
              <a:schemeClr val="accent5"/>
            </a:lnRef>
            <a:fillRef idx="0">
              <a:schemeClr val="accent5"/>
            </a:fillRef>
            <a:effectRef idx="0">
              <a:schemeClr val="accent5"/>
            </a:effectRef>
            <a:fontRef idx="minor">
              <a:schemeClr val="tx1"/>
            </a:fontRef>
          </p:style>
        </p:cxnSp>
        <p:cxnSp>
          <p:nvCxnSpPr>
            <p:cNvPr id="42" name="直线箭头连接符 41"/>
            <p:cNvCxnSpPr/>
            <p:nvPr/>
          </p:nvCxnSpPr>
          <p:spPr>
            <a:xfrm flipV="1">
              <a:off x="7004902" y="5635474"/>
              <a:ext cx="419886" cy="4546"/>
            </a:xfrm>
            <a:prstGeom prst="straightConnector1">
              <a:avLst/>
            </a:prstGeom>
            <a:ln>
              <a:solidFill>
                <a:srgbClr val="008000"/>
              </a:solidFill>
              <a:tailEnd type="arrow"/>
            </a:ln>
          </p:spPr>
          <p:style>
            <a:lnRef idx="1">
              <a:schemeClr val="accent5"/>
            </a:lnRef>
            <a:fillRef idx="0">
              <a:schemeClr val="accent5"/>
            </a:fillRef>
            <a:effectRef idx="0">
              <a:schemeClr val="accent5"/>
            </a:effectRef>
            <a:fontRef idx="minor">
              <a:schemeClr val="tx1"/>
            </a:fontRef>
          </p:style>
        </p:cxnSp>
        <p:cxnSp>
          <p:nvCxnSpPr>
            <p:cNvPr id="43" name="直线箭头连接符 42"/>
            <p:cNvCxnSpPr/>
            <p:nvPr/>
          </p:nvCxnSpPr>
          <p:spPr>
            <a:xfrm flipV="1">
              <a:off x="7847326" y="5659117"/>
              <a:ext cx="419886" cy="4546"/>
            </a:xfrm>
            <a:prstGeom prst="straightConnector1">
              <a:avLst/>
            </a:prstGeom>
            <a:ln>
              <a:solidFill>
                <a:srgbClr val="008000"/>
              </a:solidFill>
              <a:tailEnd type="arrow"/>
            </a:ln>
          </p:spPr>
          <p:style>
            <a:lnRef idx="1">
              <a:schemeClr val="accent5"/>
            </a:lnRef>
            <a:fillRef idx="0">
              <a:schemeClr val="accent5"/>
            </a:fillRef>
            <a:effectRef idx="0">
              <a:schemeClr val="accent5"/>
            </a:effectRef>
            <a:fontRef idx="minor">
              <a:schemeClr val="tx1"/>
            </a:fontRef>
          </p:style>
        </p:cxnSp>
        <p:cxnSp>
          <p:nvCxnSpPr>
            <p:cNvPr id="44" name="直线箭头连接符 43"/>
            <p:cNvCxnSpPr>
              <a:stCxn id="54" idx="0"/>
            </p:cNvCxnSpPr>
            <p:nvPr/>
          </p:nvCxnSpPr>
          <p:spPr>
            <a:xfrm flipH="1" flipV="1">
              <a:off x="8456746" y="4300593"/>
              <a:ext cx="3631" cy="365120"/>
            </a:xfrm>
            <a:prstGeom prst="straightConnector1">
              <a:avLst/>
            </a:prstGeom>
            <a:ln>
              <a:solidFill>
                <a:srgbClr val="008000"/>
              </a:solidFill>
              <a:tailEnd type="arrow"/>
            </a:ln>
          </p:spPr>
          <p:style>
            <a:lnRef idx="1">
              <a:schemeClr val="accent5"/>
            </a:lnRef>
            <a:fillRef idx="0">
              <a:schemeClr val="accent5"/>
            </a:fillRef>
            <a:effectRef idx="0">
              <a:schemeClr val="accent5"/>
            </a:effectRef>
            <a:fontRef idx="minor">
              <a:schemeClr val="tx1"/>
            </a:fontRef>
          </p:style>
        </p:cxnSp>
        <p:cxnSp>
          <p:nvCxnSpPr>
            <p:cNvPr id="45" name="直线箭头连接符 44"/>
            <p:cNvCxnSpPr/>
            <p:nvPr/>
          </p:nvCxnSpPr>
          <p:spPr>
            <a:xfrm flipH="1" flipV="1">
              <a:off x="8457972" y="5052043"/>
              <a:ext cx="3631" cy="365120"/>
            </a:xfrm>
            <a:prstGeom prst="straightConnector1">
              <a:avLst/>
            </a:prstGeom>
            <a:ln>
              <a:solidFill>
                <a:srgbClr val="008000"/>
              </a:solidFill>
              <a:tailEnd type="arrow"/>
            </a:ln>
          </p:spPr>
          <p:style>
            <a:lnRef idx="1">
              <a:schemeClr val="accent5"/>
            </a:lnRef>
            <a:fillRef idx="0">
              <a:schemeClr val="accent5"/>
            </a:fillRef>
            <a:effectRef idx="0">
              <a:schemeClr val="accent5"/>
            </a:effectRef>
            <a:fontRef idx="minor">
              <a:schemeClr val="tx1"/>
            </a:fontRef>
          </p:style>
        </p:cxnSp>
        <p:cxnSp>
          <p:nvCxnSpPr>
            <p:cNvPr id="46" name="直线箭头连接符 45"/>
            <p:cNvCxnSpPr/>
            <p:nvPr/>
          </p:nvCxnSpPr>
          <p:spPr>
            <a:xfrm flipH="1">
              <a:off x="7001860" y="4302995"/>
              <a:ext cx="520670" cy="438168"/>
            </a:xfrm>
            <a:prstGeom prst="straightConnector1">
              <a:avLst/>
            </a:prstGeom>
            <a:ln>
              <a:solidFill>
                <a:srgbClr val="008000"/>
              </a:solidFill>
              <a:tailEnd type="arrow"/>
            </a:ln>
          </p:spPr>
          <p:style>
            <a:lnRef idx="1">
              <a:schemeClr val="accent5"/>
            </a:lnRef>
            <a:fillRef idx="0">
              <a:schemeClr val="accent5"/>
            </a:fillRef>
            <a:effectRef idx="0">
              <a:schemeClr val="accent5"/>
            </a:effectRef>
            <a:fontRef idx="minor">
              <a:schemeClr val="tx1"/>
            </a:fontRef>
          </p:style>
        </p:cxnSp>
        <p:cxnSp>
          <p:nvCxnSpPr>
            <p:cNvPr id="47" name="直线箭头连接符 46"/>
            <p:cNvCxnSpPr>
              <a:stCxn id="53" idx="3"/>
            </p:cNvCxnSpPr>
            <p:nvPr/>
          </p:nvCxnSpPr>
          <p:spPr>
            <a:xfrm flipH="1">
              <a:off x="6934036" y="4995466"/>
              <a:ext cx="547329" cy="502773"/>
            </a:xfrm>
            <a:prstGeom prst="straightConnector1">
              <a:avLst/>
            </a:prstGeom>
            <a:ln>
              <a:solidFill>
                <a:srgbClr val="008000"/>
              </a:solidFill>
              <a:tailEnd type="arrow"/>
            </a:ln>
          </p:spPr>
          <p:style>
            <a:lnRef idx="1">
              <a:schemeClr val="accent5"/>
            </a:lnRef>
            <a:fillRef idx="0">
              <a:schemeClr val="accent5"/>
            </a:fillRef>
            <a:effectRef idx="0">
              <a:schemeClr val="accent5"/>
            </a:effectRef>
            <a:fontRef idx="minor">
              <a:schemeClr val="tx1"/>
            </a:fontRef>
          </p:style>
        </p:cxnSp>
      </p:grpSp>
      <p:sp>
        <p:nvSpPr>
          <p:cNvPr id="57" name="文本框 56"/>
          <p:cNvSpPr txBox="1"/>
          <p:nvPr/>
        </p:nvSpPr>
        <p:spPr>
          <a:xfrm>
            <a:off x="629076" y="859221"/>
            <a:ext cx="2332755" cy="461665"/>
          </a:xfrm>
          <a:prstGeom prst="rect">
            <a:avLst/>
          </a:prstGeom>
          <a:noFill/>
        </p:spPr>
        <p:txBody>
          <a:bodyPr wrap="square" rtlCol="0">
            <a:spAutoFit/>
          </a:bodyPr>
          <a:lstStyle/>
          <a:p>
            <a:r>
              <a:rPr kumimoji="1" lang="en-US" altLang="zh-CN" sz="2400" dirty="0">
                <a:solidFill>
                  <a:srgbClr val="FF0000"/>
                </a:solidFill>
              </a:rPr>
              <a:t>1</a:t>
            </a:r>
            <a:r>
              <a:rPr kumimoji="1" lang="zh-CN" altLang="en-US" sz="1400" dirty="0">
                <a:solidFill>
                  <a:srgbClr val="1F1F1F"/>
                </a:solidFill>
              </a:rPr>
              <a:t>部</a:t>
            </a:r>
            <a:r>
              <a:rPr kumimoji="1" lang="en-US" altLang="zh-CN" sz="1400" dirty="0">
                <a:solidFill>
                  <a:srgbClr val="1F1F1F"/>
                </a:solidFill>
              </a:rPr>
              <a:t>Android</a:t>
            </a:r>
            <a:r>
              <a:rPr kumimoji="1" lang="zh-CN" altLang="en-US" sz="1400" dirty="0">
                <a:solidFill>
                  <a:srgbClr val="1F1F1F"/>
                </a:solidFill>
              </a:rPr>
              <a:t>手机</a:t>
            </a:r>
            <a:endParaRPr kumimoji="1" lang="en-US" altLang="zh-CN" sz="1400" dirty="0">
              <a:solidFill>
                <a:srgbClr val="1F1F1F"/>
              </a:solidFill>
            </a:endParaRPr>
          </a:p>
        </p:txBody>
      </p:sp>
      <p:sp>
        <p:nvSpPr>
          <p:cNvPr id="58" name="矩形 57"/>
          <p:cNvSpPr/>
          <p:nvPr/>
        </p:nvSpPr>
        <p:spPr>
          <a:xfrm>
            <a:off x="629076" y="1296468"/>
            <a:ext cx="1262836" cy="461665"/>
          </a:xfrm>
          <a:prstGeom prst="rect">
            <a:avLst/>
          </a:prstGeom>
        </p:spPr>
        <p:txBody>
          <a:bodyPr wrap="none">
            <a:spAutoFit/>
          </a:bodyPr>
          <a:lstStyle/>
          <a:p>
            <a:r>
              <a:rPr kumimoji="1" lang="zh-CN" altLang="zh-CN" sz="2400" dirty="0">
                <a:solidFill>
                  <a:schemeClr val="accent5">
                    <a:lumMod val="60000"/>
                    <a:lumOff val="40000"/>
                  </a:schemeClr>
                </a:solidFill>
              </a:rPr>
              <a:t>3</a:t>
            </a:r>
            <a:r>
              <a:rPr kumimoji="1" lang="zh-CN" altLang="en-US" sz="1400" dirty="0">
                <a:solidFill>
                  <a:schemeClr val="accent2"/>
                </a:solidFill>
              </a:rPr>
              <a:t>种手势密码</a:t>
            </a:r>
            <a:endParaRPr kumimoji="1" lang="en-US" altLang="zh-CN" sz="1400" dirty="0">
              <a:solidFill>
                <a:schemeClr val="accent2"/>
              </a:solidFill>
            </a:endParaRPr>
          </a:p>
        </p:txBody>
      </p:sp>
      <p:sp>
        <p:nvSpPr>
          <p:cNvPr id="59" name="矩形 58"/>
          <p:cNvSpPr/>
          <p:nvPr/>
        </p:nvSpPr>
        <p:spPr>
          <a:xfrm>
            <a:off x="629076" y="1758133"/>
            <a:ext cx="2194807" cy="461665"/>
          </a:xfrm>
          <a:prstGeom prst="rect">
            <a:avLst/>
          </a:prstGeom>
        </p:spPr>
        <p:txBody>
          <a:bodyPr wrap="none">
            <a:spAutoFit/>
          </a:bodyPr>
          <a:lstStyle/>
          <a:p>
            <a:r>
              <a:rPr kumimoji="1" lang="zh-CN" altLang="zh-CN" sz="2400" dirty="0">
                <a:solidFill>
                  <a:schemeClr val="accent3">
                    <a:lumMod val="60000"/>
                    <a:lumOff val="40000"/>
                  </a:schemeClr>
                </a:solidFill>
              </a:rPr>
              <a:t>1</a:t>
            </a:r>
            <a:r>
              <a:rPr kumimoji="1" lang="en-US" altLang="zh-CN" sz="2400" dirty="0">
                <a:solidFill>
                  <a:schemeClr val="accent3">
                    <a:lumMod val="60000"/>
                    <a:lumOff val="40000"/>
                  </a:schemeClr>
                </a:solidFill>
              </a:rPr>
              <a:t>5</a:t>
            </a:r>
            <a:r>
              <a:rPr kumimoji="1" lang="zh-CN" altLang="en-US" sz="1400" dirty="0">
                <a:solidFill>
                  <a:srgbClr val="1F1F1F"/>
                </a:solidFill>
              </a:rPr>
              <a:t>个</a:t>
            </a:r>
            <a:r>
              <a:rPr kumimoji="1" lang="zh-CN" altLang="en-US" sz="1400" dirty="0" smtClean="0">
                <a:solidFill>
                  <a:srgbClr val="1F1F1F"/>
                </a:solidFill>
              </a:rPr>
              <a:t>采集者</a:t>
            </a:r>
            <a:r>
              <a:rPr kumimoji="1" lang="en-US" altLang="zh-CN" sz="1400" dirty="0" smtClean="0">
                <a:solidFill>
                  <a:srgbClr val="1F1F1F"/>
                </a:solidFill>
              </a:rPr>
              <a:t>(10</a:t>
            </a:r>
            <a:r>
              <a:rPr kumimoji="1" lang="zh-CN" altLang="en-US" sz="1400" dirty="0" smtClean="0">
                <a:solidFill>
                  <a:srgbClr val="1F1F1F"/>
                </a:solidFill>
              </a:rPr>
              <a:t>男</a:t>
            </a:r>
            <a:r>
              <a:rPr kumimoji="1" lang="en-US" altLang="zh-CN" sz="1400" dirty="0" smtClean="0">
                <a:solidFill>
                  <a:srgbClr val="1F1F1F"/>
                </a:solidFill>
              </a:rPr>
              <a:t>5</a:t>
            </a:r>
            <a:r>
              <a:rPr kumimoji="1" lang="zh-CN" altLang="en-US" sz="1400" dirty="0" smtClean="0">
                <a:solidFill>
                  <a:srgbClr val="1F1F1F"/>
                </a:solidFill>
              </a:rPr>
              <a:t>女</a:t>
            </a:r>
            <a:r>
              <a:rPr kumimoji="1" lang="en-US" altLang="zh-CN" sz="1400" dirty="0" smtClean="0">
                <a:solidFill>
                  <a:srgbClr val="1F1F1F"/>
                </a:solidFill>
              </a:rPr>
              <a:t>)</a:t>
            </a:r>
            <a:endParaRPr kumimoji="1" lang="en-US" altLang="zh-CN" sz="1400" dirty="0">
              <a:solidFill>
                <a:srgbClr val="1F1F1F"/>
              </a:solidFill>
            </a:endParaRPr>
          </a:p>
        </p:txBody>
      </p:sp>
      <p:sp>
        <p:nvSpPr>
          <p:cNvPr id="60" name="矩形 59"/>
          <p:cNvSpPr/>
          <p:nvPr/>
        </p:nvSpPr>
        <p:spPr>
          <a:xfrm>
            <a:off x="629076" y="2263622"/>
            <a:ext cx="1921582" cy="369332"/>
          </a:xfrm>
          <a:prstGeom prst="rect">
            <a:avLst/>
          </a:prstGeom>
        </p:spPr>
        <p:txBody>
          <a:bodyPr wrap="none">
            <a:spAutoFit/>
          </a:bodyPr>
          <a:lstStyle/>
          <a:p>
            <a:r>
              <a:rPr kumimoji="1" lang="zh-CN" altLang="zh-CN" dirty="0">
                <a:solidFill>
                  <a:srgbClr val="3366FF"/>
                </a:solidFill>
              </a:rPr>
              <a:t>1</a:t>
            </a:r>
            <a:r>
              <a:rPr kumimoji="1" lang="en-US" altLang="zh-CN" dirty="0">
                <a:solidFill>
                  <a:srgbClr val="3366FF"/>
                </a:solidFill>
              </a:rPr>
              <a:t>20</a:t>
            </a:r>
            <a:r>
              <a:rPr kumimoji="1" lang="zh-CN" altLang="en-US" sz="1400" dirty="0">
                <a:solidFill>
                  <a:srgbClr val="1F1F1F"/>
                </a:solidFill>
              </a:rPr>
              <a:t>次手势密码行为</a:t>
            </a:r>
            <a:endParaRPr kumimoji="1" lang="en-US" altLang="zh-CN" sz="1400" dirty="0">
              <a:solidFill>
                <a:srgbClr val="1F1F1F"/>
              </a:solidFill>
            </a:endParaRPr>
          </a:p>
        </p:txBody>
      </p:sp>
      <p:sp>
        <p:nvSpPr>
          <p:cNvPr id="61" name="矩形 60"/>
          <p:cNvSpPr/>
          <p:nvPr/>
        </p:nvSpPr>
        <p:spPr>
          <a:xfrm>
            <a:off x="629076" y="2632954"/>
            <a:ext cx="1351652" cy="369332"/>
          </a:xfrm>
          <a:prstGeom prst="rect">
            <a:avLst/>
          </a:prstGeom>
        </p:spPr>
        <p:txBody>
          <a:bodyPr wrap="none">
            <a:spAutoFit/>
          </a:bodyPr>
          <a:lstStyle/>
          <a:p>
            <a:r>
              <a:rPr kumimoji="1" lang="zh-CN" altLang="zh-CN" dirty="0">
                <a:solidFill>
                  <a:srgbClr val="FF6600"/>
                </a:solidFill>
              </a:rPr>
              <a:t>1</a:t>
            </a:r>
            <a:r>
              <a:rPr kumimoji="1" lang="en-US" altLang="zh-CN" dirty="0">
                <a:solidFill>
                  <a:srgbClr val="FF6600"/>
                </a:solidFill>
              </a:rPr>
              <a:t>800</a:t>
            </a:r>
            <a:r>
              <a:rPr kumimoji="1" lang="zh-CN" altLang="en-US" sz="1400" dirty="0">
                <a:solidFill>
                  <a:srgbClr val="1F1F1F"/>
                </a:solidFill>
              </a:rPr>
              <a:t>条</a:t>
            </a:r>
            <a:r>
              <a:rPr kumimoji="1" lang="zh-CN" altLang="en-US" sz="1400" dirty="0">
                <a:solidFill>
                  <a:schemeClr val="accent2"/>
                </a:solidFill>
              </a:rPr>
              <a:t>数据</a:t>
            </a:r>
          </a:p>
        </p:txBody>
      </p:sp>
      <p:pic>
        <p:nvPicPr>
          <p:cNvPr id="62" name="图片 61" descr="Snip20151202_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4066" y="863668"/>
            <a:ext cx="5562600" cy="2277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3" name="椭圆 62"/>
          <p:cNvSpPr/>
          <p:nvPr/>
        </p:nvSpPr>
        <p:spPr>
          <a:xfrm>
            <a:off x="3635896" y="3933056"/>
            <a:ext cx="386330" cy="386330"/>
          </a:xfrm>
          <a:prstGeom prst="ellipse">
            <a:avLst/>
          </a:prstGeom>
          <a:ln>
            <a:solidFill>
              <a:srgbClr val="FF6600"/>
            </a:solidFill>
          </a:ln>
        </p:spPr>
        <p:style>
          <a:lnRef idx="2">
            <a:schemeClr val="accent5"/>
          </a:lnRef>
          <a:fillRef idx="1">
            <a:schemeClr val="lt1"/>
          </a:fillRef>
          <a:effectRef idx="0">
            <a:schemeClr val="accent5"/>
          </a:effectRef>
          <a:fontRef idx="minor">
            <a:schemeClr val="dk1"/>
          </a:fontRef>
        </p:style>
        <p:txBody>
          <a:bodyPr/>
          <a:lstStyle/>
          <a:p>
            <a:endParaRPr lang="zh-CN" altLang="en-US"/>
          </a:p>
        </p:txBody>
      </p:sp>
      <p:sp>
        <p:nvSpPr>
          <p:cNvPr id="64" name="椭圆 63"/>
          <p:cNvSpPr/>
          <p:nvPr/>
        </p:nvSpPr>
        <p:spPr>
          <a:xfrm>
            <a:off x="6588224" y="3933056"/>
            <a:ext cx="386330" cy="386330"/>
          </a:xfrm>
          <a:prstGeom prst="ellipse">
            <a:avLst/>
          </a:prstGeom>
          <a:ln>
            <a:solidFill>
              <a:srgbClr val="008000"/>
            </a:solidFill>
          </a:ln>
        </p:spPr>
        <p:style>
          <a:lnRef idx="2">
            <a:schemeClr val="accent5"/>
          </a:lnRef>
          <a:fillRef idx="1">
            <a:schemeClr val="lt1"/>
          </a:fillRef>
          <a:effectRef idx="0">
            <a:schemeClr val="accent5"/>
          </a:effectRef>
          <a:fontRef idx="minor">
            <a:schemeClr val="dk1"/>
          </a:fontRef>
        </p:style>
        <p:txBody>
          <a:bodyPr/>
          <a:lstStyle/>
          <a:p>
            <a:endParaRPr lang="zh-CN" altLang="en-US"/>
          </a:p>
        </p:txBody>
      </p:sp>
      <p:cxnSp>
        <p:nvCxnSpPr>
          <p:cNvPr id="65" name="直线箭头连接符 64"/>
          <p:cNvCxnSpPr>
            <a:stCxn id="30" idx="5"/>
            <a:endCxn id="37" idx="1"/>
          </p:cNvCxnSpPr>
          <p:nvPr/>
        </p:nvCxnSpPr>
        <p:spPr>
          <a:xfrm>
            <a:off x="4774650" y="4244016"/>
            <a:ext cx="569248" cy="1259416"/>
          </a:xfrm>
          <a:prstGeom prst="straightConnector1">
            <a:avLst/>
          </a:prstGeom>
          <a:ln>
            <a:solidFill>
              <a:srgbClr val="FF6600"/>
            </a:solidFill>
            <a:tailEnd type="arrow"/>
          </a:ln>
        </p:spPr>
        <p:style>
          <a:lnRef idx="1">
            <a:schemeClr val="accent5"/>
          </a:lnRef>
          <a:fillRef idx="0">
            <a:schemeClr val="accent5"/>
          </a:fillRef>
          <a:effectRef idx="0">
            <a:schemeClr val="accent5"/>
          </a:effectRef>
          <a:fontRef idx="minor">
            <a:schemeClr val="tx1"/>
          </a:fontRef>
        </p:style>
      </p:cxnSp>
      <p:cxnSp>
        <p:nvCxnSpPr>
          <p:cNvPr id="67" name="直线箭头连接符 66"/>
          <p:cNvCxnSpPr>
            <a:stCxn id="33" idx="7"/>
          </p:cNvCxnSpPr>
          <p:nvPr/>
        </p:nvCxnSpPr>
        <p:spPr>
          <a:xfrm flipV="1">
            <a:off x="3965392" y="4293097"/>
            <a:ext cx="606608" cy="1210335"/>
          </a:xfrm>
          <a:prstGeom prst="straightConnector1">
            <a:avLst/>
          </a:prstGeom>
          <a:ln>
            <a:solidFill>
              <a:srgbClr val="FF6600"/>
            </a:solidFill>
            <a:tailEnd type="arrow"/>
          </a:ln>
        </p:spPr>
        <p:style>
          <a:lnRef idx="1">
            <a:schemeClr val="accent5"/>
          </a:lnRef>
          <a:fillRef idx="0">
            <a:schemeClr val="accent5"/>
          </a:fillRef>
          <a:effectRef idx="0">
            <a:schemeClr val="accent5"/>
          </a:effectRef>
          <a:fontRef idx="minor">
            <a:schemeClr val="tx1"/>
          </a:fontRef>
        </p:style>
      </p:cxnSp>
      <p:cxnSp>
        <p:nvCxnSpPr>
          <p:cNvPr id="71" name="直线箭头连接符 70"/>
          <p:cNvCxnSpPr>
            <a:stCxn id="36" idx="2"/>
            <a:endCxn id="33" idx="6"/>
          </p:cNvCxnSpPr>
          <p:nvPr/>
        </p:nvCxnSpPr>
        <p:spPr>
          <a:xfrm flipH="1">
            <a:off x="4021969" y="5640020"/>
            <a:ext cx="435501" cy="0"/>
          </a:xfrm>
          <a:prstGeom prst="straightConnector1">
            <a:avLst/>
          </a:prstGeom>
          <a:ln>
            <a:solidFill>
              <a:srgbClr val="FF6600"/>
            </a:solidFill>
            <a:tailEnd type="arrow"/>
          </a:ln>
        </p:spPr>
        <p:style>
          <a:lnRef idx="1">
            <a:schemeClr val="accent5"/>
          </a:lnRef>
          <a:fillRef idx="0">
            <a:schemeClr val="accent5"/>
          </a:fillRef>
          <a:effectRef idx="0">
            <a:schemeClr val="accent5"/>
          </a:effectRef>
          <a:fontRef idx="minor">
            <a:schemeClr val="tx1"/>
          </a:fontRef>
        </p:style>
      </p:cxnSp>
      <p:cxnSp>
        <p:nvCxnSpPr>
          <p:cNvPr id="75" name="直线箭头连接符 74"/>
          <p:cNvCxnSpPr>
            <a:stCxn id="34" idx="4"/>
          </p:cNvCxnSpPr>
          <p:nvPr/>
        </p:nvCxnSpPr>
        <p:spPr>
          <a:xfrm>
            <a:off x="4638062" y="5052043"/>
            <a:ext cx="5946" cy="393181"/>
          </a:xfrm>
          <a:prstGeom prst="straightConnector1">
            <a:avLst/>
          </a:prstGeom>
          <a:ln>
            <a:solidFill>
              <a:srgbClr val="FF6600"/>
            </a:solidFill>
            <a:tailEnd type="arrow"/>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77265702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1931" y="72008"/>
            <a:ext cx="3382709" cy="332656"/>
          </a:xfrm>
        </p:spPr>
        <p:txBody>
          <a:bodyPr/>
          <a:lstStyle/>
          <a:p>
            <a:r>
              <a:rPr lang="zh-CN" altLang="en-US" sz="1400" dirty="0" smtClean="0"/>
              <a:t>多用户单账号（直接分类效果分析）</a:t>
            </a:r>
            <a:endParaRPr lang="zh-CN" altLang="en-US" sz="1400" dirty="0"/>
          </a:p>
        </p:txBody>
      </p:sp>
      <p:sp>
        <p:nvSpPr>
          <p:cNvPr id="3" name="文本占位符 2"/>
          <p:cNvSpPr>
            <a:spLocks noGrp="1"/>
          </p:cNvSpPr>
          <p:nvPr>
            <p:ph type="body" sz="quarter" idx="11"/>
          </p:nvPr>
        </p:nvSpPr>
        <p:spPr/>
        <p:txBody>
          <a:bodyPr/>
          <a:lstStyle/>
          <a:p>
            <a:r>
              <a:rPr lang="en-US" altLang="zh-CN" dirty="0" smtClean="0"/>
              <a:t>6.3</a:t>
            </a:r>
            <a:endParaRPr lang="zh-CN" altLang="en-US" dirty="0"/>
          </a:p>
        </p:txBody>
      </p:sp>
      <p:sp>
        <p:nvSpPr>
          <p:cNvPr id="7" name="文本框 6"/>
          <p:cNvSpPr txBox="1"/>
          <p:nvPr/>
        </p:nvSpPr>
        <p:spPr>
          <a:xfrm>
            <a:off x="683568" y="1412776"/>
            <a:ext cx="7984104" cy="1043875"/>
          </a:xfrm>
          <a:prstGeom prst="rect">
            <a:avLst/>
          </a:prstGeom>
          <a:noFill/>
        </p:spPr>
        <p:txBody>
          <a:bodyPr wrap="square" rtlCol="0">
            <a:spAutoFit/>
          </a:bodyPr>
          <a:lstStyle/>
          <a:p>
            <a:pPr marL="285750" indent="-285750">
              <a:lnSpc>
                <a:spcPct val="150000"/>
              </a:lnSpc>
              <a:buFont typeface="Arial"/>
              <a:buChar char="•"/>
            </a:pPr>
            <a:r>
              <a:rPr kumimoji="1" lang="zh-CN" altLang="en-US" sz="1400" dirty="0" smtClean="0">
                <a:solidFill>
                  <a:srgbClr val="1F1F1F"/>
                </a:solidFill>
              </a:rPr>
              <a:t>训练参照集向量：取两个用户各</a:t>
            </a:r>
            <a:r>
              <a:rPr kumimoji="1" lang="en-US" altLang="zh-CN" sz="1400" dirty="0" smtClean="0">
                <a:solidFill>
                  <a:srgbClr val="1F1F1F"/>
                </a:solidFill>
              </a:rPr>
              <a:t>5</a:t>
            </a:r>
            <a:r>
              <a:rPr kumimoji="1" lang="zh-CN" altLang="en-US" sz="1400" dirty="0" smtClean="0">
                <a:solidFill>
                  <a:srgbClr val="1F1F1F"/>
                </a:solidFill>
              </a:rPr>
              <a:t>条数据</a:t>
            </a:r>
            <a:endParaRPr kumimoji="1" lang="en-US" altLang="zh-CN" sz="1400" dirty="0" smtClean="0">
              <a:solidFill>
                <a:srgbClr val="1F1F1F"/>
              </a:solidFill>
            </a:endParaRPr>
          </a:p>
          <a:p>
            <a:pPr marL="285750" indent="-285750">
              <a:lnSpc>
                <a:spcPct val="150000"/>
              </a:lnSpc>
              <a:buFont typeface="Arial"/>
              <a:buChar char="•"/>
            </a:pPr>
            <a:r>
              <a:rPr kumimoji="1" lang="zh-CN" altLang="en-US" sz="1400" dirty="0" smtClean="0">
                <a:solidFill>
                  <a:srgbClr val="1F1F1F"/>
                </a:solidFill>
              </a:rPr>
              <a:t>训练集：取两个用户各</a:t>
            </a:r>
            <a:r>
              <a:rPr kumimoji="1" lang="en-US" altLang="zh-CN" sz="1400" dirty="0" smtClean="0">
                <a:solidFill>
                  <a:srgbClr val="1F1F1F"/>
                </a:solidFill>
              </a:rPr>
              <a:t>10</a:t>
            </a:r>
            <a:r>
              <a:rPr kumimoji="1" lang="zh-CN" altLang="en-US" sz="1400" dirty="0" smtClean="0">
                <a:solidFill>
                  <a:srgbClr val="1F1F1F"/>
                </a:solidFill>
              </a:rPr>
              <a:t>条数据做正样本，取</a:t>
            </a:r>
            <a:r>
              <a:rPr kumimoji="1" lang="en-US" altLang="zh-CN" sz="1400" dirty="0" smtClean="0">
                <a:solidFill>
                  <a:srgbClr val="1F1F1F"/>
                </a:solidFill>
              </a:rPr>
              <a:t>20</a:t>
            </a:r>
            <a:r>
              <a:rPr kumimoji="1" lang="zh-CN" altLang="en-US" sz="1400" dirty="0" smtClean="0">
                <a:solidFill>
                  <a:srgbClr val="1F1F1F"/>
                </a:solidFill>
              </a:rPr>
              <a:t>条同手势其他用户的数据为负样本</a:t>
            </a:r>
            <a:endParaRPr kumimoji="1" lang="en-US" altLang="zh-CN" sz="1400" dirty="0" smtClean="0">
              <a:solidFill>
                <a:srgbClr val="1F1F1F"/>
              </a:solidFill>
            </a:endParaRPr>
          </a:p>
          <a:p>
            <a:pPr marL="285750" indent="-285750">
              <a:lnSpc>
                <a:spcPct val="150000"/>
              </a:lnSpc>
              <a:buFont typeface="Arial"/>
              <a:buChar char="•"/>
            </a:pPr>
            <a:r>
              <a:rPr kumimoji="1" lang="zh-CN" altLang="en-US" sz="1400" dirty="0" smtClean="0">
                <a:solidFill>
                  <a:srgbClr val="1F1F1F"/>
                </a:solidFill>
              </a:rPr>
              <a:t>测试集：取两个用户各</a:t>
            </a:r>
            <a:r>
              <a:rPr kumimoji="1" lang="en-US" altLang="zh-CN" sz="1400" dirty="0" smtClean="0">
                <a:solidFill>
                  <a:srgbClr val="1F1F1F"/>
                </a:solidFill>
              </a:rPr>
              <a:t>80</a:t>
            </a:r>
            <a:r>
              <a:rPr kumimoji="1" lang="zh-CN" altLang="en-US" sz="1400" dirty="0" smtClean="0">
                <a:solidFill>
                  <a:srgbClr val="1F1F1F"/>
                </a:solidFill>
              </a:rPr>
              <a:t>条数据做正样本，取</a:t>
            </a:r>
            <a:r>
              <a:rPr kumimoji="1" lang="en-US" altLang="zh-CN" sz="1400" dirty="0" smtClean="0">
                <a:solidFill>
                  <a:srgbClr val="1F1F1F"/>
                </a:solidFill>
              </a:rPr>
              <a:t>80</a:t>
            </a:r>
            <a:r>
              <a:rPr kumimoji="1" lang="zh-CN" altLang="en-US" sz="1400" dirty="0" smtClean="0">
                <a:solidFill>
                  <a:srgbClr val="1F1F1F"/>
                </a:solidFill>
              </a:rPr>
              <a:t>条同手势其他用户的数据为负样本</a:t>
            </a:r>
            <a:endParaRPr kumimoji="1" lang="zh-CN" altLang="en-US" sz="1400" dirty="0">
              <a:solidFill>
                <a:srgbClr val="1F1F1F"/>
              </a:solidFill>
            </a:endParaRPr>
          </a:p>
        </p:txBody>
      </p:sp>
      <p:graphicFrame>
        <p:nvGraphicFramePr>
          <p:cNvPr id="8" name="表格 7"/>
          <p:cNvGraphicFramePr>
            <a:graphicFrameLocks noGrp="1"/>
          </p:cNvGraphicFramePr>
          <p:nvPr>
            <p:extLst>
              <p:ext uri="{D42A27DB-BD31-4B8C-83A1-F6EECF244321}">
                <p14:modId xmlns:p14="http://schemas.microsoft.com/office/powerpoint/2010/main" val="2056121013"/>
              </p:ext>
            </p:extLst>
          </p:nvPr>
        </p:nvGraphicFramePr>
        <p:xfrm>
          <a:off x="1547664" y="2852936"/>
          <a:ext cx="6096000" cy="1112520"/>
        </p:xfrm>
        <a:graphic>
          <a:graphicData uri="http://schemas.openxmlformats.org/drawingml/2006/table">
            <a:tbl>
              <a:tblPr firstRow="1" bandRow="1">
                <a:tableStyleId>{BDBED569-4797-4DF1-A0F4-6AAB3CD982D8}</a:tableStyleId>
              </a:tblPr>
              <a:tblGrid>
                <a:gridCol w="2032000"/>
                <a:gridCol w="2032000"/>
                <a:gridCol w="2032000"/>
              </a:tblGrid>
              <a:tr h="370840">
                <a:tc>
                  <a:txBody>
                    <a:bodyPr/>
                    <a:lstStyle/>
                    <a:p>
                      <a:pPr algn="ctr"/>
                      <a:endParaRPr lang="zh-CN" altLang="en-US" sz="1400" dirty="0">
                        <a:solidFill>
                          <a:srgbClr val="1F1F1F"/>
                        </a:solidFill>
                      </a:endParaRPr>
                    </a:p>
                  </a:txBody>
                  <a:tcPr>
                    <a:solidFill>
                      <a:srgbClr val="93CDDD"/>
                    </a:solidFill>
                  </a:tcPr>
                </a:tc>
                <a:tc>
                  <a:txBody>
                    <a:bodyPr/>
                    <a:lstStyle/>
                    <a:p>
                      <a:pPr algn="ctr"/>
                      <a:r>
                        <a:rPr lang="en-US" altLang="zh-CN" sz="1400" dirty="0" smtClean="0">
                          <a:solidFill>
                            <a:srgbClr val="FFFFFF"/>
                          </a:solidFill>
                        </a:rPr>
                        <a:t>FRR</a:t>
                      </a:r>
                      <a:endParaRPr lang="zh-CN" altLang="en-US" sz="1400" dirty="0">
                        <a:solidFill>
                          <a:srgbClr val="FFFFFF"/>
                        </a:solidFill>
                      </a:endParaRPr>
                    </a:p>
                  </a:txBody>
                  <a:tcPr>
                    <a:solidFill>
                      <a:srgbClr val="93CDDD"/>
                    </a:solidFill>
                  </a:tcPr>
                </a:tc>
                <a:tc>
                  <a:txBody>
                    <a:bodyPr/>
                    <a:lstStyle/>
                    <a:p>
                      <a:pPr algn="ctr"/>
                      <a:r>
                        <a:rPr lang="en-US" altLang="zh-CN" sz="1400" dirty="0" smtClean="0">
                          <a:solidFill>
                            <a:schemeClr val="bg1"/>
                          </a:solidFill>
                        </a:rPr>
                        <a:t>FAR</a:t>
                      </a:r>
                      <a:endParaRPr lang="zh-CN" altLang="en-US" sz="1400" dirty="0">
                        <a:solidFill>
                          <a:schemeClr val="bg1"/>
                        </a:solidFill>
                      </a:endParaRPr>
                    </a:p>
                  </a:txBody>
                  <a:tcPr>
                    <a:solidFill>
                      <a:srgbClr val="93CDDD"/>
                    </a:solidFill>
                  </a:tcPr>
                </a:tc>
              </a:tr>
              <a:tr h="370840">
                <a:tc>
                  <a:txBody>
                    <a:bodyPr/>
                    <a:lstStyle/>
                    <a:p>
                      <a:pPr algn="ctr"/>
                      <a:r>
                        <a:rPr lang="zh-CN" altLang="en-US" sz="1400" dirty="0" smtClean="0">
                          <a:solidFill>
                            <a:srgbClr val="1F1F1F"/>
                          </a:solidFill>
                        </a:rPr>
                        <a:t>本实验</a:t>
                      </a:r>
                      <a:endParaRPr lang="zh-CN" altLang="en-US" sz="1400" dirty="0">
                        <a:solidFill>
                          <a:srgbClr val="1F1F1F"/>
                        </a:solidFill>
                      </a:endParaRPr>
                    </a:p>
                  </a:txBody>
                  <a:tcPr>
                    <a:solidFill>
                      <a:schemeClr val="bg1">
                        <a:alpha val="20000"/>
                      </a:schemeClr>
                    </a:solidFill>
                  </a:tcPr>
                </a:tc>
                <a:tc>
                  <a:txBody>
                    <a:bodyPr/>
                    <a:lstStyle/>
                    <a:p>
                      <a:pPr algn="ctr"/>
                      <a:r>
                        <a:rPr lang="en-US" altLang="zh-CN" sz="1400" dirty="0" smtClean="0">
                          <a:solidFill>
                            <a:srgbClr val="1F1F1F"/>
                          </a:solidFill>
                        </a:rPr>
                        <a:t>58.75%</a:t>
                      </a:r>
                      <a:endParaRPr lang="zh-CN" altLang="en-US" sz="1400" dirty="0">
                        <a:solidFill>
                          <a:srgbClr val="1F1F1F"/>
                        </a:solidFill>
                      </a:endParaRPr>
                    </a:p>
                  </a:txBody>
                  <a:tcPr>
                    <a:solidFill>
                      <a:schemeClr val="bg1">
                        <a:alpha val="20000"/>
                      </a:schemeClr>
                    </a:solidFill>
                  </a:tcPr>
                </a:tc>
                <a:tc>
                  <a:txBody>
                    <a:bodyPr/>
                    <a:lstStyle/>
                    <a:p>
                      <a:pPr algn="ctr"/>
                      <a:r>
                        <a:rPr lang="en-US" altLang="zh-CN" sz="1400" dirty="0" smtClean="0">
                          <a:solidFill>
                            <a:srgbClr val="1F1F1F"/>
                          </a:solidFill>
                        </a:rPr>
                        <a:t>21.25%</a:t>
                      </a:r>
                      <a:endParaRPr lang="zh-CN" altLang="en-US" sz="1400" dirty="0">
                        <a:solidFill>
                          <a:srgbClr val="1F1F1F"/>
                        </a:solidFill>
                      </a:endParaRPr>
                    </a:p>
                  </a:txBody>
                  <a:tcPr>
                    <a:solidFill>
                      <a:schemeClr val="bg1">
                        <a:alpha val="20000"/>
                      </a:schemeClr>
                    </a:solidFill>
                  </a:tcPr>
                </a:tc>
              </a:tr>
              <a:tr h="370840">
                <a:tc>
                  <a:txBody>
                    <a:bodyPr/>
                    <a:lstStyle/>
                    <a:p>
                      <a:pPr algn="ctr"/>
                      <a:r>
                        <a:rPr lang="zh-CN" altLang="en-US" sz="1400" dirty="0" smtClean="0">
                          <a:solidFill>
                            <a:srgbClr val="1F1F1F"/>
                          </a:solidFill>
                        </a:rPr>
                        <a:t>单用户单账号实验</a:t>
                      </a:r>
                      <a:endParaRPr lang="zh-CN" altLang="en-US" sz="1400" dirty="0">
                        <a:solidFill>
                          <a:srgbClr val="1F1F1F"/>
                        </a:solidFill>
                      </a:endParaRPr>
                    </a:p>
                  </a:txBody>
                  <a:tcPr/>
                </a:tc>
                <a:tc>
                  <a:txBody>
                    <a:bodyPr/>
                    <a:lstStyle/>
                    <a:p>
                      <a:pPr algn="ctr"/>
                      <a:r>
                        <a:rPr lang="en-US" altLang="zh-CN" sz="1400" dirty="0" smtClean="0">
                          <a:solidFill>
                            <a:srgbClr val="1F1F1F"/>
                          </a:solidFill>
                        </a:rPr>
                        <a:t>9.65%</a:t>
                      </a:r>
                      <a:endParaRPr lang="zh-CN" altLang="en-US" sz="1400" dirty="0">
                        <a:solidFill>
                          <a:srgbClr val="1F1F1F"/>
                        </a:solidFill>
                      </a:endParaRPr>
                    </a:p>
                  </a:txBody>
                  <a:tcPr/>
                </a:tc>
                <a:tc>
                  <a:txBody>
                    <a:bodyPr/>
                    <a:lstStyle/>
                    <a:p>
                      <a:pPr algn="ctr"/>
                      <a:r>
                        <a:rPr lang="en-US" altLang="zh-CN" sz="1400" dirty="0" smtClean="0">
                          <a:solidFill>
                            <a:srgbClr val="1F1F1F"/>
                          </a:solidFill>
                        </a:rPr>
                        <a:t>8.76%</a:t>
                      </a:r>
                      <a:endParaRPr lang="zh-CN" altLang="en-US" sz="1400" dirty="0">
                        <a:solidFill>
                          <a:srgbClr val="1F1F1F"/>
                        </a:solidFill>
                      </a:endParaRPr>
                    </a:p>
                  </a:txBody>
                  <a:tcPr/>
                </a:tc>
              </a:tr>
            </a:tbl>
          </a:graphicData>
        </a:graphic>
      </p:graphicFrame>
      <p:sp>
        <p:nvSpPr>
          <p:cNvPr id="10" name="矩形 9"/>
          <p:cNvSpPr/>
          <p:nvPr/>
        </p:nvSpPr>
        <p:spPr>
          <a:xfrm>
            <a:off x="611560" y="694437"/>
            <a:ext cx="7605016" cy="646331"/>
          </a:xfrm>
          <a:prstGeom prst="rect">
            <a:avLst/>
          </a:prstGeom>
        </p:spPr>
        <p:txBody>
          <a:bodyPr wrap="square">
            <a:spAutoFit/>
          </a:bodyPr>
          <a:lstStyle/>
          <a:p>
            <a:pPr marL="285750" indent="-285750">
              <a:buFont typeface="Wingdings" panose="05000000000000000000" pitchFamily="2" charset="2"/>
              <a:buChar char="p"/>
            </a:pPr>
            <a:r>
              <a:rPr lang="zh-CN" altLang="en-US" b="1" dirty="0" smtClean="0">
                <a:solidFill>
                  <a:schemeClr val="accent5"/>
                </a:solidFill>
              </a:rPr>
              <a:t>实验</a:t>
            </a:r>
            <a:r>
              <a:rPr lang="en-US" altLang="zh-CN" b="1" dirty="0" smtClean="0">
                <a:solidFill>
                  <a:schemeClr val="accent5"/>
                </a:solidFill>
              </a:rPr>
              <a:t>1</a:t>
            </a:r>
            <a:r>
              <a:rPr lang="zh-CN" altLang="en-US" b="1" dirty="0" smtClean="0">
                <a:solidFill>
                  <a:schemeClr val="accent5"/>
                </a:solidFill>
              </a:rPr>
              <a:t>：对多用户单账号混合数据直接使用单用户单账号模型构建方法处理（仅作了两个用户混合数据结果分析，三个用户效果只会更差）</a:t>
            </a:r>
            <a:endParaRPr lang="en-US" altLang="zh-CN" b="1" dirty="0">
              <a:solidFill>
                <a:schemeClr val="accent5"/>
              </a:solidFill>
            </a:endParaRPr>
          </a:p>
        </p:txBody>
      </p:sp>
      <p:sp>
        <p:nvSpPr>
          <p:cNvPr id="11" name="文本框 10"/>
          <p:cNvSpPr txBox="1"/>
          <p:nvPr/>
        </p:nvSpPr>
        <p:spPr>
          <a:xfrm>
            <a:off x="827584" y="4437112"/>
            <a:ext cx="7416824" cy="720710"/>
          </a:xfrm>
          <a:prstGeom prst="rect">
            <a:avLst/>
          </a:prstGeom>
          <a:noFill/>
        </p:spPr>
        <p:txBody>
          <a:bodyPr wrap="square" rtlCol="0">
            <a:spAutoFit/>
          </a:bodyPr>
          <a:lstStyle/>
          <a:p>
            <a:pPr>
              <a:lnSpc>
                <a:spcPct val="150000"/>
              </a:lnSpc>
            </a:pPr>
            <a:r>
              <a:rPr kumimoji="1" lang="zh-CN" altLang="en-US" sz="1400" dirty="0" smtClean="0">
                <a:solidFill>
                  <a:srgbClr val="1F1F1F"/>
                </a:solidFill>
              </a:rPr>
              <a:t>结论：从实验结果不难发现，直接将多用户单账号混合数据用原有分类模型做，效果极差。（随机判断某个用户是或者不是合法用户的概率，理论上也有</a:t>
            </a:r>
            <a:r>
              <a:rPr kumimoji="1" lang="en-US" altLang="zh-CN" sz="1400" dirty="0" smtClean="0">
                <a:solidFill>
                  <a:srgbClr val="1F1F1F"/>
                </a:solidFill>
              </a:rPr>
              <a:t>50%</a:t>
            </a:r>
            <a:r>
              <a:rPr kumimoji="1" lang="zh-CN" altLang="en-US" sz="1400" dirty="0">
                <a:solidFill>
                  <a:srgbClr val="1F1F1F"/>
                </a:solidFill>
              </a:rPr>
              <a:t>。</a:t>
            </a:r>
            <a:r>
              <a:rPr kumimoji="1" lang="zh-CN" altLang="en-US" sz="1400" dirty="0" smtClean="0">
                <a:solidFill>
                  <a:srgbClr val="1F1F1F"/>
                </a:solidFill>
              </a:rPr>
              <a:t>）</a:t>
            </a:r>
            <a:endParaRPr kumimoji="1" lang="zh-CN" altLang="en-US" sz="1400" dirty="0">
              <a:solidFill>
                <a:srgbClr val="1F1F1F"/>
              </a:solidFill>
            </a:endParaRPr>
          </a:p>
        </p:txBody>
      </p:sp>
    </p:spTree>
    <p:extLst>
      <p:ext uri="{BB962C8B-B14F-4D97-AF65-F5344CB8AC3E}">
        <p14:creationId xmlns:p14="http://schemas.microsoft.com/office/powerpoint/2010/main" val="272664395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324418" y="72008"/>
            <a:ext cx="2100222" cy="332656"/>
          </a:xfrm>
        </p:spPr>
        <p:txBody>
          <a:bodyPr/>
          <a:lstStyle/>
          <a:p>
            <a:r>
              <a:rPr lang="zh-CN" altLang="en-US" sz="1400" dirty="0" smtClean="0"/>
              <a:t>聚类效果分析</a:t>
            </a:r>
            <a:endParaRPr lang="zh-CN" altLang="en-US" sz="1400" dirty="0"/>
          </a:p>
        </p:txBody>
      </p:sp>
      <p:sp>
        <p:nvSpPr>
          <p:cNvPr id="3" name="文本占位符 2"/>
          <p:cNvSpPr>
            <a:spLocks noGrp="1"/>
          </p:cNvSpPr>
          <p:nvPr>
            <p:ph type="body" sz="quarter" idx="11"/>
          </p:nvPr>
        </p:nvSpPr>
        <p:spPr/>
        <p:txBody>
          <a:bodyPr/>
          <a:lstStyle/>
          <a:p>
            <a:r>
              <a:rPr lang="en-US" altLang="zh-CN" dirty="0" smtClean="0"/>
              <a:t>6.</a:t>
            </a:r>
            <a:r>
              <a:rPr lang="en-US" altLang="zh-CN" dirty="0"/>
              <a:t>3</a:t>
            </a:r>
            <a:endParaRPr lang="zh-CN" altLang="en-US" dirty="0"/>
          </a:p>
        </p:txBody>
      </p:sp>
      <p:sp>
        <p:nvSpPr>
          <p:cNvPr id="5" name="文本框 4"/>
          <p:cNvSpPr txBox="1"/>
          <p:nvPr/>
        </p:nvSpPr>
        <p:spPr>
          <a:xfrm>
            <a:off x="755576" y="1052736"/>
            <a:ext cx="7870944" cy="2277546"/>
          </a:xfrm>
          <a:prstGeom prst="rect">
            <a:avLst/>
          </a:prstGeom>
          <a:noFill/>
        </p:spPr>
        <p:txBody>
          <a:bodyPr wrap="square" rtlCol="0">
            <a:spAutoFit/>
          </a:bodyPr>
          <a:lstStyle/>
          <a:p>
            <a:pPr marL="285750" indent="-285750">
              <a:lnSpc>
                <a:spcPct val="150000"/>
              </a:lnSpc>
              <a:buFont typeface="Arial"/>
              <a:buChar char="•"/>
            </a:pPr>
            <a:r>
              <a:rPr kumimoji="1" lang="zh-CN" altLang="en-US" sz="1400" dirty="0" smtClean="0">
                <a:solidFill>
                  <a:srgbClr val="1F1F1F"/>
                </a:solidFill>
              </a:rPr>
              <a:t>聚类算法：</a:t>
            </a:r>
            <a:r>
              <a:rPr kumimoji="1" lang="en-US" altLang="zh-CN" sz="1400" dirty="0" smtClean="0">
                <a:solidFill>
                  <a:srgbClr val="1F1F1F"/>
                </a:solidFill>
              </a:rPr>
              <a:t>k-means</a:t>
            </a:r>
          </a:p>
          <a:p>
            <a:pPr marL="285750" indent="-285750">
              <a:lnSpc>
                <a:spcPct val="150000"/>
              </a:lnSpc>
              <a:buFont typeface="Arial"/>
              <a:buChar char="•"/>
            </a:pPr>
            <a:r>
              <a:rPr kumimoji="1" lang="zh-CN" altLang="en-US" sz="1400" dirty="0" smtClean="0">
                <a:solidFill>
                  <a:srgbClr val="1F1F1F"/>
                </a:solidFill>
              </a:rPr>
              <a:t>特征选取：总时间，采集的数据点个数，</a:t>
            </a:r>
            <a:r>
              <a:rPr kumimoji="1" lang="en-US" altLang="zh-CN" sz="1400" dirty="0" smtClean="0">
                <a:solidFill>
                  <a:srgbClr val="1F1F1F"/>
                </a:solidFill>
              </a:rPr>
              <a:t>X</a:t>
            </a:r>
            <a:r>
              <a:rPr kumimoji="1" lang="zh-CN" altLang="en-US" sz="1400" dirty="0" smtClean="0">
                <a:solidFill>
                  <a:srgbClr val="1F1F1F"/>
                </a:solidFill>
              </a:rPr>
              <a:t>坐标、</a:t>
            </a:r>
            <a:r>
              <a:rPr kumimoji="1" lang="en-US" altLang="zh-CN" sz="1400" dirty="0" smtClean="0">
                <a:solidFill>
                  <a:srgbClr val="1F1F1F"/>
                </a:solidFill>
              </a:rPr>
              <a:t>Y</a:t>
            </a:r>
            <a:r>
              <a:rPr kumimoji="1" lang="zh-CN" altLang="en-US" sz="1400" dirty="0" smtClean="0">
                <a:solidFill>
                  <a:srgbClr val="1F1F1F"/>
                </a:solidFill>
              </a:rPr>
              <a:t>坐标、压力、接触面积、接触面积长轴和短轴的均值、标准差、最大值、最小值，总计</a:t>
            </a:r>
            <a:r>
              <a:rPr kumimoji="1" lang="en-US" altLang="zh-CN" sz="1400" dirty="0" smtClean="0">
                <a:solidFill>
                  <a:srgbClr val="1F1F1F"/>
                </a:solidFill>
              </a:rPr>
              <a:t>26</a:t>
            </a:r>
            <a:r>
              <a:rPr kumimoji="1" lang="zh-CN" altLang="en-US" sz="1400" dirty="0" smtClean="0">
                <a:solidFill>
                  <a:srgbClr val="1F1F1F"/>
                </a:solidFill>
              </a:rPr>
              <a:t>个静态特征</a:t>
            </a:r>
            <a:endParaRPr kumimoji="1" lang="en-US" altLang="zh-CN" sz="1400" dirty="0" smtClean="0">
              <a:solidFill>
                <a:srgbClr val="1F1F1F"/>
              </a:solidFill>
            </a:endParaRPr>
          </a:p>
          <a:p>
            <a:pPr marL="285750" indent="-285750">
              <a:lnSpc>
                <a:spcPct val="150000"/>
              </a:lnSpc>
              <a:buFont typeface="Arial"/>
              <a:buChar char="•"/>
            </a:pPr>
            <a:r>
              <a:rPr kumimoji="1" lang="zh-CN" altLang="en-US" sz="1400" dirty="0" smtClean="0">
                <a:solidFill>
                  <a:srgbClr val="1F1F1F"/>
                </a:solidFill>
              </a:rPr>
              <a:t>聚类效果评估：</a:t>
            </a:r>
            <a:r>
              <a:rPr kumimoji="1" lang="en-US" altLang="zh-CN" sz="1400" dirty="0" smtClean="0">
                <a:solidFill>
                  <a:srgbClr val="1F1F1F"/>
                </a:solidFill>
              </a:rPr>
              <a:t>Purity=</a:t>
            </a:r>
            <a:r>
              <a:rPr kumimoji="1" lang="zh-CN" altLang="en-US" sz="1400" dirty="0" smtClean="0">
                <a:solidFill>
                  <a:srgbClr val="1F1F1F"/>
                </a:solidFill>
              </a:rPr>
              <a:t>正确分类数占总数据量的比值</a:t>
            </a:r>
            <a:endParaRPr kumimoji="1" lang="en-US" altLang="zh-CN" sz="1400" dirty="0" smtClean="0">
              <a:solidFill>
                <a:srgbClr val="1F1F1F"/>
              </a:solidFill>
            </a:endParaRPr>
          </a:p>
          <a:p>
            <a:pPr marL="285750" indent="-285750">
              <a:lnSpc>
                <a:spcPct val="150000"/>
              </a:lnSpc>
              <a:buFont typeface="Arial"/>
              <a:buChar char="•"/>
            </a:pPr>
            <a:r>
              <a:rPr kumimoji="1" lang="zh-CN" altLang="en-US" sz="1400" dirty="0">
                <a:solidFill>
                  <a:srgbClr val="1F1F1F"/>
                </a:solidFill>
              </a:rPr>
              <a:t>实验数据：两个用户所有数据混合（共</a:t>
            </a:r>
            <a:r>
              <a:rPr kumimoji="1" lang="en-US" altLang="zh-CN" sz="1400" dirty="0">
                <a:solidFill>
                  <a:srgbClr val="1F1F1F"/>
                </a:solidFill>
              </a:rPr>
              <a:t>120</a:t>
            </a:r>
            <a:r>
              <a:rPr kumimoji="1" lang="zh-CN" altLang="en-US" sz="1400" dirty="0">
                <a:solidFill>
                  <a:srgbClr val="1F1F1F"/>
                </a:solidFill>
              </a:rPr>
              <a:t>*</a:t>
            </a:r>
            <a:r>
              <a:rPr kumimoji="1" lang="en-US" altLang="zh-CN" sz="1400" dirty="0">
                <a:solidFill>
                  <a:srgbClr val="1F1F1F"/>
                </a:solidFill>
              </a:rPr>
              <a:t>2=240</a:t>
            </a:r>
            <a:r>
              <a:rPr kumimoji="1" lang="zh-CN" altLang="en-US" sz="1400" dirty="0">
                <a:solidFill>
                  <a:srgbClr val="1F1F1F"/>
                </a:solidFill>
              </a:rPr>
              <a:t>条）以及 三个用户所有数据混合（共</a:t>
            </a:r>
            <a:r>
              <a:rPr kumimoji="1" lang="zh-CN" altLang="zh-CN" sz="1400" dirty="0">
                <a:solidFill>
                  <a:srgbClr val="1F1F1F"/>
                </a:solidFill>
              </a:rPr>
              <a:t>1</a:t>
            </a:r>
            <a:r>
              <a:rPr kumimoji="1" lang="en-US" altLang="zh-CN" sz="1400" dirty="0">
                <a:solidFill>
                  <a:srgbClr val="1F1F1F"/>
                </a:solidFill>
              </a:rPr>
              <a:t>20</a:t>
            </a:r>
            <a:r>
              <a:rPr kumimoji="1" lang="zh-CN" altLang="en-US" sz="1400" dirty="0">
                <a:solidFill>
                  <a:srgbClr val="1F1F1F"/>
                </a:solidFill>
              </a:rPr>
              <a:t>*</a:t>
            </a:r>
            <a:r>
              <a:rPr kumimoji="1" lang="en-US" altLang="zh-CN" sz="1400" dirty="0">
                <a:solidFill>
                  <a:srgbClr val="1F1F1F"/>
                </a:solidFill>
              </a:rPr>
              <a:t>3=360</a:t>
            </a:r>
            <a:r>
              <a:rPr kumimoji="1" lang="zh-CN" altLang="en-US" sz="1400" dirty="0">
                <a:solidFill>
                  <a:srgbClr val="1F1F1F"/>
                </a:solidFill>
              </a:rPr>
              <a:t>条</a:t>
            </a:r>
            <a:r>
              <a:rPr kumimoji="1" lang="zh-CN" altLang="en-US" sz="1400" dirty="0" smtClean="0">
                <a:solidFill>
                  <a:srgbClr val="1F1F1F"/>
                </a:solidFill>
              </a:rPr>
              <a:t>）</a:t>
            </a:r>
            <a:endParaRPr kumimoji="1" lang="en-US" altLang="zh-CN" sz="1400" dirty="0">
              <a:solidFill>
                <a:srgbClr val="1F1F1F"/>
              </a:solidFill>
            </a:endParaRPr>
          </a:p>
          <a:p>
            <a:pPr marL="285750" indent="-285750">
              <a:buFont typeface="Arial"/>
              <a:buChar char="•"/>
            </a:pPr>
            <a:endParaRPr kumimoji="1" lang="zh-CN" altLang="en-US" sz="1600" dirty="0"/>
          </a:p>
        </p:txBody>
      </p:sp>
      <p:graphicFrame>
        <p:nvGraphicFramePr>
          <p:cNvPr id="6" name="表格 5"/>
          <p:cNvGraphicFramePr>
            <a:graphicFrameLocks noGrp="1"/>
          </p:cNvGraphicFramePr>
          <p:nvPr>
            <p:extLst>
              <p:ext uri="{D42A27DB-BD31-4B8C-83A1-F6EECF244321}">
                <p14:modId xmlns:p14="http://schemas.microsoft.com/office/powerpoint/2010/main" val="569459556"/>
              </p:ext>
            </p:extLst>
          </p:nvPr>
        </p:nvGraphicFramePr>
        <p:xfrm>
          <a:off x="1357917" y="3265579"/>
          <a:ext cx="6096000" cy="1046479"/>
        </p:xfrm>
        <a:graphic>
          <a:graphicData uri="http://schemas.openxmlformats.org/drawingml/2006/table">
            <a:tbl>
              <a:tblPr firstRow="1" bandRow="1">
                <a:tableStyleId>{7DF18680-E054-41AD-8BC1-D1AEF772440D}</a:tableStyleId>
              </a:tblPr>
              <a:tblGrid>
                <a:gridCol w="2032000"/>
                <a:gridCol w="2032000"/>
                <a:gridCol w="2032000"/>
              </a:tblGrid>
              <a:tr h="233710">
                <a:tc>
                  <a:txBody>
                    <a:bodyPr/>
                    <a:lstStyle/>
                    <a:p>
                      <a:pPr algn="ctr"/>
                      <a:r>
                        <a:rPr lang="en-US" altLang="zh-CN" sz="1400" dirty="0" smtClean="0"/>
                        <a:t>Password1</a:t>
                      </a:r>
                      <a:endParaRPr lang="zh-CN" altLang="en-US" sz="1400" dirty="0"/>
                    </a:p>
                  </a:txBody>
                  <a:tcPr/>
                </a:tc>
                <a:tc>
                  <a:txBody>
                    <a:bodyPr/>
                    <a:lstStyle/>
                    <a:p>
                      <a:pPr algn="ctr"/>
                      <a:r>
                        <a:rPr lang="en-US" altLang="zh-CN" sz="1400" dirty="0" smtClean="0"/>
                        <a:t>Purity</a:t>
                      </a:r>
                      <a:r>
                        <a:rPr lang="zh-CN" altLang="en-US" sz="1400" dirty="0" smtClean="0"/>
                        <a:t>（双用户）</a:t>
                      </a:r>
                      <a:endParaRPr lang="zh-CN" altLang="en-US" sz="1400" dirty="0"/>
                    </a:p>
                  </a:txBody>
                  <a:tcPr/>
                </a:tc>
                <a:tc>
                  <a:txBody>
                    <a:bodyPr/>
                    <a:lstStyle/>
                    <a:p>
                      <a:pPr algn="ctr"/>
                      <a:r>
                        <a:rPr lang="en-US" altLang="zh-CN" sz="1400" dirty="0" smtClean="0"/>
                        <a:t>Purity</a:t>
                      </a:r>
                      <a:r>
                        <a:rPr lang="zh-CN" altLang="en-US" sz="1400" dirty="0" smtClean="0"/>
                        <a:t>（三用户）</a:t>
                      </a:r>
                      <a:endParaRPr lang="zh-CN" altLang="en-US" sz="1400" dirty="0"/>
                    </a:p>
                  </a:txBody>
                  <a:tcPr/>
                </a:tc>
              </a:tr>
              <a:tr h="370840">
                <a:tc>
                  <a:txBody>
                    <a:bodyPr/>
                    <a:lstStyle/>
                    <a:p>
                      <a:pPr algn="ctr"/>
                      <a:r>
                        <a:rPr lang="zh-CN" altLang="en-US" sz="1400" dirty="0" smtClean="0">
                          <a:solidFill>
                            <a:srgbClr val="1F1F1F"/>
                          </a:solidFill>
                        </a:rPr>
                        <a:t>未归一化</a:t>
                      </a:r>
                      <a:endParaRPr lang="zh-CN" altLang="en-US" sz="1400" dirty="0">
                        <a:solidFill>
                          <a:srgbClr val="1F1F1F"/>
                        </a:solidFill>
                      </a:endParaRPr>
                    </a:p>
                  </a:txBody>
                  <a:tcPr/>
                </a:tc>
                <a:tc>
                  <a:txBody>
                    <a:bodyPr/>
                    <a:lstStyle/>
                    <a:p>
                      <a:pPr algn="ctr"/>
                      <a:r>
                        <a:rPr lang="en-US" altLang="zh-CN" sz="1400" dirty="0" smtClean="0">
                          <a:solidFill>
                            <a:srgbClr val="1F1F1F"/>
                          </a:solidFill>
                        </a:rPr>
                        <a:t>87.92%</a:t>
                      </a:r>
                      <a:endParaRPr lang="zh-CN" altLang="en-US" sz="1400" dirty="0">
                        <a:solidFill>
                          <a:srgbClr val="1F1F1F"/>
                        </a:solidFill>
                      </a:endParaRPr>
                    </a:p>
                  </a:txBody>
                  <a:tcPr/>
                </a:tc>
                <a:tc>
                  <a:txBody>
                    <a:bodyPr/>
                    <a:lstStyle/>
                    <a:p>
                      <a:pPr algn="ctr"/>
                      <a:r>
                        <a:rPr lang="en-US" altLang="zh-CN" sz="1400" dirty="0" smtClean="0">
                          <a:solidFill>
                            <a:srgbClr val="1F1F1F"/>
                          </a:solidFill>
                        </a:rPr>
                        <a:t>74.58%</a:t>
                      </a:r>
                      <a:endParaRPr lang="zh-CN" altLang="en-US" sz="1400" dirty="0">
                        <a:solidFill>
                          <a:srgbClr val="1F1F1F"/>
                        </a:solidFill>
                      </a:endParaRPr>
                    </a:p>
                  </a:txBody>
                  <a:tcPr/>
                </a:tc>
              </a:tr>
              <a:tr h="370840">
                <a:tc>
                  <a:txBody>
                    <a:bodyPr/>
                    <a:lstStyle/>
                    <a:p>
                      <a:pPr algn="ctr"/>
                      <a:r>
                        <a:rPr lang="zh-CN" altLang="en-US" sz="1400" dirty="0" smtClean="0">
                          <a:solidFill>
                            <a:srgbClr val="1F1F1F"/>
                          </a:solidFill>
                        </a:rPr>
                        <a:t>归一化</a:t>
                      </a:r>
                      <a:endParaRPr lang="zh-CN" altLang="en-US" sz="1400" dirty="0">
                        <a:solidFill>
                          <a:srgbClr val="1F1F1F"/>
                        </a:solidFill>
                      </a:endParaRPr>
                    </a:p>
                  </a:txBody>
                  <a:tcPr/>
                </a:tc>
                <a:tc>
                  <a:txBody>
                    <a:bodyPr/>
                    <a:lstStyle/>
                    <a:p>
                      <a:pPr algn="ctr"/>
                      <a:r>
                        <a:rPr lang="en-US" altLang="zh-CN" sz="1400" dirty="0" smtClean="0">
                          <a:solidFill>
                            <a:srgbClr val="1F1F1F"/>
                          </a:solidFill>
                        </a:rPr>
                        <a:t>98.96%</a:t>
                      </a:r>
                      <a:endParaRPr lang="zh-CN" altLang="en-US" sz="1400" dirty="0">
                        <a:solidFill>
                          <a:srgbClr val="1F1F1F"/>
                        </a:solidFill>
                      </a:endParaRPr>
                    </a:p>
                  </a:txBody>
                  <a:tcPr/>
                </a:tc>
                <a:tc>
                  <a:txBody>
                    <a:bodyPr/>
                    <a:lstStyle/>
                    <a:p>
                      <a:pPr algn="ctr"/>
                      <a:r>
                        <a:rPr lang="en-US" altLang="zh-CN" sz="1400" dirty="0" smtClean="0">
                          <a:solidFill>
                            <a:srgbClr val="1F1F1F"/>
                          </a:solidFill>
                        </a:rPr>
                        <a:t>98.40%</a:t>
                      </a:r>
                      <a:endParaRPr lang="zh-CN" altLang="en-US" sz="1400" dirty="0">
                        <a:solidFill>
                          <a:srgbClr val="1F1F1F"/>
                        </a:solidFill>
                      </a:endParaRPr>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153782654"/>
              </p:ext>
            </p:extLst>
          </p:nvPr>
        </p:nvGraphicFramePr>
        <p:xfrm>
          <a:off x="1357917" y="4634696"/>
          <a:ext cx="6096000" cy="1788159"/>
        </p:xfrm>
        <a:graphic>
          <a:graphicData uri="http://schemas.openxmlformats.org/drawingml/2006/table">
            <a:tbl>
              <a:tblPr firstRow="1" bandRow="1">
                <a:tableStyleId>{F5AB1C69-6EDB-4FF4-983F-18BD219EF322}</a:tableStyleId>
              </a:tblPr>
              <a:tblGrid>
                <a:gridCol w="2032000"/>
                <a:gridCol w="2032000"/>
                <a:gridCol w="2032000"/>
              </a:tblGrid>
              <a:tr h="233710">
                <a:tc>
                  <a:txBody>
                    <a:bodyPr/>
                    <a:lstStyle/>
                    <a:p>
                      <a:pPr algn="ctr"/>
                      <a:r>
                        <a:rPr lang="zh-CN" altLang="en-US" sz="1400" dirty="0" smtClean="0"/>
                        <a:t>手势密码</a:t>
                      </a:r>
                      <a:endParaRPr lang="zh-CN" altLang="en-US" sz="1400" dirty="0"/>
                    </a:p>
                  </a:txBody>
                  <a:tcPr/>
                </a:tc>
                <a:tc>
                  <a:txBody>
                    <a:bodyPr/>
                    <a:lstStyle/>
                    <a:p>
                      <a:pPr algn="ctr"/>
                      <a:r>
                        <a:rPr lang="en-US" altLang="zh-CN" sz="1400" dirty="0" smtClean="0"/>
                        <a:t>Purity</a:t>
                      </a:r>
                      <a:r>
                        <a:rPr lang="zh-CN" altLang="en-US" sz="1400" dirty="0" smtClean="0"/>
                        <a:t>（双用户）</a:t>
                      </a:r>
                      <a:endParaRPr lang="zh-CN" altLang="en-US" sz="1400" dirty="0"/>
                    </a:p>
                  </a:txBody>
                  <a:tcPr/>
                </a:tc>
                <a:tc>
                  <a:txBody>
                    <a:bodyPr/>
                    <a:lstStyle/>
                    <a:p>
                      <a:pPr algn="ctr"/>
                      <a:r>
                        <a:rPr lang="en-US" altLang="zh-CN" sz="1400" dirty="0" smtClean="0"/>
                        <a:t>Purity</a:t>
                      </a:r>
                      <a:r>
                        <a:rPr lang="zh-CN" altLang="en-US" sz="1400" dirty="0" smtClean="0"/>
                        <a:t>（三用户）</a:t>
                      </a:r>
                      <a:endParaRPr lang="zh-CN" altLang="en-US" sz="1400" dirty="0"/>
                    </a:p>
                  </a:txBody>
                  <a:tcPr/>
                </a:tc>
              </a:tr>
              <a:tr h="370840">
                <a:tc>
                  <a:txBody>
                    <a:bodyPr/>
                    <a:lstStyle/>
                    <a:p>
                      <a:pPr algn="ctr"/>
                      <a:r>
                        <a:rPr lang="en-US" altLang="zh-CN" sz="1400" dirty="0" smtClean="0">
                          <a:solidFill>
                            <a:srgbClr val="1F1F1F"/>
                          </a:solidFill>
                        </a:rPr>
                        <a:t>Password1</a:t>
                      </a:r>
                      <a:endParaRPr lang="zh-CN" altLang="en-US" sz="1400" dirty="0">
                        <a:solidFill>
                          <a:srgbClr val="1F1F1F"/>
                        </a:solidFill>
                      </a:endParaRPr>
                    </a:p>
                  </a:txBody>
                  <a:tcPr/>
                </a:tc>
                <a:tc>
                  <a:txBody>
                    <a:bodyPr/>
                    <a:lstStyle/>
                    <a:p>
                      <a:pPr algn="ctr"/>
                      <a:r>
                        <a:rPr lang="en-US" altLang="zh-CN" sz="1400" dirty="0" smtClean="0">
                          <a:solidFill>
                            <a:srgbClr val="1F1F1F"/>
                          </a:solidFill>
                        </a:rPr>
                        <a:t>98.96%</a:t>
                      </a:r>
                      <a:endParaRPr lang="zh-CN" altLang="en-US" sz="1400" dirty="0">
                        <a:solidFill>
                          <a:srgbClr val="1F1F1F"/>
                        </a:solidFill>
                      </a:endParaRPr>
                    </a:p>
                  </a:txBody>
                  <a:tcPr/>
                </a:tc>
                <a:tc>
                  <a:txBody>
                    <a:bodyPr/>
                    <a:lstStyle/>
                    <a:p>
                      <a:pPr algn="ctr"/>
                      <a:r>
                        <a:rPr lang="en-US" altLang="zh-CN" sz="1400" dirty="0" smtClean="0">
                          <a:solidFill>
                            <a:srgbClr val="1F1F1F"/>
                          </a:solidFill>
                        </a:rPr>
                        <a:t>98.40%</a:t>
                      </a:r>
                      <a:endParaRPr lang="zh-CN" altLang="en-US" sz="1400" dirty="0">
                        <a:solidFill>
                          <a:srgbClr val="1F1F1F"/>
                        </a:solidFill>
                      </a:endParaRPr>
                    </a:p>
                  </a:txBody>
                  <a:tcPr/>
                </a:tc>
              </a:tr>
              <a:tr h="370840">
                <a:tc>
                  <a:txBody>
                    <a:bodyPr/>
                    <a:lstStyle/>
                    <a:p>
                      <a:pPr algn="ctr"/>
                      <a:r>
                        <a:rPr lang="en-US" altLang="zh-CN" sz="1400" dirty="0" smtClean="0">
                          <a:solidFill>
                            <a:srgbClr val="1F1F1F"/>
                          </a:solidFill>
                        </a:rPr>
                        <a:t>Password2</a:t>
                      </a:r>
                      <a:endParaRPr lang="zh-CN" altLang="en-US" sz="1400" dirty="0">
                        <a:solidFill>
                          <a:srgbClr val="1F1F1F"/>
                        </a:solidFill>
                      </a:endParaRPr>
                    </a:p>
                  </a:txBody>
                  <a:tcPr/>
                </a:tc>
                <a:tc>
                  <a:txBody>
                    <a:bodyPr/>
                    <a:lstStyle/>
                    <a:p>
                      <a:pPr algn="ctr"/>
                      <a:r>
                        <a:rPr lang="en-US" altLang="zh-CN" sz="1400" dirty="0" smtClean="0">
                          <a:solidFill>
                            <a:srgbClr val="1F1F1F"/>
                          </a:solidFill>
                        </a:rPr>
                        <a:t>98.33%</a:t>
                      </a:r>
                      <a:endParaRPr lang="zh-CN" altLang="en-US" sz="1400" dirty="0">
                        <a:solidFill>
                          <a:srgbClr val="1F1F1F"/>
                        </a:solidFill>
                      </a:endParaRPr>
                    </a:p>
                  </a:txBody>
                  <a:tcPr/>
                </a:tc>
                <a:tc>
                  <a:txBody>
                    <a:bodyPr/>
                    <a:lstStyle/>
                    <a:p>
                      <a:pPr algn="ctr"/>
                      <a:r>
                        <a:rPr lang="en-US" altLang="zh-CN" sz="1400" dirty="0" smtClean="0">
                          <a:solidFill>
                            <a:srgbClr val="1F1F1F"/>
                          </a:solidFill>
                        </a:rPr>
                        <a:t>91.72%</a:t>
                      </a:r>
                      <a:endParaRPr lang="zh-CN" altLang="en-US" sz="1400" dirty="0">
                        <a:solidFill>
                          <a:srgbClr val="1F1F1F"/>
                        </a:solidFill>
                      </a:endParaRPr>
                    </a:p>
                  </a:txBody>
                  <a:tcPr/>
                </a:tc>
              </a:tr>
              <a:tr h="370840">
                <a:tc>
                  <a:txBody>
                    <a:bodyPr/>
                    <a:lstStyle/>
                    <a:p>
                      <a:pPr algn="ctr"/>
                      <a:r>
                        <a:rPr lang="en-US" altLang="zh-CN" sz="1400" dirty="0" smtClean="0">
                          <a:solidFill>
                            <a:srgbClr val="1F1F1F"/>
                          </a:solidFill>
                        </a:rPr>
                        <a:t>Password3</a:t>
                      </a:r>
                      <a:endParaRPr lang="zh-CN" altLang="en-US" sz="1400" dirty="0">
                        <a:solidFill>
                          <a:srgbClr val="1F1F1F"/>
                        </a:solidFill>
                      </a:endParaRPr>
                    </a:p>
                  </a:txBody>
                  <a:tcPr/>
                </a:tc>
                <a:tc>
                  <a:txBody>
                    <a:bodyPr/>
                    <a:lstStyle/>
                    <a:p>
                      <a:pPr algn="ctr"/>
                      <a:r>
                        <a:rPr lang="en-US" altLang="zh-CN" sz="1400" dirty="0" smtClean="0">
                          <a:solidFill>
                            <a:srgbClr val="1F1F1F"/>
                          </a:solidFill>
                        </a:rPr>
                        <a:t>97.21%</a:t>
                      </a:r>
                      <a:endParaRPr lang="zh-CN" altLang="en-US" sz="1400" dirty="0">
                        <a:solidFill>
                          <a:srgbClr val="1F1F1F"/>
                        </a:solidFill>
                      </a:endParaRPr>
                    </a:p>
                  </a:txBody>
                  <a:tcPr/>
                </a:tc>
                <a:tc>
                  <a:txBody>
                    <a:bodyPr/>
                    <a:lstStyle/>
                    <a:p>
                      <a:pPr algn="ctr"/>
                      <a:r>
                        <a:rPr lang="en-US" altLang="zh-CN" sz="1400" dirty="0" smtClean="0">
                          <a:solidFill>
                            <a:srgbClr val="1F1F1F"/>
                          </a:solidFill>
                        </a:rPr>
                        <a:t>96.92%</a:t>
                      </a:r>
                      <a:endParaRPr lang="zh-CN" altLang="en-US" sz="1400" dirty="0">
                        <a:solidFill>
                          <a:srgbClr val="1F1F1F"/>
                        </a:solidFill>
                      </a:endParaRPr>
                    </a:p>
                  </a:txBody>
                  <a:tcPr/>
                </a:tc>
              </a:tr>
              <a:tr h="370840">
                <a:tc>
                  <a:txBody>
                    <a:bodyPr/>
                    <a:lstStyle/>
                    <a:p>
                      <a:pPr algn="ctr"/>
                      <a:r>
                        <a:rPr lang="zh-CN" altLang="en-US" sz="1400" dirty="0" smtClean="0">
                          <a:solidFill>
                            <a:srgbClr val="1F1F1F"/>
                          </a:solidFill>
                        </a:rPr>
                        <a:t>总体</a:t>
                      </a:r>
                      <a:endParaRPr lang="en-US" altLang="zh-CN" sz="1400" dirty="0" smtClean="0">
                        <a:solidFill>
                          <a:srgbClr val="1F1F1F"/>
                        </a:solidFill>
                      </a:endParaRPr>
                    </a:p>
                  </a:txBody>
                  <a:tcPr/>
                </a:tc>
                <a:tc>
                  <a:txBody>
                    <a:bodyPr/>
                    <a:lstStyle/>
                    <a:p>
                      <a:pPr algn="ctr"/>
                      <a:r>
                        <a:rPr lang="en-US" altLang="zh-CN" sz="1400" dirty="0" smtClean="0">
                          <a:solidFill>
                            <a:srgbClr val="1F1F1F"/>
                          </a:solidFill>
                        </a:rPr>
                        <a:t>98.17%</a:t>
                      </a:r>
                      <a:endParaRPr lang="zh-CN" altLang="en-US" sz="1400" dirty="0">
                        <a:solidFill>
                          <a:srgbClr val="1F1F1F"/>
                        </a:solidFill>
                      </a:endParaRPr>
                    </a:p>
                  </a:txBody>
                  <a:tcPr/>
                </a:tc>
                <a:tc>
                  <a:txBody>
                    <a:bodyPr/>
                    <a:lstStyle/>
                    <a:p>
                      <a:pPr algn="ctr"/>
                      <a:r>
                        <a:rPr lang="en-US" altLang="zh-CN" sz="1400" dirty="0" smtClean="0">
                          <a:solidFill>
                            <a:srgbClr val="1F1F1F"/>
                          </a:solidFill>
                        </a:rPr>
                        <a:t>97.41%</a:t>
                      </a:r>
                      <a:endParaRPr lang="zh-CN" altLang="en-US" sz="1400" dirty="0">
                        <a:solidFill>
                          <a:srgbClr val="1F1F1F"/>
                        </a:solidFill>
                      </a:endParaRPr>
                    </a:p>
                  </a:txBody>
                  <a:tcPr/>
                </a:tc>
              </a:tr>
            </a:tbl>
          </a:graphicData>
        </a:graphic>
      </p:graphicFrame>
      <p:sp>
        <p:nvSpPr>
          <p:cNvPr id="8" name="矩形 7"/>
          <p:cNvSpPr/>
          <p:nvPr/>
        </p:nvSpPr>
        <p:spPr>
          <a:xfrm>
            <a:off x="611560" y="694437"/>
            <a:ext cx="7605016" cy="369332"/>
          </a:xfrm>
          <a:prstGeom prst="rect">
            <a:avLst/>
          </a:prstGeom>
        </p:spPr>
        <p:txBody>
          <a:bodyPr wrap="square">
            <a:spAutoFit/>
          </a:bodyPr>
          <a:lstStyle/>
          <a:p>
            <a:pPr marL="285750" indent="-285750">
              <a:buFont typeface="Wingdings" panose="05000000000000000000" pitchFamily="2" charset="2"/>
              <a:buChar char="p"/>
            </a:pPr>
            <a:r>
              <a:rPr lang="zh-CN" altLang="en-US" b="1" dirty="0" smtClean="0">
                <a:solidFill>
                  <a:schemeClr val="accent5"/>
                </a:solidFill>
              </a:rPr>
              <a:t>实验</a:t>
            </a:r>
            <a:r>
              <a:rPr lang="en-US" altLang="zh-CN" b="1" dirty="0">
                <a:solidFill>
                  <a:schemeClr val="accent5"/>
                </a:solidFill>
              </a:rPr>
              <a:t>2</a:t>
            </a:r>
            <a:r>
              <a:rPr lang="zh-CN" altLang="en-US" b="1" dirty="0" smtClean="0">
                <a:solidFill>
                  <a:schemeClr val="accent5"/>
                </a:solidFill>
              </a:rPr>
              <a:t>：对多用户单账号回合数据使用聚类算法，将数据根据来源分类</a:t>
            </a:r>
            <a:endParaRPr lang="en-US" altLang="zh-CN" b="1" dirty="0">
              <a:solidFill>
                <a:schemeClr val="accent5"/>
              </a:solidFill>
            </a:endParaRPr>
          </a:p>
        </p:txBody>
      </p:sp>
    </p:spTree>
    <p:extLst>
      <p:ext uri="{BB962C8B-B14F-4D97-AF65-F5344CB8AC3E}">
        <p14:creationId xmlns:p14="http://schemas.microsoft.com/office/powerpoint/2010/main" val="355929203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677302" y="72008"/>
            <a:ext cx="3747339" cy="332656"/>
          </a:xfrm>
        </p:spPr>
        <p:txBody>
          <a:bodyPr/>
          <a:lstStyle/>
          <a:p>
            <a:r>
              <a:rPr lang="en-US" altLang="en-US" sz="1400" dirty="0" smtClean="0"/>
              <a:t>多用户单账号（先聚类再分类处理效果分析）</a:t>
            </a:r>
            <a:endParaRPr lang="zh-CN" altLang="en-US" sz="1400" dirty="0"/>
          </a:p>
        </p:txBody>
      </p:sp>
      <p:sp>
        <p:nvSpPr>
          <p:cNvPr id="3" name="文本占位符 2"/>
          <p:cNvSpPr>
            <a:spLocks noGrp="1"/>
          </p:cNvSpPr>
          <p:nvPr>
            <p:ph type="body" sz="quarter" idx="11"/>
          </p:nvPr>
        </p:nvSpPr>
        <p:spPr/>
        <p:txBody>
          <a:bodyPr/>
          <a:lstStyle/>
          <a:p>
            <a:r>
              <a:rPr lang="en-US" altLang="zh-CN" dirty="0" smtClean="0"/>
              <a:t>6.3</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3640245712"/>
              </p:ext>
            </p:extLst>
          </p:nvPr>
        </p:nvGraphicFramePr>
        <p:xfrm>
          <a:off x="1234812" y="3131409"/>
          <a:ext cx="6278880" cy="2529839"/>
        </p:xfrm>
        <a:graphic>
          <a:graphicData uri="http://schemas.openxmlformats.org/drawingml/2006/table">
            <a:tbl>
              <a:tblPr firstRow="1" bandRow="1">
                <a:tableStyleId>{7DF18680-E054-41AD-8BC1-D1AEF772440D}</a:tableStyleId>
              </a:tblPr>
              <a:tblGrid>
                <a:gridCol w="2214880"/>
                <a:gridCol w="2032000"/>
                <a:gridCol w="2032000"/>
              </a:tblGrid>
              <a:tr h="271436">
                <a:tc>
                  <a:txBody>
                    <a:bodyPr/>
                    <a:lstStyle/>
                    <a:p>
                      <a:pPr algn="ctr"/>
                      <a:endParaRPr lang="zh-CN" altLang="en-US" sz="1400" dirty="0"/>
                    </a:p>
                  </a:txBody>
                  <a:tcPr/>
                </a:tc>
                <a:tc>
                  <a:txBody>
                    <a:bodyPr/>
                    <a:lstStyle/>
                    <a:p>
                      <a:pPr algn="ctr"/>
                      <a:r>
                        <a:rPr lang="en-US" altLang="zh-CN" sz="1400" dirty="0" smtClean="0"/>
                        <a:t>FRR</a:t>
                      </a:r>
                      <a:endParaRPr lang="zh-CN" altLang="en-US" sz="1400" dirty="0"/>
                    </a:p>
                  </a:txBody>
                  <a:tcPr/>
                </a:tc>
                <a:tc>
                  <a:txBody>
                    <a:bodyPr/>
                    <a:lstStyle/>
                    <a:p>
                      <a:pPr algn="ctr"/>
                      <a:r>
                        <a:rPr lang="en-US" altLang="zh-CN" sz="1400" dirty="0" smtClean="0"/>
                        <a:t>FAR</a:t>
                      </a:r>
                      <a:endParaRPr lang="zh-CN" altLang="en-US" sz="1400" dirty="0"/>
                    </a:p>
                  </a:txBody>
                  <a:tcPr/>
                </a:tc>
              </a:tr>
              <a:tr h="370840">
                <a:tc>
                  <a:txBody>
                    <a:bodyPr/>
                    <a:lstStyle/>
                    <a:p>
                      <a:pPr algn="ctr"/>
                      <a:r>
                        <a:rPr lang="en-US" altLang="zh-CN" sz="1400" dirty="0" smtClean="0">
                          <a:solidFill>
                            <a:srgbClr val="1F1F1F"/>
                          </a:solidFill>
                        </a:rPr>
                        <a:t>password1</a:t>
                      </a:r>
                      <a:endParaRPr lang="zh-CN" altLang="en-US" sz="1400" dirty="0">
                        <a:solidFill>
                          <a:srgbClr val="1F1F1F"/>
                        </a:solidFill>
                      </a:endParaRPr>
                    </a:p>
                  </a:txBody>
                  <a:tcPr/>
                </a:tc>
                <a:tc>
                  <a:txBody>
                    <a:bodyPr/>
                    <a:lstStyle/>
                    <a:p>
                      <a:pPr algn="ctr"/>
                      <a:r>
                        <a:rPr lang="en-US" altLang="zh-CN" sz="1400" dirty="0" smtClean="0">
                          <a:solidFill>
                            <a:srgbClr val="1F1F1F"/>
                          </a:solidFill>
                        </a:rPr>
                        <a:t>13.54%</a:t>
                      </a:r>
                      <a:endParaRPr lang="zh-CN" altLang="en-US" sz="1400" dirty="0">
                        <a:solidFill>
                          <a:srgbClr val="1F1F1F"/>
                        </a:solidFill>
                      </a:endParaRPr>
                    </a:p>
                  </a:txBody>
                  <a:tcPr/>
                </a:tc>
                <a:tc>
                  <a:txBody>
                    <a:bodyPr/>
                    <a:lstStyle/>
                    <a:p>
                      <a:pPr algn="ctr"/>
                      <a:r>
                        <a:rPr lang="en-US" altLang="zh-CN" sz="1400" dirty="0" smtClean="0">
                          <a:solidFill>
                            <a:srgbClr val="1F1F1F"/>
                          </a:solidFill>
                        </a:rPr>
                        <a:t>7.51%</a:t>
                      </a:r>
                      <a:endParaRPr lang="zh-CN" altLang="en-US" sz="1400" dirty="0">
                        <a:solidFill>
                          <a:srgbClr val="1F1F1F"/>
                        </a:solidFill>
                      </a:endParaRPr>
                    </a:p>
                  </a:txBody>
                  <a:tcPr/>
                </a:tc>
              </a:tr>
              <a:tr h="370840">
                <a:tc>
                  <a:txBody>
                    <a:bodyPr/>
                    <a:lstStyle/>
                    <a:p>
                      <a:pPr algn="ctr"/>
                      <a:r>
                        <a:rPr lang="en-US" altLang="zh-CN" sz="1400" dirty="0" smtClean="0">
                          <a:solidFill>
                            <a:srgbClr val="1F1F1F"/>
                          </a:solidFill>
                        </a:rPr>
                        <a:t>password</a:t>
                      </a:r>
                      <a:r>
                        <a:rPr lang="zh-CN" altLang="zh-CN" sz="1400" dirty="0" smtClean="0">
                          <a:solidFill>
                            <a:srgbClr val="1F1F1F"/>
                          </a:solidFill>
                        </a:rPr>
                        <a:t>2</a:t>
                      </a:r>
                      <a:endParaRPr lang="zh-CN" altLang="en-US" sz="1400" dirty="0">
                        <a:solidFill>
                          <a:srgbClr val="1F1F1F"/>
                        </a:solidFill>
                      </a:endParaRPr>
                    </a:p>
                  </a:txBody>
                  <a:tcPr/>
                </a:tc>
                <a:tc>
                  <a:txBody>
                    <a:bodyPr/>
                    <a:lstStyle/>
                    <a:p>
                      <a:pPr algn="ctr"/>
                      <a:r>
                        <a:rPr lang="en-US" altLang="zh-CN" sz="1400" dirty="0" smtClean="0">
                          <a:solidFill>
                            <a:srgbClr val="1F1F1F"/>
                          </a:solidFill>
                        </a:rPr>
                        <a:t>17.53%</a:t>
                      </a:r>
                      <a:endParaRPr lang="zh-CN" altLang="en-US" sz="1400" dirty="0">
                        <a:solidFill>
                          <a:srgbClr val="1F1F1F"/>
                        </a:solidFill>
                      </a:endParaRPr>
                    </a:p>
                  </a:txBody>
                  <a:tcPr/>
                </a:tc>
                <a:tc>
                  <a:txBody>
                    <a:bodyPr/>
                    <a:lstStyle/>
                    <a:p>
                      <a:pPr algn="ctr"/>
                      <a:r>
                        <a:rPr lang="en-US" altLang="zh-CN" sz="1400" dirty="0" smtClean="0">
                          <a:solidFill>
                            <a:srgbClr val="1F1F1F"/>
                          </a:solidFill>
                        </a:rPr>
                        <a:t>7.54%</a:t>
                      </a:r>
                      <a:endParaRPr lang="zh-CN" altLang="en-US" sz="1400" dirty="0">
                        <a:solidFill>
                          <a:srgbClr val="1F1F1F"/>
                        </a:solidFill>
                      </a:endParaRPr>
                    </a:p>
                  </a:txBody>
                  <a:tcPr/>
                </a:tc>
              </a:tr>
              <a:tr h="370840">
                <a:tc>
                  <a:txBody>
                    <a:bodyPr/>
                    <a:lstStyle/>
                    <a:p>
                      <a:pPr algn="ctr"/>
                      <a:r>
                        <a:rPr lang="en-US" altLang="zh-CN" sz="1400" dirty="0" smtClean="0">
                          <a:solidFill>
                            <a:srgbClr val="1F1F1F"/>
                          </a:solidFill>
                        </a:rPr>
                        <a:t>password3</a:t>
                      </a:r>
                      <a:endParaRPr lang="zh-CN" altLang="en-US" sz="1400" dirty="0">
                        <a:solidFill>
                          <a:srgbClr val="1F1F1F"/>
                        </a:solidFill>
                      </a:endParaRPr>
                    </a:p>
                  </a:txBody>
                  <a:tcPr/>
                </a:tc>
                <a:tc>
                  <a:txBody>
                    <a:bodyPr/>
                    <a:lstStyle/>
                    <a:p>
                      <a:pPr algn="ctr"/>
                      <a:r>
                        <a:rPr lang="en-US" altLang="zh-CN" sz="1400" dirty="0" smtClean="0">
                          <a:solidFill>
                            <a:srgbClr val="1F1F1F"/>
                          </a:solidFill>
                        </a:rPr>
                        <a:t>10.51%</a:t>
                      </a:r>
                      <a:endParaRPr lang="zh-CN" altLang="en-US" sz="1400" dirty="0">
                        <a:solidFill>
                          <a:srgbClr val="1F1F1F"/>
                        </a:solidFill>
                      </a:endParaRPr>
                    </a:p>
                  </a:txBody>
                  <a:tcPr/>
                </a:tc>
                <a:tc>
                  <a:txBody>
                    <a:bodyPr/>
                    <a:lstStyle/>
                    <a:p>
                      <a:pPr algn="ctr"/>
                      <a:r>
                        <a:rPr lang="en-US" altLang="zh-CN" sz="1400" dirty="0" smtClean="0">
                          <a:solidFill>
                            <a:srgbClr val="1F1F1F"/>
                          </a:solidFill>
                        </a:rPr>
                        <a:t>9.</a:t>
                      </a:r>
                      <a:r>
                        <a:rPr lang="zh-CN" altLang="en-US" sz="1400" dirty="0" smtClean="0">
                          <a:solidFill>
                            <a:srgbClr val="1F1F1F"/>
                          </a:solidFill>
                        </a:rPr>
                        <a:t>0</a:t>
                      </a:r>
                      <a:r>
                        <a:rPr lang="en-US" altLang="zh-CN" sz="1400" dirty="0" smtClean="0">
                          <a:solidFill>
                            <a:srgbClr val="1F1F1F"/>
                          </a:solidFill>
                        </a:rPr>
                        <a:t>1%</a:t>
                      </a:r>
                      <a:endParaRPr lang="zh-CN" altLang="en-US" sz="1400" dirty="0">
                        <a:solidFill>
                          <a:srgbClr val="1F1F1F"/>
                        </a:solidFill>
                      </a:endParaRPr>
                    </a:p>
                  </a:txBody>
                  <a:tcPr/>
                </a:tc>
              </a:tr>
              <a:tr h="370840">
                <a:tc>
                  <a:txBody>
                    <a:bodyPr/>
                    <a:lstStyle/>
                    <a:p>
                      <a:pPr algn="ctr"/>
                      <a:r>
                        <a:rPr lang="zh-CN" altLang="en-US" sz="1400" dirty="0" smtClean="0">
                          <a:solidFill>
                            <a:srgbClr val="1F1F1F"/>
                          </a:solidFill>
                        </a:rPr>
                        <a:t>多用户单账号（聚类）</a:t>
                      </a:r>
                      <a:endParaRPr lang="zh-CN" altLang="en-US" sz="1400" dirty="0">
                        <a:solidFill>
                          <a:srgbClr val="1F1F1F"/>
                        </a:solidFill>
                      </a:endParaRPr>
                    </a:p>
                  </a:txBody>
                  <a:tcPr/>
                </a:tc>
                <a:tc>
                  <a:txBody>
                    <a:bodyPr/>
                    <a:lstStyle/>
                    <a:p>
                      <a:pPr algn="ctr"/>
                      <a:r>
                        <a:rPr lang="en-US" altLang="zh-CN" sz="1400" dirty="0" smtClean="0">
                          <a:solidFill>
                            <a:srgbClr val="1F1F1F"/>
                          </a:solidFill>
                        </a:rPr>
                        <a:t>13.86%</a:t>
                      </a:r>
                      <a:endParaRPr lang="zh-CN" altLang="en-US" sz="1400" dirty="0">
                        <a:solidFill>
                          <a:srgbClr val="1F1F1F"/>
                        </a:solidFill>
                      </a:endParaRPr>
                    </a:p>
                  </a:txBody>
                  <a:tcPr/>
                </a:tc>
                <a:tc>
                  <a:txBody>
                    <a:bodyPr/>
                    <a:lstStyle/>
                    <a:p>
                      <a:pPr algn="ctr"/>
                      <a:r>
                        <a:rPr lang="en-US" altLang="zh-CN" sz="1400" dirty="0" smtClean="0">
                          <a:solidFill>
                            <a:srgbClr val="1F1F1F"/>
                          </a:solidFill>
                        </a:rPr>
                        <a:t>8.02%</a:t>
                      </a:r>
                      <a:endParaRPr lang="zh-CN" altLang="en-US" sz="1400" dirty="0">
                        <a:solidFill>
                          <a:srgbClr val="1F1F1F"/>
                        </a:solidFill>
                      </a:endParaRPr>
                    </a:p>
                  </a:txBody>
                  <a:tcPr/>
                </a:tc>
              </a:tr>
              <a:tr h="370840">
                <a:tc>
                  <a:txBody>
                    <a:bodyPr/>
                    <a:lstStyle/>
                    <a:p>
                      <a:pPr algn="ctr"/>
                      <a:r>
                        <a:rPr lang="zh-CN" altLang="en-US" sz="1400" dirty="0" smtClean="0">
                          <a:solidFill>
                            <a:srgbClr val="1F1F1F"/>
                          </a:solidFill>
                        </a:rPr>
                        <a:t>多用户单账号（非聚）</a:t>
                      </a:r>
                      <a:endParaRPr lang="zh-CN" altLang="en-US" sz="1400" dirty="0">
                        <a:solidFill>
                          <a:srgbClr val="1F1F1F"/>
                        </a:solidFill>
                      </a:endParaRPr>
                    </a:p>
                  </a:txBody>
                  <a:tcPr/>
                </a:tc>
                <a:tc>
                  <a:txBody>
                    <a:bodyPr/>
                    <a:lstStyle/>
                    <a:p>
                      <a:pPr algn="ctr"/>
                      <a:r>
                        <a:rPr lang="en-US" altLang="zh-CN" sz="1400" dirty="0" smtClean="0">
                          <a:solidFill>
                            <a:srgbClr val="1F1F1F"/>
                          </a:solidFill>
                        </a:rPr>
                        <a:t>58.75%</a:t>
                      </a:r>
                      <a:endParaRPr lang="zh-CN" altLang="en-US" sz="1400" dirty="0">
                        <a:solidFill>
                          <a:srgbClr val="1F1F1F"/>
                        </a:solidFill>
                      </a:endParaRPr>
                    </a:p>
                  </a:txBody>
                  <a:tcPr/>
                </a:tc>
                <a:tc>
                  <a:txBody>
                    <a:bodyPr/>
                    <a:lstStyle/>
                    <a:p>
                      <a:pPr algn="ctr"/>
                      <a:r>
                        <a:rPr lang="en-US" altLang="zh-CN" sz="1400" dirty="0" smtClean="0">
                          <a:solidFill>
                            <a:srgbClr val="1F1F1F"/>
                          </a:solidFill>
                        </a:rPr>
                        <a:t>21.25%</a:t>
                      </a:r>
                      <a:endParaRPr lang="zh-CN" altLang="en-US" sz="1400" dirty="0">
                        <a:solidFill>
                          <a:srgbClr val="1F1F1F"/>
                        </a:solidFill>
                      </a:endParaRPr>
                    </a:p>
                  </a:txBody>
                  <a:tcPr/>
                </a:tc>
              </a:tr>
              <a:tr h="370840">
                <a:tc>
                  <a:txBody>
                    <a:bodyPr/>
                    <a:lstStyle/>
                    <a:p>
                      <a:pPr algn="ctr"/>
                      <a:r>
                        <a:rPr lang="zh-CN" altLang="en-US" sz="1400" dirty="0" smtClean="0">
                          <a:solidFill>
                            <a:srgbClr val="1F1F1F"/>
                          </a:solidFill>
                        </a:rPr>
                        <a:t>单用户单账号</a:t>
                      </a:r>
                      <a:endParaRPr lang="zh-CN" altLang="en-US" sz="1400" dirty="0">
                        <a:solidFill>
                          <a:srgbClr val="1F1F1F"/>
                        </a:solidFill>
                      </a:endParaRPr>
                    </a:p>
                  </a:txBody>
                  <a:tcPr/>
                </a:tc>
                <a:tc>
                  <a:txBody>
                    <a:bodyPr/>
                    <a:lstStyle/>
                    <a:p>
                      <a:pPr algn="ctr"/>
                      <a:r>
                        <a:rPr lang="zh-CN" altLang="zh-CN" sz="1400" dirty="0" smtClean="0">
                          <a:solidFill>
                            <a:srgbClr val="1F1F1F"/>
                          </a:solidFill>
                        </a:rPr>
                        <a:t>9</a:t>
                      </a:r>
                      <a:r>
                        <a:rPr lang="en-US" altLang="zh-CN" sz="1400" dirty="0" smtClean="0">
                          <a:solidFill>
                            <a:srgbClr val="1F1F1F"/>
                          </a:solidFill>
                        </a:rPr>
                        <a:t>.65%</a:t>
                      </a:r>
                      <a:endParaRPr lang="zh-CN" altLang="en-US" sz="1400" dirty="0">
                        <a:solidFill>
                          <a:srgbClr val="1F1F1F"/>
                        </a:solidFill>
                      </a:endParaRPr>
                    </a:p>
                  </a:txBody>
                  <a:tcPr/>
                </a:tc>
                <a:tc>
                  <a:txBody>
                    <a:bodyPr/>
                    <a:lstStyle/>
                    <a:p>
                      <a:pPr algn="ctr"/>
                      <a:r>
                        <a:rPr lang="en-US" altLang="zh-CN" sz="1400" dirty="0" smtClean="0">
                          <a:solidFill>
                            <a:srgbClr val="1F1F1F"/>
                          </a:solidFill>
                        </a:rPr>
                        <a:t>8.7</a:t>
                      </a:r>
                      <a:r>
                        <a:rPr lang="zh-CN" altLang="zh-CN" sz="1400" dirty="0" smtClean="0">
                          <a:solidFill>
                            <a:srgbClr val="1F1F1F"/>
                          </a:solidFill>
                        </a:rPr>
                        <a:t>6</a:t>
                      </a:r>
                      <a:r>
                        <a:rPr lang="en-US" altLang="zh-CN" sz="1400" dirty="0" smtClean="0">
                          <a:solidFill>
                            <a:srgbClr val="1F1F1F"/>
                          </a:solidFill>
                        </a:rPr>
                        <a:t>%</a:t>
                      </a:r>
                      <a:endParaRPr lang="zh-CN" altLang="en-US" sz="1400" dirty="0">
                        <a:solidFill>
                          <a:srgbClr val="1F1F1F"/>
                        </a:solidFill>
                      </a:endParaRPr>
                    </a:p>
                  </a:txBody>
                  <a:tcPr/>
                </a:tc>
              </a:tr>
            </a:tbl>
          </a:graphicData>
        </a:graphic>
      </p:graphicFrame>
      <p:sp>
        <p:nvSpPr>
          <p:cNvPr id="9" name="文本框 8"/>
          <p:cNvSpPr txBox="1"/>
          <p:nvPr/>
        </p:nvSpPr>
        <p:spPr>
          <a:xfrm>
            <a:off x="603522" y="1124744"/>
            <a:ext cx="6978233" cy="1954381"/>
          </a:xfrm>
          <a:prstGeom prst="rect">
            <a:avLst/>
          </a:prstGeom>
          <a:noFill/>
        </p:spPr>
        <p:txBody>
          <a:bodyPr wrap="square" rtlCol="0">
            <a:spAutoFit/>
          </a:bodyPr>
          <a:lstStyle/>
          <a:p>
            <a:pPr marL="285750" indent="-285750">
              <a:lnSpc>
                <a:spcPct val="150000"/>
              </a:lnSpc>
              <a:buFont typeface="Arial"/>
              <a:buChar char="•"/>
            </a:pPr>
            <a:r>
              <a:rPr kumimoji="1" lang="zh-CN" altLang="en-US" sz="1400" dirty="0" smtClean="0">
                <a:solidFill>
                  <a:schemeClr val="accent2"/>
                </a:solidFill>
              </a:rPr>
              <a:t>分类算法：</a:t>
            </a:r>
            <a:r>
              <a:rPr kumimoji="1" lang="en-US" altLang="zh-CN" sz="1400" dirty="0" smtClean="0">
                <a:solidFill>
                  <a:schemeClr val="accent2"/>
                </a:solidFill>
              </a:rPr>
              <a:t>SVM</a:t>
            </a:r>
          </a:p>
          <a:p>
            <a:pPr marL="285750" indent="-285750">
              <a:lnSpc>
                <a:spcPct val="150000"/>
              </a:lnSpc>
              <a:buFont typeface="Arial"/>
              <a:buChar char="•"/>
            </a:pPr>
            <a:r>
              <a:rPr kumimoji="1" lang="zh-CN" altLang="en-US" sz="1400" dirty="0" smtClean="0">
                <a:solidFill>
                  <a:schemeClr val="accent2"/>
                </a:solidFill>
              </a:rPr>
              <a:t>特征选取：</a:t>
            </a:r>
            <a:r>
              <a:rPr kumimoji="1" lang="en-US" altLang="zh-CN" sz="1400" dirty="0" smtClean="0">
                <a:solidFill>
                  <a:schemeClr val="accent2"/>
                </a:solidFill>
              </a:rPr>
              <a:t>X</a:t>
            </a:r>
            <a:r>
              <a:rPr kumimoji="1" lang="zh-CN" altLang="en-US" sz="1400" dirty="0" smtClean="0">
                <a:solidFill>
                  <a:schemeClr val="accent2"/>
                </a:solidFill>
              </a:rPr>
              <a:t>坐标、</a:t>
            </a:r>
            <a:r>
              <a:rPr kumimoji="1" lang="en-US" altLang="zh-CN" sz="1400" dirty="0" smtClean="0">
                <a:solidFill>
                  <a:schemeClr val="accent2"/>
                </a:solidFill>
              </a:rPr>
              <a:t>Y</a:t>
            </a:r>
            <a:r>
              <a:rPr kumimoji="1" lang="zh-CN" altLang="en-US" sz="1400" dirty="0" smtClean="0">
                <a:solidFill>
                  <a:schemeClr val="accent2"/>
                </a:solidFill>
              </a:rPr>
              <a:t>坐标、压力</a:t>
            </a:r>
            <a:r>
              <a:rPr kumimoji="1" lang="zh-CN" altLang="zh-CN" sz="1400" dirty="0" smtClean="0">
                <a:solidFill>
                  <a:schemeClr val="accent2"/>
                </a:solidFill>
              </a:rPr>
              <a:t>、</a:t>
            </a:r>
            <a:r>
              <a:rPr kumimoji="1" lang="zh-CN" altLang="en-US" sz="1400" dirty="0" smtClean="0">
                <a:solidFill>
                  <a:schemeClr val="accent2"/>
                </a:solidFill>
              </a:rPr>
              <a:t>接触面积、接触面积长轴和短轴的动态数据</a:t>
            </a:r>
            <a:endParaRPr kumimoji="1" lang="en-US" altLang="zh-CN" sz="1400" dirty="0" smtClean="0">
              <a:solidFill>
                <a:schemeClr val="accent2"/>
              </a:solidFill>
            </a:endParaRPr>
          </a:p>
          <a:p>
            <a:pPr marL="285750" indent="-285750">
              <a:lnSpc>
                <a:spcPct val="150000"/>
              </a:lnSpc>
              <a:buFont typeface="Arial"/>
              <a:buChar char="•"/>
            </a:pPr>
            <a:r>
              <a:rPr kumimoji="1" lang="zh-CN" altLang="en-US" sz="1400" dirty="0" smtClean="0">
                <a:solidFill>
                  <a:schemeClr val="accent2"/>
                </a:solidFill>
              </a:rPr>
              <a:t>分类效果评估：</a:t>
            </a:r>
            <a:r>
              <a:rPr kumimoji="1" lang="en-US" altLang="zh-CN" sz="1400" dirty="0" smtClean="0">
                <a:solidFill>
                  <a:schemeClr val="accent2"/>
                </a:solidFill>
              </a:rPr>
              <a:t>FRR</a:t>
            </a:r>
            <a:r>
              <a:rPr kumimoji="1" lang="zh-CN" altLang="en-US" sz="1400" dirty="0" smtClean="0">
                <a:solidFill>
                  <a:schemeClr val="accent2"/>
                </a:solidFill>
              </a:rPr>
              <a:t>（漏检率）和</a:t>
            </a:r>
            <a:r>
              <a:rPr kumimoji="1" lang="en-US" altLang="zh-CN" sz="1400" dirty="0" smtClean="0">
                <a:solidFill>
                  <a:schemeClr val="accent2"/>
                </a:solidFill>
              </a:rPr>
              <a:t>FAR</a:t>
            </a:r>
            <a:r>
              <a:rPr kumimoji="1" lang="zh-CN" altLang="en-US" sz="1400" dirty="0" smtClean="0">
                <a:solidFill>
                  <a:schemeClr val="accent2"/>
                </a:solidFill>
              </a:rPr>
              <a:t>（误检率）</a:t>
            </a:r>
            <a:endParaRPr kumimoji="1" lang="en-US" altLang="zh-CN" sz="1400" dirty="0" smtClean="0">
              <a:solidFill>
                <a:schemeClr val="accent2"/>
              </a:solidFill>
            </a:endParaRPr>
          </a:p>
          <a:p>
            <a:pPr marL="285750" indent="-285750">
              <a:lnSpc>
                <a:spcPct val="150000"/>
              </a:lnSpc>
              <a:buFont typeface="Arial"/>
              <a:buChar char="•"/>
            </a:pPr>
            <a:r>
              <a:rPr kumimoji="1" lang="zh-CN" altLang="en-US" sz="1400" dirty="0">
                <a:solidFill>
                  <a:schemeClr val="accent2"/>
                </a:solidFill>
              </a:rPr>
              <a:t>实验数据：两个用户所有数据混合（共</a:t>
            </a:r>
            <a:r>
              <a:rPr kumimoji="1" lang="en-US" altLang="zh-CN" sz="1400" dirty="0">
                <a:solidFill>
                  <a:schemeClr val="accent2"/>
                </a:solidFill>
              </a:rPr>
              <a:t>120</a:t>
            </a:r>
            <a:r>
              <a:rPr kumimoji="1" lang="zh-CN" altLang="en-US" sz="1400" dirty="0">
                <a:solidFill>
                  <a:schemeClr val="accent2"/>
                </a:solidFill>
              </a:rPr>
              <a:t>*</a:t>
            </a:r>
            <a:r>
              <a:rPr kumimoji="1" lang="en-US" altLang="zh-CN" sz="1400" dirty="0">
                <a:solidFill>
                  <a:schemeClr val="accent2"/>
                </a:solidFill>
              </a:rPr>
              <a:t>2=240</a:t>
            </a:r>
            <a:r>
              <a:rPr kumimoji="1" lang="zh-CN" altLang="en-US" sz="1400" dirty="0">
                <a:solidFill>
                  <a:schemeClr val="accent2"/>
                </a:solidFill>
              </a:rPr>
              <a:t>条）以及 三个用户所有数据混合（共</a:t>
            </a:r>
            <a:r>
              <a:rPr kumimoji="1" lang="zh-CN" altLang="zh-CN" sz="1400" dirty="0">
                <a:solidFill>
                  <a:schemeClr val="accent2"/>
                </a:solidFill>
              </a:rPr>
              <a:t>1</a:t>
            </a:r>
            <a:r>
              <a:rPr kumimoji="1" lang="en-US" altLang="zh-CN" sz="1400" dirty="0">
                <a:solidFill>
                  <a:schemeClr val="accent2"/>
                </a:solidFill>
              </a:rPr>
              <a:t>20</a:t>
            </a:r>
            <a:r>
              <a:rPr kumimoji="1" lang="zh-CN" altLang="en-US" sz="1400" dirty="0">
                <a:solidFill>
                  <a:schemeClr val="accent2"/>
                </a:solidFill>
              </a:rPr>
              <a:t>*</a:t>
            </a:r>
            <a:r>
              <a:rPr kumimoji="1" lang="en-US" altLang="zh-CN" sz="1400" dirty="0">
                <a:solidFill>
                  <a:schemeClr val="accent2"/>
                </a:solidFill>
              </a:rPr>
              <a:t>3=360</a:t>
            </a:r>
            <a:r>
              <a:rPr kumimoji="1" lang="zh-CN" altLang="en-US" sz="1400" dirty="0">
                <a:solidFill>
                  <a:schemeClr val="accent2"/>
                </a:solidFill>
              </a:rPr>
              <a:t>条</a:t>
            </a:r>
            <a:r>
              <a:rPr kumimoji="1" lang="zh-CN" altLang="en-US" sz="1400" dirty="0" smtClean="0">
                <a:solidFill>
                  <a:schemeClr val="accent2"/>
                </a:solidFill>
              </a:rPr>
              <a:t>）</a:t>
            </a:r>
            <a:endParaRPr kumimoji="1" lang="en-US" altLang="zh-CN" sz="1400" dirty="0">
              <a:solidFill>
                <a:schemeClr val="accent2"/>
              </a:solidFill>
            </a:endParaRPr>
          </a:p>
          <a:p>
            <a:endParaRPr kumimoji="1" lang="zh-CN" altLang="en-US" sz="1600" dirty="0"/>
          </a:p>
        </p:txBody>
      </p:sp>
      <p:sp>
        <p:nvSpPr>
          <p:cNvPr id="7" name="矩形 6"/>
          <p:cNvSpPr/>
          <p:nvPr/>
        </p:nvSpPr>
        <p:spPr>
          <a:xfrm>
            <a:off x="539552" y="692696"/>
            <a:ext cx="7605016" cy="369332"/>
          </a:xfrm>
          <a:prstGeom prst="rect">
            <a:avLst/>
          </a:prstGeom>
        </p:spPr>
        <p:txBody>
          <a:bodyPr wrap="square">
            <a:spAutoFit/>
          </a:bodyPr>
          <a:lstStyle/>
          <a:p>
            <a:pPr marL="285750" indent="-285750">
              <a:buFont typeface="Wingdings" panose="05000000000000000000" pitchFamily="2" charset="2"/>
              <a:buChar char="p"/>
            </a:pPr>
            <a:r>
              <a:rPr lang="zh-CN" altLang="en-US" b="1" dirty="0" smtClean="0">
                <a:solidFill>
                  <a:schemeClr val="accent5"/>
                </a:solidFill>
              </a:rPr>
              <a:t>实验</a:t>
            </a:r>
            <a:r>
              <a:rPr lang="zh-CN" altLang="zh-CN" b="1" dirty="0" smtClean="0">
                <a:solidFill>
                  <a:schemeClr val="accent5"/>
                </a:solidFill>
              </a:rPr>
              <a:t>3</a:t>
            </a:r>
            <a:r>
              <a:rPr lang="zh-CN" altLang="en-US" b="1" dirty="0" smtClean="0">
                <a:solidFill>
                  <a:schemeClr val="accent5"/>
                </a:solidFill>
              </a:rPr>
              <a:t>：对多用户单账号混合数据先使用聚类算法，再使用分类算法</a:t>
            </a:r>
            <a:endParaRPr lang="en-US" altLang="zh-CN" b="1" dirty="0">
              <a:solidFill>
                <a:schemeClr val="accent5"/>
              </a:solidFill>
            </a:endParaRPr>
          </a:p>
        </p:txBody>
      </p:sp>
    </p:spTree>
    <p:extLst>
      <p:ext uri="{BB962C8B-B14F-4D97-AF65-F5344CB8AC3E}">
        <p14:creationId xmlns:p14="http://schemas.microsoft.com/office/powerpoint/2010/main" val="109590931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a:spLocks noChangeArrowheads="1"/>
          </p:cNvSpPr>
          <p:nvPr/>
        </p:nvSpPr>
        <p:spPr bwMode="auto">
          <a:xfrm>
            <a:off x="899592" y="1556792"/>
            <a:ext cx="224155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defRPr>
            </a:lvl2pPr>
            <a:lvl3pPr>
              <a:defRPr sz="24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2000">
                <a:solidFill>
                  <a:schemeClr val="tx1"/>
                </a:solidFill>
                <a:latin typeface="Calibri" charset="0"/>
                <a:ea typeface="宋体" charset="0"/>
              </a:defRPr>
            </a:lvl5pPr>
            <a:lvl6pPr eaLnBrk="0" hangingPunct="0">
              <a:buFont typeface="Arial" charset="0"/>
              <a:defRPr sz="2000">
                <a:solidFill>
                  <a:schemeClr val="tx1"/>
                </a:solidFill>
                <a:latin typeface="Calibri" charset="0"/>
                <a:ea typeface="宋体" charset="0"/>
              </a:defRPr>
            </a:lvl6pPr>
            <a:lvl7pPr eaLnBrk="0" hangingPunct="0">
              <a:buFont typeface="Arial" charset="0"/>
              <a:defRPr sz="2000">
                <a:solidFill>
                  <a:schemeClr val="tx1"/>
                </a:solidFill>
                <a:latin typeface="Calibri" charset="0"/>
                <a:ea typeface="宋体" charset="0"/>
              </a:defRPr>
            </a:lvl7pPr>
            <a:lvl8pPr eaLnBrk="0" hangingPunct="0">
              <a:buFont typeface="Arial" charset="0"/>
              <a:defRPr sz="2000">
                <a:solidFill>
                  <a:schemeClr val="tx1"/>
                </a:solidFill>
                <a:latin typeface="Calibri" charset="0"/>
                <a:ea typeface="宋体" charset="0"/>
              </a:defRPr>
            </a:lvl8pPr>
            <a:lvl9pPr eaLnBrk="0" hangingPunct="0">
              <a:buFont typeface="Arial" charset="0"/>
              <a:defRPr sz="2000">
                <a:solidFill>
                  <a:schemeClr val="tx1"/>
                </a:solidFill>
                <a:latin typeface="Calibri" charset="0"/>
                <a:ea typeface="宋体" charset="0"/>
              </a:defRPr>
            </a:lvl9pPr>
          </a:lstStyle>
          <a:p>
            <a:pPr eaLnBrk="1" hangingPunct="1"/>
            <a:r>
              <a:rPr lang="zh-CN" altLang="en-US" b="1" dirty="0" smtClean="0">
                <a:solidFill>
                  <a:schemeClr val="bg1"/>
                </a:solidFill>
                <a:latin typeface="+mn-ea"/>
                <a:ea typeface="+mn-ea"/>
                <a:cs typeface="幼圆" charset="0"/>
              </a:rPr>
              <a:t>七</a:t>
            </a:r>
            <a:r>
              <a:rPr lang="en-US" altLang="zh-CN" b="1" dirty="0" smtClean="0">
                <a:solidFill>
                  <a:schemeClr val="bg1"/>
                </a:solidFill>
                <a:latin typeface="+mn-ea"/>
                <a:ea typeface="+mn-ea"/>
                <a:cs typeface="幼圆" charset="0"/>
              </a:rPr>
              <a:t>.</a:t>
            </a:r>
            <a:r>
              <a:rPr lang="zh-CN" altLang="en-US" b="1" dirty="0" smtClean="0">
                <a:solidFill>
                  <a:schemeClr val="bg1"/>
                </a:solidFill>
                <a:latin typeface="+mn-ea"/>
                <a:ea typeface="+mn-ea"/>
                <a:cs typeface="幼圆" charset="0"/>
              </a:rPr>
              <a:t> 总结与展望</a:t>
            </a:r>
            <a:endParaRPr lang="zh-CN" altLang="en-US" b="1" dirty="0">
              <a:solidFill>
                <a:schemeClr val="bg1"/>
              </a:solidFill>
              <a:latin typeface="+mn-ea"/>
              <a:ea typeface="+mn-ea"/>
              <a:cs typeface="幼圆" charset="0"/>
            </a:endParaRPr>
          </a:p>
        </p:txBody>
      </p:sp>
      <p:cxnSp>
        <p:nvCxnSpPr>
          <p:cNvPr id="7" name="直接连接符 6"/>
          <p:cNvCxnSpPr/>
          <p:nvPr/>
        </p:nvCxnSpPr>
        <p:spPr>
          <a:xfrm>
            <a:off x="755576" y="2276872"/>
            <a:ext cx="748883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18693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sz="1400" dirty="0" smtClean="0"/>
              <a:t>预期目标</a:t>
            </a:r>
            <a:endParaRPr kumimoji="1" lang="zh-CN" altLang="en-US" sz="1400" dirty="0"/>
          </a:p>
        </p:txBody>
      </p:sp>
      <p:sp>
        <p:nvSpPr>
          <p:cNvPr id="3" name="文本占位符 2"/>
          <p:cNvSpPr>
            <a:spLocks noGrp="1"/>
          </p:cNvSpPr>
          <p:nvPr>
            <p:ph type="body" sz="quarter" idx="11"/>
          </p:nvPr>
        </p:nvSpPr>
        <p:spPr/>
        <p:txBody>
          <a:bodyPr/>
          <a:lstStyle/>
          <a:p>
            <a:r>
              <a:rPr kumimoji="1" lang="en-US" altLang="zh-CN" dirty="0" smtClean="0"/>
              <a:t>7.1</a:t>
            </a:r>
          </a:p>
          <a:p>
            <a:endParaRPr kumimoji="1" lang="zh-CN" altLang="en-US" dirty="0"/>
          </a:p>
        </p:txBody>
      </p:sp>
      <p:sp>
        <p:nvSpPr>
          <p:cNvPr id="4" name="矩形 3"/>
          <p:cNvSpPr/>
          <p:nvPr/>
        </p:nvSpPr>
        <p:spPr>
          <a:xfrm>
            <a:off x="423368" y="899428"/>
            <a:ext cx="7605016" cy="369332"/>
          </a:xfrm>
          <a:prstGeom prst="rect">
            <a:avLst/>
          </a:prstGeom>
        </p:spPr>
        <p:txBody>
          <a:bodyPr wrap="square">
            <a:spAutoFit/>
          </a:bodyPr>
          <a:lstStyle/>
          <a:p>
            <a:pPr marL="285750" indent="-285750">
              <a:buFont typeface="Wingdings" panose="05000000000000000000" pitchFamily="2" charset="2"/>
              <a:buChar char="p"/>
            </a:pPr>
            <a:r>
              <a:rPr lang="zh-CN" altLang="en-US" b="1" dirty="0" smtClean="0">
                <a:solidFill>
                  <a:schemeClr val="accent5"/>
                </a:solidFill>
              </a:rPr>
              <a:t>总结与展望：</a:t>
            </a:r>
            <a:endParaRPr lang="en-US" altLang="zh-CN" b="1" dirty="0" smtClean="0">
              <a:solidFill>
                <a:schemeClr val="accent5"/>
              </a:solidFill>
            </a:endParaRPr>
          </a:p>
        </p:txBody>
      </p:sp>
      <p:grpSp>
        <p:nvGrpSpPr>
          <p:cNvPr id="13" name="组 12"/>
          <p:cNvGrpSpPr/>
          <p:nvPr/>
        </p:nvGrpSpPr>
        <p:grpSpPr>
          <a:xfrm>
            <a:off x="899592" y="1916832"/>
            <a:ext cx="7272808" cy="3744416"/>
            <a:chOff x="755576" y="1916832"/>
            <a:chExt cx="7272808" cy="3744416"/>
          </a:xfrm>
        </p:grpSpPr>
        <p:grpSp>
          <p:nvGrpSpPr>
            <p:cNvPr id="8" name="组 7"/>
            <p:cNvGrpSpPr/>
            <p:nvPr/>
          </p:nvGrpSpPr>
          <p:grpSpPr>
            <a:xfrm>
              <a:off x="755576" y="1916832"/>
              <a:ext cx="2880320" cy="3744416"/>
              <a:chOff x="755576" y="1628800"/>
              <a:chExt cx="2880320" cy="3744416"/>
            </a:xfrm>
          </p:grpSpPr>
          <p:sp>
            <p:nvSpPr>
              <p:cNvPr id="7" name="矩形 6"/>
              <p:cNvSpPr/>
              <p:nvPr/>
            </p:nvSpPr>
            <p:spPr>
              <a:xfrm>
                <a:off x="755576" y="1628800"/>
                <a:ext cx="2880320" cy="3744416"/>
              </a:xfrm>
              <a:prstGeom prst="rect">
                <a:avLst/>
              </a:prstGeom>
              <a:solidFill>
                <a:schemeClr val="tx1">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chemeClr val="tx1">
                      <a:lumMod val="20000"/>
                      <a:lumOff val="80000"/>
                    </a:schemeClr>
                  </a:solidFill>
                </a:endParaRPr>
              </a:p>
            </p:txBody>
          </p:sp>
          <p:sp>
            <p:nvSpPr>
              <p:cNvPr id="5" name="矩形 4"/>
              <p:cNvSpPr/>
              <p:nvPr/>
            </p:nvSpPr>
            <p:spPr>
              <a:xfrm>
                <a:off x="755576" y="1628800"/>
                <a:ext cx="2880320" cy="432048"/>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grpSp>
        <p:grpSp>
          <p:nvGrpSpPr>
            <p:cNvPr id="9" name="组 8"/>
            <p:cNvGrpSpPr/>
            <p:nvPr/>
          </p:nvGrpSpPr>
          <p:grpSpPr>
            <a:xfrm>
              <a:off x="5148064" y="1916832"/>
              <a:ext cx="2880320" cy="3744416"/>
              <a:chOff x="755576" y="1628800"/>
              <a:chExt cx="2880320" cy="3744416"/>
            </a:xfrm>
          </p:grpSpPr>
          <p:sp>
            <p:nvSpPr>
              <p:cNvPr id="10" name="矩形 9"/>
              <p:cNvSpPr/>
              <p:nvPr/>
            </p:nvSpPr>
            <p:spPr>
              <a:xfrm>
                <a:off x="755576" y="1628800"/>
                <a:ext cx="2880320" cy="3744416"/>
              </a:xfrm>
              <a:prstGeom prst="rect">
                <a:avLst/>
              </a:prstGeom>
              <a:solidFill>
                <a:schemeClr val="tx1">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chemeClr val="tx1">
                      <a:lumMod val="20000"/>
                      <a:lumOff val="80000"/>
                    </a:schemeClr>
                  </a:solidFill>
                </a:endParaRPr>
              </a:p>
            </p:txBody>
          </p:sp>
          <p:sp>
            <p:nvSpPr>
              <p:cNvPr id="11" name="矩形 10"/>
              <p:cNvSpPr/>
              <p:nvPr/>
            </p:nvSpPr>
            <p:spPr>
              <a:xfrm>
                <a:off x="755576" y="1628800"/>
                <a:ext cx="2880320" cy="432048"/>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进一步工作</a:t>
                </a:r>
                <a:endParaRPr kumimoji="1" lang="zh-CN" altLang="en-US" dirty="0"/>
              </a:p>
            </p:txBody>
          </p:sp>
        </p:grpSp>
        <p:sp>
          <p:nvSpPr>
            <p:cNvPr id="12" name="右箭头 11"/>
            <p:cNvSpPr/>
            <p:nvPr/>
          </p:nvSpPr>
          <p:spPr>
            <a:xfrm>
              <a:off x="4211960" y="3284984"/>
              <a:ext cx="432048" cy="792088"/>
            </a:xfrm>
            <a:prstGeom prst="rightArrow">
              <a:avLst/>
            </a:prstGeom>
            <a:solidFill>
              <a:srgbClr val="3EA6C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
        <p:nvSpPr>
          <p:cNvPr id="16" name="文本框 15"/>
          <p:cNvSpPr txBox="1"/>
          <p:nvPr/>
        </p:nvSpPr>
        <p:spPr>
          <a:xfrm>
            <a:off x="5292080" y="2420888"/>
            <a:ext cx="2880320" cy="2982868"/>
          </a:xfrm>
          <a:prstGeom prst="rect">
            <a:avLst/>
          </a:prstGeom>
          <a:noFill/>
        </p:spPr>
        <p:txBody>
          <a:bodyPr wrap="square" rtlCol="0">
            <a:spAutoFit/>
          </a:bodyPr>
          <a:lstStyle/>
          <a:p>
            <a:pPr marL="285750" indent="-285750">
              <a:lnSpc>
                <a:spcPct val="150000"/>
              </a:lnSpc>
              <a:buFont typeface="Symbol" charset="2"/>
              <a:buChar char="-"/>
            </a:pPr>
            <a:r>
              <a:rPr kumimoji="1" lang="zh-CN" altLang="en-US" sz="1400" dirty="0" smtClean="0">
                <a:solidFill>
                  <a:srgbClr val="1F1F1F"/>
                </a:solidFill>
              </a:rPr>
              <a:t>本文研究的为一次性认证过程，对于登录成功的用户，没有持续性的认证。</a:t>
            </a:r>
            <a:endParaRPr kumimoji="1" lang="en-US" altLang="zh-CN" sz="1400" dirty="0" smtClean="0">
              <a:solidFill>
                <a:srgbClr val="1F1F1F"/>
              </a:solidFill>
            </a:endParaRPr>
          </a:p>
          <a:p>
            <a:pPr marL="285750" indent="-285750">
              <a:lnSpc>
                <a:spcPct val="150000"/>
              </a:lnSpc>
              <a:buFont typeface="Symbol" charset="2"/>
              <a:buChar char="-"/>
            </a:pPr>
            <a:r>
              <a:rPr kumimoji="1" lang="zh-CN" altLang="en-US" sz="1400" dirty="0" smtClean="0">
                <a:solidFill>
                  <a:srgbClr val="1F1F1F"/>
                </a:solidFill>
              </a:rPr>
              <a:t>本文使用的</a:t>
            </a:r>
            <a:r>
              <a:rPr kumimoji="1" lang="en-US" altLang="zh-CN" sz="1400" dirty="0" smtClean="0">
                <a:solidFill>
                  <a:srgbClr val="1F1F1F"/>
                </a:solidFill>
              </a:rPr>
              <a:t>DTW</a:t>
            </a:r>
            <a:r>
              <a:rPr kumimoji="1" lang="zh-CN" altLang="en-US" sz="1400" dirty="0" smtClean="0">
                <a:solidFill>
                  <a:srgbClr val="1F1F1F"/>
                </a:solidFill>
              </a:rPr>
              <a:t>算法计算连续型特征距离时，耗时太长，会带来认证延迟，有待提高算法效率。</a:t>
            </a:r>
            <a:endParaRPr kumimoji="1" lang="en-US" altLang="zh-CN" sz="1400" dirty="0" smtClean="0">
              <a:solidFill>
                <a:srgbClr val="1F1F1F"/>
              </a:solidFill>
            </a:endParaRPr>
          </a:p>
          <a:p>
            <a:pPr marL="285750" indent="-285750">
              <a:lnSpc>
                <a:spcPct val="150000"/>
              </a:lnSpc>
              <a:buFont typeface="Symbol" charset="2"/>
              <a:buChar char="-"/>
            </a:pPr>
            <a:r>
              <a:rPr kumimoji="1" lang="zh-CN" altLang="en-US" sz="1400" dirty="0" smtClean="0">
                <a:solidFill>
                  <a:srgbClr val="1F1F1F"/>
                </a:solidFill>
              </a:rPr>
              <a:t>姿势、跨设备等对手势密码认证效果影响的研究。</a:t>
            </a:r>
            <a:endParaRPr kumimoji="1" lang="en-US" altLang="zh-CN" sz="1400" dirty="0" smtClean="0">
              <a:solidFill>
                <a:srgbClr val="1F1F1F"/>
              </a:solidFill>
            </a:endParaRPr>
          </a:p>
        </p:txBody>
      </p:sp>
      <p:sp>
        <p:nvSpPr>
          <p:cNvPr id="17" name="文本框 16"/>
          <p:cNvSpPr txBox="1"/>
          <p:nvPr/>
        </p:nvSpPr>
        <p:spPr>
          <a:xfrm>
            <a:off x="899592" y="2492896"/>
            <a:ext cx="2880320" cy="2659702"/>
          </a:xfrm>
          <a:prstGeom prst="rect">
            <a:avLst/>
          </a:prstGeom>
          <a:noFill/>
        </p:spPr>
        <p:txBody>
          <a:bodyPr wrap="square" rtlCol="0">
            <a:spAutoFit/>
          </a:bodyPr>
          <a:lstStyle/>
          <a:p>
            <a:pPr marL="285750" indent="-285750">
              <a:lnSpc>
                <a:spcPct val="150000"/>
              </a:lnSpc>
              <a:buFont typeface="Symbol" charset="2"/>
              <a:buChar char="-"/>
            </a:pPr>
            <a:r>
              <a:rPr kumimoji="1" lang="zh-CN" altLang="en-US" sz="1400" dirty="0" smtClean="0">
                <a:solidFill>
                  <a:srgbClr val="1F1F1F"/>
                </a:solidFill>
              </a:rPr>
              <a:t>设计开发采集器，为后续的各类实验，提供必要的数据支持</a:t>
            </a:r>
            <a:endParaRPr kumimoji="1" lang="en-US" altLang="zh-CN" sz="1400" dirty="0" smtClean="0">
              <a:solidFill>
                <a:srgbClr val="1F1F1F"/>
              </a:solidFill>
            </a:endParaRPr>
          </a:p>
          <a:p>
            <a:pPr marL="285750" indent="-285750">
              <a:lnSpc>
                <a:spcPct val="150000"/>
              </a:lnSpc>
              <a:buFont typeface="Symbol" charset="2"/>
              <a:buChar char="-"/>
            </a:pPr>
            <a:r>
              <a:rPr kumimoji="1" lang="zh-CN" altLang="en-US" sz="1400" dirty="0" smtClean="0">
                <a:solidFill>
                  <a:srgbClr val="1F1F1F"/>
                </a:solidFill>
              </a:rPr>
              <a:t>提出了一种手势密码触屏行为模式的构建方案。较大幅度的提升了认证的</a:t>
            </a:r>
            <a:r>
              <a:rPr kumimoji="1" lang="en-US" altLang="zh-CN" sz="1400" dirty="0" smtClean="0">
                <a:solidFill>
                  <a:srgbClr val="1F1F1F"/>
                </a:solidFill>
              </a:rPr>
              <a:t>FRR</a:t>
            </a:r>
            <a:r>
              <a:rPr kumimoji="1" lang="zh-CN" altLang="en-US" sz="1400" dirty="0" smtClean="0">
                <a:solidFill>
                  <a:srgbClr val="1F1F1F"/>
                </a:solidFill>
              </a:rPr>
              <a:t>和</a:t>
            </a:r>
            <a:r>
              <a:rPr kumimoji="1" lang="en-US" altLang="zh-CN" sz="1400" dirty="0" smtClean="0">
                <a:solidFill>
                  <a:srgbClr val="1F1F1F"/>
                </a:solidFill>
              </a:rPr>
              <a:t>FAR</a:t>
            </a:r>
            <a:r>
              <a:rPr kumimoji="1" lang="zh-CN" altLang="en-US" sz="1400" dirty="0" smtClean="0">
                <a:solidFill>
                  <a:srgbClr val="1F1F1F"/>
                </a:solidFill>
              </a:rPr>
              <a:t>。</a:t>
            </a:r>
            <a:endParaRPr kumimoji="1" lang="en-US" altLang="zh-CN" sz="1400" dirty="0" smtClean="0">
              <a:solidFill>
                <a:srgbClr val="1F1F1F"/>
              </a:solidFill>
            </a:endParaRPr>
          </a:p>
          <a:p>
            <a:pPr marL="285750" indent="-285750">
              <a:lnSpc>
                <a:spcPct val="150000"/>
              </a:lnSpc>
              <a:buFont typeface="Symbol" charset="2"/>
              <a:buChar char="-"/>
            </a:pPr>
            <a:r>
              <a:rPr kumimoji="1" lang="zh-CN" altLang="en-US" sz="1400" dirty="0" smtClean="0">
                <a:solidFill>
                  <a:srgbClr val="1F1F1F"/>
                </a:solidFill>
              </a:rPr>
              <a:t>解决了多用户单账号现实场景下手势密码触屏行为模式认证的问题</a:t>
            </a:r>
            <a:endParaRPr kumimoji="1" lang="en-US" altLang="zh-CN" sz="1400" dirty="0" smtClean="0">
              <a:solidFill>
                <a:srgbClr val="1F1F1F"/>
              </a:solidFill>
            </a:endParaRPr>
          </a:p>
        </p:txBody>
      </p:sp>
    </p:spTree>
    <p:extLst>
      <p:ext uri="{BB962C8B-B14F-4D97-AF65-F5344CB8AC3E}">
        <p14:creationId xmlns:p14="http://schemas.microsoft.com/office/powerpoint/2010/main" val="30766423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47664" y="2204864"/>
            <a:ext cx="5688632" cy="1349087"/>
          </a:xfrm>
          <a:prstGeom prst="rect">
            <a:avLst/>
          </a:prstGeom>
          <a:noFill/>
        </p:spPr>
        <p:txBody>
          <a:bodyPr wrap="square" rtlCol="0">
            <a:spAutoFit/>
          </a:bodyPr>
          <a:lstStyle/>
          <a:p>
            <a:pPr algn="ctr">
              <a:lnSpc>
                <a:spcPct val="150000"/>
              </a:lnSpc>
            </a:pPr>
            <a:r>
              <a:rPr kumimoji="1" lang="zh-CN" altLang="en-US" sz="2800" dirty="0" smtClean="0"/>
              <a:t>感谢我的导师丁志军教授</a:t>
            </a:r>
            <a:endParaRPr kumimoji="1" lang="en-US" altLang="zh-CN" sz="2800" dirty="0" smtClean="0"/>
          </a:p>
          <a:p>
            <a:pPr algn="ctr">
              <a:lnSpc>
                <a:spcPct val="150000"/>
              </a:lnSpc>
            </a:pPr>
            <a:r>
              <a:rPr kumimoji="1" lang="zh-CN" altLang="en-US" sz="2800" dirty="0" smtClean="0"/>
              <a:t>请各位答辩评委老师批评指正！</a:t>
            </a:r>
            <a:endParaRPr kumimoji="1" lang="zh-CN" altLang="en-US" sz="2800" dirty="0"/>
          </a:p>
        </p:txBody>
      </p:sp>
      <p:sp>
        <p:nvSpPr>
          <p:cNvPr id="4" name="文本占位符 1"/>
          <p:cNvSpPr>
            <a:spLocks noGrp="1"/>
          </p:cNvSpPr>
          <p:nvPr>
            <p:ph type="body" sz="quarter" idx="10"/>
          </p:nvPr>
        </p:nvSpPr>
        <p:spPr>
          <a:xfrm>
            <a:off x="6588224" y="72008"/>
            <a:ext cx="1836415" cy="332656"/>
          </a:xfrm>
        </p:spPr>
        <p:txBody>
          <a:bodyPr/>
          <a:lstStyle/>
          <a:p>
            <a:r>
              <a:rPr kumimoji="1" lang="zh-CN" altLang="en-US" sz="1400" dirty="0" smtClean="0"/>
              <a:t>致谢</a:t>
            </a:r>
            <a:endParaRPr kumimoji="1" lang="zh-CN" altLang="en-US" sz="1400" dirty="0"/>
          </a:p>
        </p:txBody>
      </p:sp>
    </p:spTree>
    <p:extLst>
      <p:ext uri="{BB962C8B-B14F-4D97-AF65-F5344CB8AC3E}">
        <p14:creationId xmlns:p14="http://schemas.microsoft.com/office/powerpoint/2010/main" val="105700190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a:spLocks noChangeArrowheads="1"/>
          </p:cNvSpPr>
          <p:nvPr/>
        </p:nvSpPr>
        <p:spPr bwMode="auto">
          <a:xfrm>
            <a:off x="899592" y="1556792"/>
            <a:ext cx="224155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defRPr>
            </a:lvl2pPr>
            <a:lvl3pPr>
              <a:defRPr sz="24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2000">
                <a:solidFill>
                  <a:schemeClr val="tx1"/>
                </a:solidFill>
                <a:latin typeface="Calibri" charset="0"/>
                <a:ea typeface="宋体" charset="0"/>
              </a:defRPr>
            </a:lvl5pPr>
            <a:lvl6pPr eaLnBrk="0" hangingPunct="0">
              <a:buFont typeface="Arial" charset="0"/>
              <a:defRPr sz="2000">
                <a:solidFill>
                  <a:schemeClr val="tx1"/>
                </a:solidFill>
                <a:latin typeface="Calibri" charset="0"/>
                <a:ea typeface="宋体" charset="0"/>
              </a:defRPr>
            </a:lvl6pPr>
            <a:lvl7pPr eaLnBrk="0" hangingPunct="0">
              <a:buFont typeface="Arial" charset="0"/>
              <a:defRPr sz="2000">
                <a:solidFill>
                  <a:schemeClr val="tx1"/>
                </a:solidFill>
                <a:latin typeface="Calibri" charset="0"/>
                <a:ea typeface="宋体" charset="0"/>
              </a:defRPr>
            </a:lvl7pPr>
            <a:lvl8pPr eaLnBrk="0" hangingPunct="0">
              <a:buFont typeface="Arial" charset="0"/>
              <a:defRPr sz="2000">
                <a:solidFill>
                  <a:schemeClr val="tx1"/>
                </a:solidFill>
                <a:latin typeface="Calibri" charset="0"/>
                <a:ea typeface="宋体" charset="0"/>
              </a:defRPr>
            </a:lvl8pPr>
            <a:lvl9pPr eaLnBrk="0" hangingPunct="0">
              <a:buFont typeface="Arial" charset="0"/>
              <a:defRPr sz="2000">
                <a:solidFill>
                  <a:schemeClr val="tx1"/>
                </a:solidFill>
                <a:latin typeface="Calibri" charset="0"/>
                <a:ea typeface="宋体" charset="0"/>
              </a:defRPr>
            </a:lvl9pPr>
          </a:lstStyle>
          <a:p>
            <a:pPr eaLnBrk="1" hangingPunct="1"/>
            <a:r>
              <a:rPr lang="zh-CN" altLang="en-US" b="1" dirty="0" smtClean="0">
                <a:solidFill>
                  <a:schemeClr val="bg1"/>
                </a:solidFill>
                <a:latin typeface="+mn-ea"/>
                <a:ea typeface="+mn-ea"/>
                <a:cs typeface="幼圆" charset="0"/>
              </a:rPr>
              <a:t>一</a:t>
            </a:r>
            <a:r>
              <a:rPr lang="en-US" altLang="zh-CN" b="1" dirty="0" smtClean="0">
                <a:solidFill>
                  <a:schemeClr val="bg1"/>
                </a:solidFill>
                <a:latin typeface="+mn-ea"/>
                <a:ea typeface="+mn-ea"/>
                <a:cs typeface="幼圆" charset="0"/>
              </a:rPr>
              <a:t>.</a:t>
            </a:r>
            <a:r>
              <a:rPr lang="zh-CN" altLang="en-US" b="1" dirty="0" smtClean="0">
                <a:solidFill>
                  <a:schemeClr val="bg1"/>
                </a:solidFill>
                <a:latin typeface="+mn-ea"/>
                <a:ea typeface="+mn-ea"/>
                <a:cs typeface="幼圆" charset="0"/>
              </a:rPr>
              <a:t> </a:t>
            </a:r>
            <a:r>
              <a:rPr lang="en-US" altLang="zh-CN" b="1" dirty="0" smtClean="0">
                <a:solidFill>
                  <a:schemeClr val="bg1"/>
                </a:solidFill>
                <a:latin typeface="+mn-ea"/>
                <a:ea typeface="+mn-ea"/>
                <a:cs typeface="幼圆" charset="0"/>
              </a:rPr>
              <a:t> </a:t>
            </a:r>
            <a:r>
              <a:rPr lang="zh-CN" altLang="en-US" b="1" dirty="0" smtClean="0">
                <a:solidFill>
                  <a:schemeClr val="bg1"/>
                </a:solidFill>
                <a:latin typeface="+mn-ea"/>
                <a:ea typeface="+mn-ea"/>
                <a:cs typeface="幼圆" charset="0"/>
              </a:rPr>
              <a:t>研究背景</a:t>
            </a:r>
            <a:endParaRPr lang="zh-CN" altLang="en-US" b="1" dirty="0">
              <a:solidFill>
                <a:schemeClr val="bg1"/>
              </a:solidFill>
              <a:latin typeface="+mn-ea"/>
              <a:ea typeface="+mn-ea"/>
              <a:cs typeface="幼圆" charset="0"/>
            </a:endParaRPr>
          </a:p>
        </p:txBody>
      </p:sp>
      <p:cxnSp>
        <p:nvCxnSpPr>
          <p:cNvPr id="7" name="直接连接符 6"/>
          <p:cNvCxnSpPr/>
          <p:nvPr/>
        </p:nvCxnSpPr>
        <p:spPr>
          <a:xfrm>
            <a:off x="755576" y="2276872"/>
            <a:ext cx="748883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19223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表 5"/>
          <p:cNvGraphicFramePr/>
          <p:nvPr>
            <p:extLst>
              <p:ext uri="{D42A27DB-BD31-4B8C-83A1-F6EECF244321}">
                <p14:modId xmlns:p14="http://schemas.microsoft.com/office/powerpoint/2010/main" val="2982503209"/>
              </p:ext>
            </p:extLst>
          </p:nvPr>
        </p:nvGraphicFramePr>
        <p:xfrm>
          <a:off x="323528" y="1196752"/>
          <a:ext cx="8568952" cy="20313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文本占位符 1"/>
          <p:cNvSpPr>
            <a:spLocks noGrp="1"/>
          </p:cNvSpPr>
          <p:nvPr>
            <p:ph type="body" sz="quarter" idx="10"/>
          </p:nvPr>
        </p:nvSpPr>
        <p:spPr/>
        <p:txBody>
          <a:bodyPr/>
          <a:lstStyle/>
          <a:p>
            <a:r>
              <a:rPr lang="zh-CN" altLang="en-US" sz="1400" dirty="0" smtClean="0"/>
              <a:t>研究背景</a:t>
            </a:r>
            <a:endParaRPr lang="zh-CN" altLang="en-US" sz="1400" dirty="0"/>
          </a:p>
        </p:txBody>
      </p:sp>
      <p:sp>
        <p:nvSpPr>
          <p:cNvPr id="3" name="文本占位符 2"/>
          <p:cNvSpPr>
            <a:spLocks noGrp="1"/>
          </p:cNvSpPr>
          <p:nvPr>
            <p:ph type="body" sz="quarter" idx="11"/>
          </p:nvPr>
        </p:nvSpPr>
        <p:spPr/>
        <p:txBody>
          <a:bodyPr/>
          <a:lstStyle/>
          <a:p>
            <a:r>
              <a:rPr lang="en-US" altLang="zh-CN" dirty="0" smtClean="0"/>
              <a:t>1.</a:t>
            </a:r>
            <a:r>
              <a:rPr lang="en-US" altLang="zh-CN" dirty="0"/>
              <a:t>1</a:t>
            </a:r>
            <a:endParaRPr lang="zh-CN" altLang="en-US" dirty="0"/>
          </a:p>
        </p:txBody>
      </p:sp>
      <p:sp>
        <p:nvSpPr>
          <p:cNvPr id="4" name="文本框 3"/>
          <p:cNvSpPr txBox="1"/>
          <p:nvPr/>
        </p:nvSpPr>
        <p:spPr>
          <a:xfrm>
            <a:off x="1059794" y="2708920"/>
            <a:ext cx="2936142" cy="2554545"/>
          </a:xfrm>
          <a:prstGeom prst="rect">
            <a:avLst/>
          </a:prstGeom>
          <a:noFill/>
        </p:spPr>
        <p:txBody>
          <a:bodyPr wrap="square" rtlCol="0">
            <a:spAutoFit/>
          </a:bodyPr>
          <a:lstStyle/>
          <a:p>
            <a:r>
              <a:rPr lang="zh-CN" altLang="en-US" sz="1600" dirty="0" smtClean="0">
                <a:solidFill>
                  <a:schemeClr val="accent2"/>
                </a:solidFill>
              </a:rPr>
              <a:t>截至</a:t>
            </a:r>
            <a:r>
              <a:rPr lang="en-US" altLang="zh-CN" sz="1600" dirty="0" smtClean="0">
                <a:solidFill>
                  <a:schemeClr val="accent2"/>
                </a:solidFill>
              </a:rPr>
              <a:t>2013</a:t>
            </a:r>
            <a:r>
              <a:rPr lang="zh-CN" altLang="en-US" sz="1600" dirty="0" smtClean="0">
                <a:solidFill>
                  <a:schemeClr val="accent2"/>
                </a:solidFill>
              </a:rPr>
              <a:t>年</a:t>
            </a:r>
            <a:r>
              <a:rPr lang="en-US" altLang="zh-CN" sz="1600" dirty="0" smtClean="0">
                <a:solidFill>
                  <a:schemeClr val="accent2"/>
                </a:solidFill>
              </a:rPr>
              <a:t>12</a:t>
            </a:r>
            <a:r>
              <a:rPr lang="zh-CN" altLang="en-US" sz="1600" dirty="0" smtClean="0">
                <a:solidFill>
                  <a:schemeClr val="accent2"/>
                </a:solidFill>
              </a:rPr>
              <a:t>月底，</a:t>
            </a:r>
            <a:endParaRPr lang="en-US" altLang="zh-CN" sz="1600" dirty="0" smtClean="0">
              <a:solidFill>
                <a:schemeClr val="accent2"/>
              </a:solidFill>
            </a:endParaRPr>
          </a:p>
          <a:p>
            <a:r>
              <a:rPr lang="zh-CN" altLang="en-US" sz="1600" dirty="0" smtClean="0">
                <a:solidFill>
                  <a:schemeClr val="accent2"/>
                </a:solidFill>
              </a:rPr>
              <a:t>中国网民数达</a:t>
            </a:r>
            <a:r>
              <a:rPr lang="en-US" altLang="zh-CN" sz="1600" dirty="0" smtClean="0">
                <a:solidFill>
                  <a:srgbClr val="FF9999"/>
                </a:solidFill>
              </a:rPr>
              <a:t>6.18</a:t>
            </a:r>
            <a:r>
              <a:rPr lang="zh-CN" altLang="en-US" sz="1600" dirty="0" smtClean="0">
                <a:solidFill>
                  <a:schemeClr val="accent2"/>
                </a:solidFill>
              </a:rPr>
              <a:t>亿</a:t>
            </a:r>
            <a:endParaRPr lang="en-US" altLang="zh-CN" sz="1600" dirty="0" smtClean="0">
              <a:solidFill>
                <a:schemeClr val="accent2"/>
              </a:solidFill>
            </a:endParaRPr>
          </a:p>
          <a:p>
            <a:endParaRPr lang="en-US" altLang="zh-CN" sz="1600" dirty="0" smtClean="0">
              <a:solidFill>
                <a:schemeClr val="bg1">
                  <a:lumMod val="50000"/>
                </a:schemeClr>
              </a:solidFill>
            </a:endParaRPr>
          </a:p>
          <a:p>
            <a:r>
              <a:rPr lang="zh-CN" altLang="en-US" sz="1600" dirty="0" smtClean="0">
                <a:solidFill>
                  <a:srgbClr val="1F1F1F"/>
                </a:solidFill>
              </a:rPr>
              <a:t>手机网民数达</a:t>
            </a:r>
            <a:r>
              <a:rPr lang="en-US" altLang="zh-CN" sz="1600" dirty="0" smtClean="0">
                <a:solidFill>
                  <a:srgbClr val="FF9999"/>
                </a:solidFill>
              </a:rPr>
              <a:t>5.06</a:t>
            </a:r>
            <a:r>
              <a:rPr lang="zh-CN" altLang="en-US" sz="1600" dirty="0" smtClean="0">
                <a:solidFill>
                  <a:srgbClr val="1F1F1F"/>
                </a:solidFill>
              </a:rPr>
              <a:t>亿</a:t>
            </a:r>
            <a:endParaRPr lang="en-US" altLang="zh-CN" sz="1600" dirty="0" smtClean="0">
              <a:solidFill>
                <a:srgbClr val="1F1F1F"/>
              </a:solidFill>
            </a:endParaRPr>
          </a:p>
          <a:p>
            <a:endParaRPr lang="en-US" altLang="zh-CN" sz="1600" dirty="0" smtClean="0">
              <a:solidFill>
                <a:schemeClr val="bg1">
                  <a:lumMod val="50000"/>
                </a:schemeClr>
              </a:solidFill>
            </a:endParaRPr>
          </a:p>
          <a:p>
            <a:r>
              <a:rPr lang="zh-CN" altLang="en-US" sz="1600" dirty="0" smtClean="0">
                <a:solidFill>
                  <a:srgbClr val="1F1F1F"/>
                </a:solidFill>
              </a:rPr>
              <a:t>手机用户支付规模达</a:t>
            </a:r>
            <a:r>
              <a:rPr lang="en-US" altLang="zh-CN" sz="1600" dirty="0" smtClean="0">
                <a:solidFill>
                  <a:srgbClr val="FF9999"/>
                </a:solidFill>
              </a:rPr>
              <a:t>1.25</a:t>
            </a:r>
            <a:r>
              <a:rPr lang="zh-CN" altLang="en-US" sz="1600" dirty="0" smtClean="0">
                <a:solidFill>
                  <a:srgbClr val="1F1F1F"/>
                </a:solidFill>
              </a:rPr>
              <a:t>亿</a:t>
            </a:r>
            <a:r>
              <a:rPr lang="zh-CN" altLang="en-US" sz="1600" dirty="0" smtClean="0">
                <a:solidFill>
                  <a:schemeClr val="bg1">
                    <a:lumMod val="50000"/>
                  </a:schemeClr>
                </a:solidFill>
              </a:rPr>
              <a:t>，</a:t>
            </a:r>
            <a:r>
              <a:rPr lang="zh-CN" altLang="en-US" sz="1600" dirty="0" smtClean="0">
                <a:solidFill>
                  <a:srgbClr val="1F1F1F"/>
                </a:solidFill>
              </a:rPr>
              <a:t>占手机网民数量的</a:t>
            </a:r>
            <a:r>
              <a:rPr lang="en-US" altLang="zh-CN" sz="1600" dirty="0" smtClean="0">
                <a:solidFill>
                  <a:srgbClr val="1F1F1F"/>
                </a:solidFill>
              </a:rPr>
              <a:t>25%</a:t>
            </a:r>
          </a:p>
          <a:p>
            <a:endParaRPr lang="en-US" altLang="zh-CN" sz="1600" dirty="0">
              <a:solidFill>
                <a:schemeClr val="bg1">
                  <a:lumMod val="50000"/>
                </a:schemeClr>
              </a:solidFill>
            </a:endParaRPr>
          </a:p>
          <a:p>
            <a:r>
              <a:rPr lang="en-US" altLang="zh-CN" sz="1600" dirty="0" smtClean="0">
                <a:solidFill>
                  <a:srgbClr val="1F1F1F"/>
                </a:solidFill>
              </a:rPr>
              <a:t>2014</a:t>
            </a:r>
            <a:r>
              <a:rPr lang="zh-CN" altLang="en-US" sz="1600" dirty="0" smtClean="0">
                <a:solidFill>
                  <a:srgbClr val="1F1F1F"/>
                </a:solidFill>
              </a:rPr>
              <a:t>年第一季度，第三方移动交易市场规模达</a:t>
            </a:r>
            <a:r>
              <a:rPr lang="en-US" altLang="zh-CN" sz="1600" dirty="0" smtClean="0">
                <a:solidFill>
                  <a:srgbClr val="FF9999"/>
                </a:solidFill>
              </a:rPr>
              <a:t>15328.8</a:t>
            </a:r>
            <a:r>
              <a:rPr lang="zh-CN" altLang="en-US" sz="1600" dirty="0" smtClean="0">
                <a:solidFill>
                  <a:srgbClr val="1F1F1F"/>
                </a:solidFill>
              </a:rPr>
              <a:t>亿元</a:t>
            </a:r>
            <a:endParaRPr lang="en-US" altLang="zh-CN" sz="1600" dirty="0" smtClean="0">
              <a:solidFill>
                <a:srgbClr val="1F1F1F"/>
              </a:solidFill>
            </a:endParaRPr>
          </a:p>
        </p:txBody>
      </p:sp>
      <p:sp>
        <p:nvSpPr>
          <p:cNvPr id="11" name="文本框 10"/>
          <p:cNvSpPr txBox="1"/>
          <p:nvPr/>
        </p:nvSpPr>
        <p:spPr>
          <a:xfrm>
            <a:off x="1630463" y="1270798"/>
            <a:ext cx="1224136" cy="646331"/>
          </a:xfrm>
          <a:prstGeom prst="rect">
            <a:avLst/>
          </a:prstGeom>
          <a:noFill/>
        </p:spPr>
        <p:txBody>
          <a:bodyPr wrap="square" rtlCol="0">
            <a:spAutoFit/>
          </a:bodyPr>
          <a:lstStyle/>
          <a:p>
            <a:r>
              <a:rPr kumimoji="1" lang="zh-CN" altLang="en-US" b="1" dirty="0" smtClean="0">
                <a:solidFill>
                  <a:schemeClr val="accent5"/>
                </a:solidFill>
              </a:rPr>
              <a:t>移动支付时代来临</a:t>
            </a:r>
            <a:endParaRPr kumimoji="1" lang="zh-CN" altLang="en-US" b="1" dirty="0">
              <a:solidFill>
                <a:schemeClr val="accent5"/>
              </a:solidFill>
            </a:endParaRPr>
          </a:p>
        </p:txBody>
      </p:sp>
      <p:sp>
        <p:nvSpPr>
          <p:cNvPr id="12" name="文本框 11"/>
          <p:cNvSpPr txBox="1"/>
          <p:nvPr/>
        </p:nvSpPr>
        <p:spPr>
          <a:xfrm>
            <a:off x="5724128" y="1268462"/>
            <a:ext cx="1224136" cy="646331"/>
          </a:xfrm>
          <a:prstGeom prst="rect">
            <a:avLst/>
          </a:prstGeom>
          <a:noFill/>
        </p:spPr>
        <p:txBody>
          <a:bodyPr wrap="square" rtlCol="0">
            <a:spAutoFit/>
          </a:bodyPr>
          <a:lstStyle/>
          <a:p>
            <a:r>
              <a:rPr kumimoji="1" lang="zh-CN" altLang="en-US" b="1" dirty="0" smtClean="0">
                <a:solidFill>
                  <a:srgbClr val="3EA6C2"/>
                </a:solidFill>
              </a:rPr>
              <a:t>移动支付安全缺陷</a:t>
            </a:r>
            <a:endParaRPr kumimoji="1" lang="zh-CN" altLang="en-US" b="1" dirty="0">
              <a:solidFill>
                <a:srgbClr val="3EA6C2"/>
              </a:solidFill>
            </a:endParaRPr>
          </a:p>
        </p:txBody>
      </p:sp>
      <p:sp>
        <p:nvSpPr>
          <p:cNvPr id="16" name="文本框 15"/>
          <p:cNvSpPr txBox="1"/>
          <p:nvPr/>
        </p:nvSpPr>
        <p:spPr>
          <a:xfrm>
            <a:off x="5076056" y="2708920"/>
            <a:ext cx="2736304" cy="2800766"/>
          </a:xfrm>
          <a:prstGeom prst="rect">
            <a:avLst/>
          </a:prstGeom>
          <a:noFill/>
        </p:spPr>
        <p:txBody>
          <a:bodyPr wrap="square" rtlCol="0">
            <a:spAutoFit/>
          </a:bodyPr>
          <a:lstStyle/>
          <a:p>
            <a:r>
              <a:rPr lang="zh-CN" altLang="en-US" sz="1600" dirty="0" smtClean="0">
                <a:solidFill>
                  <a:srgbClr val="FF9999"/>
                </a:solidFill>
              </a:rPr>
              <a:t>安卓签名漏洞：</a:t>
            </a:r>
            <a:r>
              <a:rPr lang="en-US" altLang="zh-CN" sz="1600" dirty="0" err="1" smtClean="0">
                <a:solidFill>
                  <a:srgbClr val="1F1F1F"/>
                </a:solidFill>
              </a:rPr>
              <a:t>Bluebox</a:t>
            </a:r>
            <a:r>
              <a:rPr lang="zh-CN" altLang="en-US" sz="1600" dirty="0" smtClean="0">
                <a:solidFill>
                  <a:srgbClr val="1F1F1F"/>
                </a:solidFill>
              </a:rPr>
              <a:t>公司曝光，该漏洞可以不改变</a:t>
            </a:r>
            <a:r>
              <a:rPr lang="en-US" altLang="zh-CN" sz="1600" dirty="0" smtClean="0">
                <a:solidFill>
                  <a:srgbClr val="1F1F1F"/>
                </a:solidFill>
              </a:rPr>
              <a:t>APP</a:t>
            </a:r>
            <a:r>
              <a:rPr lang="zh-CN" altLang="en-US" sz="1600" dirty="0" smtClean="0">
                <a:solidFill>
                  <a:srgbClr val="1F1F1F"/>
                </a:solidFill>
              </a:rPr>
              <a:t>数字签名，篡改正常手机应用，进而控制手机</a:t>
            </a:r>
            <a:endParaRPr lang="en-US" altLang="zh-CN" sz="1600" dirty="0" smtClean="0">
              <a:solidFill>
                <a:srgbClr val="1F1F1F"/>
              </a:solidFill>
            </a:endParaRPr>
          </a:p>
          <a:p>
            <a:endParaRPr lang="en-US" altLang="zh-CN" sz="1600" dirty="0">
              <a:solidFill>
                <a:srgbClr val="FF9999"/>
              </a:solidFill>
            </a:endParaRPr>
          </a:p>
          <a:p>
            <a:r>
              <a:rPr lang="zh-CN" altLang="en-US" sz="1600" dirty="0" smtClean="0">
                <a:solidFill>
                  <a:srgbClr val="FF9999"/>
                </a:solidFill>
              </a:rPr>
              <a:t>购物与支付类恶意程序：</a:t>
            </a:r>
            <a:endParaRPr lang="en-US" altLang="zh-CN" sz="1600" dirty="0" smtClean="0">
              <a:solidFill>
                <a:srgbClr val="FF9999"/>
              </a:solidFill>
            </a:endParaRPr>
          </a:p>
          <a:p>
            <a:r>
              <a:rPr lang="en-US" altLang="zh-CN" sz="1600" dirty="0" smtClean="0">
                <a:solidFill>
                  <a:srgbClr val="1F1F1F"/>
                </a:solidFill>
              </a:rPr>
              <a:t>2013</a:t>
            </a:r>
            <a:r>
              <a:rPr lang="zh-CN" altLang="en-US" sz="1600" dirty="0" smtClean="0">
                <a:solidFill>
                  <a:srgbClr val="1F1F1F"/>
                </a:solidFill>
              </a:rPr>
              <a:t>年，</a:t>
            </a:r>
            <a:r>
              <a:rPr lang="en-US" altLang="zh-CN" sz="1600" dirty="0" smtClean="0">
                <a:solidFill>
                  <a:srgbClr val="1F1F1F"/>
                </a:solidFill>
              </a:rPr>
              <a:t>360</a:t>
            </a:r>
            <a:r>
              <a:rPr lang="zh-CN" altLang="en-US" sz="1600" dirty="0" smtClean="0">
                <a:solidFill>
                  <a:srgbClr val="1F1F1F"/>
                </a:solidFill>
              </a:rPr>
              <a:t>互联网安全中心共截获支付购物类恶意程</a:t>
            </a:r>
            <a:endParaRPr lang="en-US" altLang="zh-CN" sz="1600" dirty="0" smtClean="0">
              <a:solidFill>
                <a:srgbClr val="1F1F1F"/>
              </a:solidFill>
            </a:endParaRPr>
          </a:p>
          <a:p>
            <a:r>
              <a:rPr lang="zh-CN" altLang="en-US" sz="1600" dirty="0" smtClean="0">
                <a:solidFill>
                  <a:srgbClr val="1F1F1F"/>
                </a:solidFill>
              </a:rPr>
              <a:t>序</a:t>
            </a:r>
            <a:r>
              <a:rPr lang="en-US" altLang="zh-CN" sz="1600" dirty="0" smtClean="0">
                <a:solidFill>
                  <a:srgbClr val="1F1F1F"/>
                </a:solidFill>
              </a:rPr>
              <a:t>2962</a:t>
            </a:r>
            <a:r>
              <a:rPr lang="zh-CN" altLang="en-US" sz="1600" dirty="0" smtClean="0">
                <a:solidFill>
                  <a:srgbClr val="1F1F1F"/>
                </a:solidFill>
              </a:rPr>
              <a:t>个</a:t>
            </a:r>
            <a:endParaRPr lang="en-US" altLang="zh-CN" sz="1600" dirty="0" smtClean="0">
              <a:solidFill>
                <a:srgbClr val="1F1F1F"/>
              </a:solidFill>
            </a:endParaRPr>
          </a:p>
          <a:p>
            <a:endParaRPr lang="en-US" altLang="zh-CN" sz="1600" dirty="0">
              <a:solidFill>
                <a:srgbClr val="1F1F1F"/>
              </a:solidFill>
            </a:endParaRPr>
          </a:p>
          <a:p>
            <a:r>
              <a:rPr lang="zh-CN" altLang="en-US" sz="1600" dirty="0" smtClean="0">
                <a:solidFill>
                  <a:srgbClr val="FF9999"/>
                </a:solidFill>
              </a:rPr>
              <a:t>移动终端更易丢失或被窃取</a:t>
            </a:r>
            <a:endParaRPr lang="en-US" altLang="zh-CN" sz="1600" dirty="0" smtClean="0">
              <a:solidFill>
                <a:srgbClr val="FF9999"/>
              </a:solidFill>
            </a:endParaRPr>
          </a:p>
        </p:txBody>
      </p:sp>
    </p:spTree>
    <p:extLst>
      <p:ext uri="{BB962C8B-B14F-4D97-AF65-F5344CB8AC3E}">
        <p14:creationId xmlns:p14="http://schemas.microsoft.com/office/powerpoint/2010/main" val="976571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1C1AD7D6-68C8-A447-B116-685F2C6E057B}"/>
                                            </p:graphicEl>
                                          </p:spTgt>
                                        </p:tgtEl>
                                        <p:attrNameLst>
                                          <p:attrName>style.visibility</p:attrName>
                                        </p:attrNameLst>
                                      </p:cBhvr>
                                      <p:to>
                                        <p:strVal val="visible"/>
                                      </p:to>
                                    </p:set>
                                    <p:animEffect transition="in" filter="fade">
                                      <p:cBhvr>
                                        <p:cTn id="7" dur="500"/>
                                        <p:tgtEl>
                                          <p:spTgt spid="6">
                                            <p:graphicEl>
                                              <a:dgm id="{1C1AD7D6-68C8-A447-B116-685F2C6E057B}"/>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graphicEl>
                                              <a:dgm id="{3D48FE21-56AE-EE4B-9FDD-2219234F491E}"/>
                                            </p:graphicEl>
                                          </p:spTgt>
                                        </p:tgtEl>
                                        <p:attrNameLst>
                                          <p:attrName>style.visibility</p:attrName>
                                        </p:attrNameLst>
                                      </p:cBhvr>
                                      <p:to>
                                        <p:strVal val="visible"/>
                                      </p:to>
                                    </p:set>
                                    <p:animEffect transition="in" filter="fade">
                                      <p:cBhvr>
                                        <p:cTn id="10" dur="500"/>
                                        <p:tgtEl>
                                          <p:spTgt spid="6">
                                            <p:graphicEl>
                                              <a:dgm id="{3D48FE21-56AE-EE4B-9FDD-2219234F491E}"/>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graphicEl>
                                              <a:dgm id="{5C680E5B-59FA-42EF-99CE-50B549695632}"/>
                                            </p:graphicEl>
                                          </p:spTgt>
                                        </p:tgtEl>
                                        <p:attrNameLst>
                                          <p:attrName>style.visibility</p:attrName>
                                        </p:attrNameLst>
                                      </p:cBhvr>
                                      <p:to>
                                        <p:strVal val="visible"/>
                                      </p:to>
                                    </p:set>
                                    <p:animEffect transition="in" filter="fade">
                                      <p:cBhvr>
                                        <p:cTn id="21" dur="500"/>
                                        <p:tgtEl>
                                          <p:spTgt spid="6">
                                            <p:graphicEl>
                                              <a:dgm id="{5C680E5B-59FA-42EF-99CE-50B549695632}"/>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graphicEl>
                                              <a:dgm id="{4FCF97C0-AB4F-4A9F-AA4B-92E652A57FB1}"/>
                                            </p:graphicEl>
                                          </p:spTgt>
                                        </p:tgtEl>
                                        <p:attrNameLst>
                                          <p:attrName>style.visibility</p:attrName>
                                        </p:attrNameLst>
                                      </p:cBhvr>
                                      <p:to>
                                        <p:strVal val="visible"/>
                                      </p:to>
                                    </p:set>
                                    <p:animEffect transition="in" filter="fade">
                                      <p:cBhvr>
                                        <p:cTn id="24" dur="500"/>
                                        <p:tgtEl>
                                          <p:spTgt spid="6">
                                            <p:graphicEl>
                                              <a:dgm id="{4FCF97C0-AB4F-4A9F-AA4B-92E652A57FB1}"/>
                                            </p:graphic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P spid="4" grpId="0"/>
      <p:bldP spid="11" grpId="0"/>
      <p:bldP spid="12"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表 5"/>
          <p:cNvGraphicFramePr/>
          <p:nvPr>
            <p:extLst>
              <p:ext uri="{D42A27DB-BD31-4B8C-83A1-F6EECF244321}">
                <p14:modId xmlns:p14="http://schemas.microsoft.com/office/powerpoint/2010/main" val="2025828293"/>
              </p:ext>
            </p:extLst>
          </p:nvPr>
        </p:nvGraphicFramePr>
        <p:xfrm>
          <a:off x="323528" y="1196752"/>
          <a:ext cx="8568952" cy="20313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文本占位符 1"/>
          <p:cNvSpPr>
            <a:spLocks noGrp="1"/>
          </p:cNvSpPr>
          <p:nvPr>
            <p:ph type="body" sz="quarter" idx="10"/>
          </p:nvPr>
        </p:nvSpPr>
        <p:spPr/>
        <p:txBody>
          <a:bodyPr/>
          <a:lstStyle/>
          <a:p>
            <a:r>
              <a:rPr lang="zh-CN" altLang="en-US" sz="1400" dirty="0" smtClean="0"/>
              <a:t>研究背景</a:t>
            </a:r>
            <a:endParaRPr lang="zh-CN" altLang="en-US" sz="1400" dirty="0"/>
          </a:p>
        </p:txBody>
      </p:sp>
      <p:sp>
        <p:nvSpPr>
          <p:cNvPr id="3" name="文本占位符 2"/>
          <p:cNvSpPr>
            <a:spLocks noGrp="1"/>
          </p:cNvSpPr>
          <p:nvPr>
            <p:ph type="body" sz="quarter" idx="11"/>
          </p:nvPr>
        </p:nvSpPr>
        <p:spPr/>
        <p:txBody>
          <a:bodyPr/>
          <a:lstStyle/>
          <a:p>
            <a:r>
              <a:rPr lang="en-US" altLang="zh-CN" dirty="0" smtClean="0"/>
              <a:t>1.</a:t>
            </a:r>
            <a:r>
              <a:rPr lang="en-US" altLang="zh-CN" dirty="0"/>
              <a:t>1</a:t>
            </a:r>
            <a:endParaRPr lang="zh-CN" altLang="en-US" dirty="0"/>
          </a:p>
        </p:txBody>
      </p:sp>
      <p:sp>
        <p:nvSpPr>
          <p:cNvPr id="13" name="文本框 12"/>
          <p:cNvSpPr txBox="1"/>
          <p:nvPr/>
        </p:nvSpPr>
        <p:spPr>
          <a:xfrm>
            <a:off x="827584" y="1357610"/>
            <a:ext cx="1728192" cy="369332"/>
          </a:xfrm>
          <a:prstGeom prst="rect">
            <a:avLst/>
          </a:prstGeom>
          <a:noFill/>
        </p:spPr>
        <p:txBody>
          <a:bodyPr wrap="square" rtlCol="0">
            <a:spAutoFit/>
          </a:bodyPr>
          <a:lstStyle/>
          <a:p>
            <a:r>
              <a:rPr kumimoji="1" lang="zh-CN" altLang="en-US" b="1" dirty="0" smtClean="0">
                <a:solidFill>
                  <a:srgbClr val="3EA6C2"/>
                </a:solidFill>
              </a:rPr>
              <a:t>手势密码保护</a:t>
            </a:r>
            <a:endParaRPr kumimoji="1" lang="zh-CN" altLang="en-US" b="1" dirty="0">
              <a:solidFill>
                <a:srgbClr val="3EA6C2"/>
              </a:solidFill>
            </a:endParaRPr>
          </a:p>
        </p:txBody>
      </p:sp>
      <p:sp>
        <p:nvSpPr>
          <p:cNvPr id="14" name="文本框 13"/>
          <p:cNvSpPr txBox="1"/>
          <p:nvPr/>
        </p:nvSpPr>
        <p:spPr>
          <a:xfrm>
            <a:off x="3419872" y="1357610"/>
            <a:ext cx="1584176" cy="369332"/>
          </a:xfrm>
          <a:prstGeom prst="rect">
            <a:avLst/>
          </a:prstGeom>
          <a:noFill/>
        </p:spPr>
        <p:txBody>
          <a:bodyPr wrap="square" rtlCol="0">
            <a:spAutoFit/>
          </a:bodyPr>
          <a:lstStyle/>
          <a:p>
            <a:r>
              <a:rPr kumimoji="1" lang="zh-CN" altLang="en-US" b="1" dirty="0" smtClean="0">
                <a:solidFill>
                  <a:srgbClr val="3EA6C2"/>
                </a:solidFill>
              </a:rPr>
              <a:t>手势密码缺陷</a:t>
            </a:r>
            <a:endParaRPr kumimoji="1" lang="zh-CN" altLang="en-US" b="1" dirty="0">
              <a:solidFill>
                <a:srgbClr val="3EA6C2"/>
              </a:solidFill>
            </a:endParaRPr>
          </a:p>
        </p:txBody>
      </p:sp>
      <p:sp>
        <p:nvSpPr>
          <p:cNvPr id="15" name="文本框 14"/>
          <p:cNvSpPr txBox="1"/>
          <p:nvPr/>
        </p:nvSpPr>
        <p:spPr>
          <a:xfrm>
            <a:off x="5861276" y="1357610"/>
            <a:ext cx="2113102" cy="369332"/>
          </a:xfrm>
          <a:prstGeom prst="rect">
            <a:avLst/>
          </a:prstGeom>
          <a:noFill/>
        </p:spPr>
        <p:txBody>
          <a:bodyPr wrap="square" rtlCol="0">
            <a:spAutoFit/>
          </a:bodyPr>
          <a:lstStyle/>
          <a:p>
            <a:r>
              <a:rPr kumimoji="1" lang="en-US" altLang="en-US" b="1" dirty="0" smtClean="0">
                <a:solidFill>
                  <a:srgbClr val="3EA6C2"/>
                </a:solidFill>
                <a:latin typeface="+mn-ea"/>
              </a:rPr>
              <a:t>手</a:t>
            </a:r>
            <a:r>
              <a:rPr kumimoji="1" lang="en-US" altLang="en-US" b="1" dirty="0" smtClean="0">
                <a:solidFill>
                  <a:srgbClr val="3EA6C2"/>
                </a:solidFill>
                <a:latin typeface="微软雅黑"/>
                <a:ea typeface="微软雅黑"/>
                <a:cs typeface="微软雅黑"/>
              </a:rPr>
              <a:t>势</a:t>
            </a:r>
            <a:r>
              <a:rPr kumimoji="1" lang="zh-CN" altLang="en-US" b="1" dirty="0" smtClean="0">
                <a:solidFill>
                  <a:srgbClr val="3EA6C2"/>
                </a:solidFill>
                <a:latin typeface="微软雅黑"/>
                <a:ea typeface="微软雅黑"/>
                <a:cs typeface="微软雅黑"/>
              </a:rPr>
              <a:t>触屏行为认证</a:t>
            </a:r>
            <a:endParaRPr kumimoji="1" lang="zh-CN" altLang="en-US" b="1" dirty="0">
              <a:solidFill>
                <a:srgbClr val="3EA6C2"/>
              </a:solidFill>
              <a:latin typeface="微软雅黑"/>
              <a:ea typeface="微软雅黑"/>
              <a:cs typeface="微软雅黑"/>
            </a:endParaRPr>
          </a:p>
        </p:txBody>
      </p:sp>
      <p:sp>
        <p:nvSpPr>
          <p:cNvPr id="18" name="文本框 17"/>
          <p:cNvSpPr txBox="1"/>
          <p:nvPr/>
        </p:nvSpPr>
        <p:spPr>
          <a:xfrm>
            <a:off x="3059832" y="2750851"/>
            <a:ext cx="2232000" cy="2062103"/>
          </a:xfrm>
          <a:prstGeom prst="rect">
            <a:avLst/>
          </a:prstGeom>
          <a:noFill/>
        </p:spPr>
        <p:txBody>
          <a:bodyPr wrap="square" rtlCol="0">
            <a:spAutoFit/>
          </a:bodyPr>
          <a:lstStyle/>
          <a:p>
            <a:r>
              <a:rPr lang="zh-CN" altLang="en-US" sz="1600" dirty="0" smtClean="0">
                <a:solidFill>
                  <a:srgbClr val="1F1F1F"/>
                </a:solidFill>
              </a:rPr>
              <a:t>对于大多数移动来说，手势密码太过</a:t>
            </a:r>
            <a:r>
              <a:rPr lang="zh-CN" altLang="en-US" sz="1600" dirty="0" smtClean="0">
                <a:solidFill>
                  <a:srgbClr val="FF9999"/>
                </a:solidFill>
              </a:rPr>
              <a:t>简易</a:t>
            </a:r>
            <a:r>
              <a:rPr lang="zh-CN" altLang="en-US" sz="1600" dirty="0" smtClean="0">
                <a:solidFill>
                  <a:schemeClr val="bg1">
                    <a:lumMod val="50000"/>
                  </a:schemeClr>
                </a:solidFill>
              </a:rPr>
              <a:t>，</a:t>
            </a:r>
            <a:r>
              <a:rPr lang="zh-CN" altLang="en-US" sz="1600" dirty="0" smtClean="0">
                <a:solidFill>
                  <a:srgbClr val="FF9999"/>
                </a:solidFill>
              </a:rPr>
              <a:t>频率较高</a:t>
            </a:r>
            <a:r>
              <a:rPr lang="zh-CN" altLang="en-US" sz="1600" dirty="0" smtClean="0">
                <a:solidFill>
                  <a:srgbClr val="1F1F1F"/>
                </a:solidFill>
              </a:rPr>
              <a:t>的简易手势</a:t>
            </a:r>
            <a:r>
              <a:rPr lang="zh-CN" altLang="en-US" sz="1600" dirty="0" smtClean="0">
                <a:solidFill>
                  <a:srgbClr val="FF9999"/>
                </a:solidFill>
              </a:rPr>
              <a:t>破解</a:t>
            </a:r>
            <a:r>
              <a:rPr lang="zh-CN" altLang="en-US" sz="1600" dirty="0" smtClean="0">
                <a:solidFill>
                  <a:srgbClr val="1F1F1F"/>
                </a:solidFill>
              </a:rPr>
              <a:t>起来非常轻松；</a:t>
            </a:r>
            <a:endParaRPr lang="en-US" altLang="zh-CN" sz="1600" dirty="0" smtClean="0">
              <a:solidFill>
                <a:srgbClr val="1F1F1F"/>
              </a:solidFill>
            </a:endParaRPr>
          </a:p>
          <a:p>
            <a:endParaRPr lang="en-US" altLang="zh-CN" sz="1600" dirty="0">
              <a:solidFill>
                <a:schemeClr val="bg1">
                  <a:lumMod val="50000"/>
                </a:schemeClr>
              </a:solidFill>
            </a:endParaRPr>
          </a:p>
          <a:p>
            <a:r>
              <a:rPr lang="zh-CN" altLang="en-US" sz="1600" dirty="0" smtClean="0">
                <a:solidFill>
                  <a:srgbClr val="1F1F1F"/>
                </a:solidFill>
              </a:rPr>
              <a:t>而对于</a:t>
            </a:r>
            <a:r>
              <a:rPr lang="zh-CN" altLang="en-US" sz="1600" dirty="0" smtClean="0">
                <a:solidFill>
                  <a:srgbClr val="FF9999"/>
                </a:solidFill>
              </a:rPr>
              <a:t>复杂</a:t>
            </a:r>
            <a:r>
              <a:rPr lang="zh-CN" altLang="en-US" sz="1600" dirty="0" smtClean="0">
                <a:solidFill>
                  <a:srgbClr val="1F1F1F"/>
                </a:solidFill>
              </a:rPr>
              <a:t>的手势，又不利于</a:t>
            </a:r>
            <a:r>
              <a:rPr lang="zh-CN" altLang="en-US" sz="1600" dirty="0" smtClean="0">
                <a:solidFill>
                  <a:srgbClr val="FF9999"/>
                </a:solidFill>
              </a:rPr>
              <a:t>记忆</a:t>
            </a:r>
            <a:r>
              <a:rPr lang="zh-CN" altLang="en-US" sz="1600" dirty="0" smtClean="0">
                <a:solidFill>
                  <a:srgbClr val="1F1F1F"/>
                </a:solidFill>
              </a:rPr>
              <a:t>和操作，用户体验差；</a:t>
            </a:r>
            <a:endParaRPr lang="en-US" altLang="zh-CN" sz="1600" dirty="0" smtClean="0">
              <a:solidFill>
                <a:srgbClr val="1F1F1F"/>
              </a:solidFill>
            </a:endParaRPr>
          </a:p>
        </p:txBody>
      </p:sp>
      <p:sp>
        <p:nvSpPr>
          <p:cNvPr id="19" name="文本框 18"/>
          <p:cNvSpPr txBox="1"/>
          <p:nvPr/>
        </p:nvSpPr>
        <p:spPr>
          <a:xfrm>
            <a:off x="5735262" y="2750851"/>
            <a:ext cx="2232000" cy="3293209"/>
          </a:xfrm>
          <a:prstGeom prst="rect">
            <a:avLst/>
          </a:prstGeom>
          <a:noFill/>
        </p:spPr>
        <p:txBody>
          <a:bodyPr wrap="square" rtlCol="0">
            <a:spAutoFit/>
          </a:bodyPr>
          <a:lstStyle/>
          <a:p>
            <a:r>
              <a:rPr lang="zh-CN" altLang="en-US" sz="1600" dirty="0">
                <a:solidFill>
                  <a:srgbClr val="1F1F1F"/>
                </a:solidFill>
              </a:rPr>
              <a:t>基于用户行为的</a:t>
            </a:r>
            <a:r>
              <a:rPr lang="zh-CN" altLang="en-US" sz="1600" dirty="0">
                <a:solidFill>
                  <a:srgbClr val="FF9999"/>
                </a:solidFill>
              </a:rPr>
              <a:t>独有性</a:t>
            </a:r>
            <a:r>
              <a:rPr lang="zh-CN" altLang="en-US" sz="1600" dirty="0">
                <a:solidFill>
                  <a:srgbClr val="1F1F1F"/>
                </a:solidFill>
              </a:rPr>
              <a:t>和</a:t>
            </a:r>
            <a:r>
              <a:rPr lang="zh-CN" altLang="en-US" sz="1600" dirty="0">
                <a:solidFill>
                  <a:srgbClr val="FF9999"/>
                </a:solidFill>
              </a:rPr>
              <a:t>不易模仿性</a:t>
            </a:r>
            <a:r>
              <a:rPr lang="zh-CN" altLang="en-US" sz="1600" dirty="0">
                <a:solidFill>
                  <a:srgbClr val="1F1F1F"/>
                </a:solidFill>
              </a:rPr>
              <a:t>，验证用户的合法身份</a:t>
            </a:r>
            <a:endParaRPr lang="en-US" altLang="zh-CN" sz="1600" dirty="0">
              <a:solidFill>
                <a:srgbClr val="1F1F1F"/>
              </a:solidFill>
            </a:endParaRPr>
          </a:p>
          <a:p>
            <a:endParaRPr lang="en-US" altLang="zh-CN" sz="1600" dirty="0" smtClean="0">
              <a:solidFill>
                <a:srgbClr val="1F1F1F"/>
              </a:solidFill>
            </a:endParaRPr>
          </a:p>
          <a:p>
            <a:r>
              <a:rPr lang="zh-CN" altLang="en-US" sz="1600" dirty="0" smtClean="0">
                <a:solidFill>
                  <a:srgbClr val="1F1F1F"/>
                </a:solidFill>
              </a:rPr>
              <a:t>根据用户在输入手势密码时的</a:t>
            </a:r>
            <a:r>
              <a:rPr lang="zh-CN" altLang="en-US" sz="1600" dirty="0" smtClean="0">
                <a:solidFill>
                  <a:srgbClr val="FF9999"/>
                </a:solidFill>
              </a:rPr>
              <a:t>触屏行为</a:t>
            </a:r>
            <a:r>
              <a:rPr lang="zh-CN" altLang="en-US" sz="1600" dirty="0" smtClean="0">
                <a:solidFill>
                  <a:srgbClr val="1F1F1F"/>
                </a:solidFill>
              </a:rPr>
              <a:t>提取用户</a:t>
            </a:r>
            <a:r>
              <a:rPr lang="zh-CN" altLang="en-US" sz="1600" dirty="0" smtClean="0">
                <a:solidFill>
                  <a:srgbClr val="FF9999"/>
                </a:solidFill>
              </a:rPr>
              <a:t>行为特征</a:t>
            </a:r>
            <a:r>
              <a:rPr lang="zh-CN" altLang="en-US" sz="1600" dirty="0" smtClean="0">
                <a:solidFill>
                  <a:srgbClr val="1F1F1F"/>
                </a:solidFill>
              </a:rPr>
              <a:t>，构建用户</a:t>
            </a:r>
            <a:r>
              <a:rPr lang="zh-CN" altLang="en-US" sz="1600" dirty="0" smtClean="0">
                <a:solidFill>
                  <a:srgbClr val="FF9999"/>
                </a:solidFill>
              </a:rPr>
              <a:t>行为模型</a:t>
            </a:r>
            <a:endParaRPr lang="en-US" altLang="zh-CN" sz="1600" dirty="0" smtClean="0">
              <a:solidFill>
                <a:schemeClr val="bg1">
                  <a:lumMod val="50000"/>
                </a:schemeClr>
              </a:solidFill>
            </a:endParaRPr>
          </a:p>
          <a:p>
            <a:endParaRPr lang="en-US" altLang="zh-CN" sz="1600" dirty="0">
              <a:solidFill>
                <a:schemeClr val="bg1">
                  <a:lumMod val="50000"/>
                </a:schemeClr>
              </a:solidFill>
            </a:endParaRPr>
          </a:p>
          <a:p>
            <a:r>
              <a:rPr lang="zh-CN" altLang="en-US" sz="1600" dirty="0" smtClean="0">
                <a:solidFill>
                  <a:srgbClr val="1F1F1F"/>
                </a:solidFill>
              </a:rPr>
              <a:t>将基于触屏行为的用户模型，作为用户确认的</a:t>
            </a:r>
            <a:r>
              <a:rPr lang="zh-CN" altLang="en-US" sz="1600" dirty="0" smtClean="0">
                <a:solidFill>
                  <a:srgbClr val="FF9999"/>
                </a:solidFill>
              </a:rPr>
              <a:t>隐性认证</a:t>
            </a:r>
            <a:r>
              <a:rPr lang="zh-CN" altLang="en-US" sz="1600" dirty="0" smtClean="0">
                <a:solidFill>
                  <a:schemeClr val="bg1">
                    <a:lumMod val="50000"/>
                  </a:schemeClr>
                </a:solidFill>
              </a:rPr>
              <a:t>。</a:t>
            </a:r>
            <a:endParaRPr lang="en-US" altLang="zh-CN" sz="1600" dirty="0" smtClean="0">
              <a:solidFill>
                <a:schemeClr val="bg1">
                  <a:lumMod val="50000"/>
                </a:schemeClr>
              </a:solidFill>
            </a:endParaRPr>
          </a:p>
          <a:p>
            <a:endParaRPr lang="en-US" altLang="zh-CN" sz="1600" dirty="0">
              <a:solidFill>
                <a:schemeClr val="bg1">
                  <a:lumMod val="50000"/>
                </a:schemeClr>
              </a:solidFill>
            </a:endParaRPr>
          </a:p>
        </p:txBody>
      </p:sp>
      <p:pic>
        <p:nvPicPr>
          <p:cNvPr id="21" name="图片 20"/>
          <p:cNvPicPr>
            <a:picLocks noChangeAspect="1"/>
          </p:cNvPicPr>
          <p:nvPr/>
        </p:nvPicPr>
        <p:blipFill>
          <a:blip r:embed="rId8"/>
          <a:stretch>
            <a:fillRect/>
          </a:stretch>
        </p:blipFill>
        <p:spPr>
          <a:xfrm>
            <a:off x="678889" y="2806610"/>
            <a:ext cx="1872208" cy="2852888"/>
          </a:xfrm>
          <a:prstGeom prst="rect">
            <a:avLst/>
          </a:prstGeom>
        </p:spPr>
      </p:pic>
    </p:spTree>
    <p:extLst>
      <p:ext uri="{BB962C8B-B14F-4D97-AF65-F5344CB8AC3E}">
        <p14:creationId xmlns:p14="http://schemas.microsoft.com/office/powerpoint/2010/main" val="2631803699"/>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1C1AD7D6-68C8-A447-B116-685F2C6E057B}"/>
                                            </p:graphicEl>
                                          </p:spTgt>
                                        </p:tgtEl>
                                        <p:attrNameLst>
                                          <p:attrName>style.visibility</p:attrName>
                                        </p:attrNameLst>
                                      </p:cBhvr>
                                      <p:to>
                                        <p:strVal val="visible"/>
                                      </p:to>
                                    </p:set>
                                    <p:animEffect transition="in" filter="fade">
                                      <p:cBhvr>
                                        <p:cTn id="7" dur="500"/>
                                        <p:tgtEl>
                                          <p:spTgt spid="6">
                                            <p:graphicEl>
                                              <a:dgm id="{1C1AD7D6-68C8-A447-B116-685F2C6E057B}"/>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graphicEl>
                                              <a:dgm id="{3D48FE21-56AE-EE4B-9FDD-2219234F491E}"/>
                                            </p:graphicEl>
                                          </p:spTgt>
                                        </p:tgtEl>
                                        <p:attrNameLst>
                                          <p:attrName>style.visibility</p:attrName>
                                        </p:attrNameLst>
                                      </p:cBhvr>
                                      <p:to>
                                        <p:strVal val="visible"/>
                                      </p:to>
                                    </p:set>
                                    <p:animEffect transition="in" filter="fade">
                                      <p:cBhvr>
                                        <p:cTn id="10" dur="500"/>
                                        <p:tgtEl>
                                          <p:spTgt spid="6">
                                            <p:graphicEl>
                                              <a:dgm id="{3D48FE21-56AE-EE4B-9FDD-2219234F491E}"/>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graphicEl>
                                              <a:dgm id="{5FA67AA7-9954-6841-B832-5FA654501F75}"/>
                                            </p:graphicEl>
                                          </p:spTgt>
                                        </p:tgtEl>
                                        <p:attrNameLst>
                                          <p:attrName>style.visibility</p:attrName>
                                        </p:attrNameLst>
                                      </p:cBhvr>
                                      <p:to>
                                        <p:strVal val="visible"/>
                                      </p:to>
                                    </p:set>
                                    <p:animEffect transition="in" filter="fade">
                                      <p:cBhvr>
                                        <p:cTn id="21" dur="500"/>
                                        <p:tgtEl>
                                          <p:spTgt spid="6">
                                            <p:graphicEl>
                                              <a:dgm id="{5FA67AA7-9954-6841-B832-5FA654501F75}"/>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graphicEl>
                                              <a:dgm id="{E23955D8-F493-1E4C-85C7-ED0CC614A47F}"/>
                                            </p:graphicEl>
                                          </p:spTgt>
                                        </p:tgtEl>
                                        <p:attrNameLst>
                                          <p:attrName>style.visibility</p:attrName>
                                        </p:attrNameLst>
                                      </p:cBhvr>
                                      <p:to>
                                        <p:strVal val="visible"/>
                                      </p:to>
                                    </p:set>
                                    <p:animEffect transition="in" filter="fade">
                                      <p:cBhvr>
                                        <p:cTn id="24" dur="500"/>
                                        <p:tgtEl>
                                          <p:spTgt spid="6">
                                            <p:graphicEl>
                                              <a:dgm id="{E23955D8-F493-1E4C-85C7-ED0CC614A47F}"/>
                                            </p:graphic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graphicEl>
                                              <a:dgm id="{4A625729-F98F-5440-B35B-33C8A3484AFF}"/>
                                            </p:graphicEl>
                                          </p:spTgt>
                                        </p:tgtEl>
                                        <p:attrNameLst>
                                          <p:attrName>style.visibility</p:attrName>
                                        </p:attrNameLst>
                                      </p:cBhvr>
                                      <p:to>
                                        <p:strVal val="visible"/>
                                      </p:to>
                                    </p:set>
                                    <p:animEffect transition="in" filter="fade">
                                      <p:cBhvr>
                                        <p:cTn id="35" dur="500"/>
                                        <p:tgtEl>
                                          <p:spTgt spid="6">
                                            <p:graphicEl>
                                              <a:dgm id="{4A625729-F98F-5440-B35B-33C8A3484AFF}"/>
                                            </p:graphic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
                                            <p:graphicEl>
                                              <a:dgm id="{040FB105-0F5B-7B4E-A5DA-7CC9B29B6126}"/>
                                            </p:graphicEl>
                                          </p:spTgt>
                                        </p:tgtEl>
                                        <p:attrNameLst>
                                          <p:attrName>style.visibility</p:attrName>
                                        </p:attrNameLst>
                                      </p:cBhvr>
                                      <p:to>
                                        <p:strVal val="visible"/>
                                      </p:to>
                                    </p:set>
                                    <p:animEffect transition="in" filter="fade">
                                      <p:cBhvr>
                                        <p:cTn id="38" dur="500"/>
                                        <p:tgtEl>
                                          <p:spTgt spid="6">
                                            <p:graphicEl>
                                              <a:dgm id="{040FB105-0F5B-7B4E-A5DA-7CC9B29B6126}"/>
                                            </p:graphic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P spid="13" grpId="0"/>
      <p:bldP spid="14" grpId="0"/>
      <p:bldP spid="15" grpId="0"/>
      <p:bldP spid="18"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a:spLocks noChangeArrowheads="1"/>
          </p:cNvSpPr>
          <p:nvPr/>
        </p:nvSpPr>
        <p:spPr bwMode="auto">
          <a:xfrm>
            <a:off x="899592" y="1556792"/>
            <a:ext cx="224155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defRPr>
            </a:lvl2pPr>
            <a:lvl3pPr>
              <a:defRPr sz="24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2000">
                <a:solidFill>
                  <a:schemeClr val="tx1"/>
                </a:solidFill>
                <a:latin typeface="Calibri" charset="0"/>
                <a:ea typeface="宋体" charset="0"/>
              </a:defRPr>
            </a:lvl5pPr>
            <a:lvl6pPr eaLnBrk="0" hangingPunct="0">
              <a:buFont typeface="Arial" charset="0"/>
              <a:defRPr sz="2000">
                <a:solidFill>
                  <a:schemeClr val="tx1"/>
                </a:solidFill>
                <a:latin typeface="Calibri" charset="0"/>
                <a:ea typeface="宋体" charset="0"/>
              </a:defRPr>
            </a:lvl6pPr>
            <a:lvl7pPr eaLnBrk="0" hangingPunct="0">
              <a:buFont typeface="Arial" charset="0"/>
              <a:defRPr sz="2000">
                <a:solidFill>
                  <a:schemeClr val="tx1"/>
                </a:solidFill>
                <a:latin typeface="Calibri" charset="0"/>
                <a:ea typeface="宋体" charset="0"/>
              </a:defRPr>
            </a:lvl7pPr>
            <a:lvl8pPr eaLnBrk="0" hangingPunct="0">
              <a:buFont typeface="Arial" charset="0"/>
              <a:defRPr sz="2000">
                <a:solidFill>
                  <a:schemeClr val="tx1"/>
                </a:solidFill>
                <a:latin typeface="Calibri" charset="0"/>
                <a:ea typeface="宋体" charset="0"/>
              </a:defRPr>
            </a:lvl8pPr>
            <a:lvl9pPr eaLnBrk="0" hangingPunct="0">
              <a:buFont typeface="Arial" charset="0"/>
              <a:defRPr sz="2000">
                <a:solidFill>
                  <a:schemeClr val="tx1"/>
                </a:solidFill>
                <a:latin typeface="Calibri" charset="0"/>
                <a:ea typeface="宋体" charset="0"/>
              </a:defRPr>
            </a:lvl9pPr>
          </a:lstStyle>
          <a:p>
            <a:pPr eaLnBrk="1" hangingPunct="1"/>
            <a:r>
              <a:rPr lang="zh-CN" altLang="en-US" b="1" dirty="0" smtClean="0">
                <a:solidFill>
                  <a:schemeClr val="bg1"/>
                </a:solidFill>
                <a:latin typeface="+mn-ea"/>
                <a:ea typeface="+mn-ea"/>
                <a:cs typeface="幼圆" charset="0"/>
              </a:rPr>
              <a:t>二</a:t>
            </a:r>
            <a:r>
              <a:rPr lang="en-US" altLang="zh-CN" b="1" dirty="0" smtClean="0">
                <a:solidFill>
                  <a:schemeClr val="bg1"/>
                </a:solidFill>
                <a:latin typeface="+mn-ea"/>
                <a:ea typeface="+mn-ea"/>
                <a:cs typeface="幼圆" charset="0"/>
              </a:rPr>
              <a:t>. </a:t>
            </a:r>
            <a:r>
              <a:rPr lang="zh-CN" altLang="en-US" b="1" dirty="0" smtClean="0">
                <a:solidFill>
                  <a:schemeClr val="bg1"/>
                </a:solidFill>
                <a:latin typeface="+mn-ea"/>
                <a:ea typeface="+mn-ea"/>
                <a:cs typeface="幼圆" charset="0"/>
              </a:rPr>
              <a:t>文献综述</a:t>
            </a:r>
            <a:endParaRPr lang="zh-CN" altLang="en-US" b="1" dirty="0">
              <a:solidFill>
                <a:schemeClr val="bg1"/>
              </a:solidFill>
              <a:latin typeface="+mn-ea"/>
              <a:ea typeface="+mn-ea"/>
              <a:cs typeface="幼圆" charset="0"/>
            </a:endParaRPr>
          </a:p>
        </p:txBody>
      </p:sp>
      <p:cxnSp>
        <p:nvCxnSpPr>
          <p:cNvPr id="7" name="直接连接符 6"/>
          <p:cNvCxnSpPr/>
          <p:nvPr/>
        </p:nvCxnSpPr>
        <p:spPr>
          <a:xfrm>
            <a:off x="755576" y="2276872"/>
            <a:ext cx="748883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629951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4283968" y="72008"/>
            <a:ext cx="4140671" cy="260648"/>
          </a:xfrm>
        </p:spPr>
        <p:txBody>
          <a:bodyPr/>
          <a:lstStyle/>
          <a:p>
            <a:r>
              <a:rPr lang="zh-CN" altLang="en-US" sz="1400" dirty="0" smtClean="0"/>
              <a:t>行为认证</a:t>
            </a:r>
            <a:r>
              <a:rPr lang="en-US" altLang="zh-CN" sz="1400" dirty="0" smtClean="0"/>
              <a:t>-</a:t>
            </a:r>
            <a:r>
              <a:rPr lang="zh-CN" altLang="en-US" sz="1400" dirty="0" smtClean="0"/>
              <a:t>移动端行为认证</a:t>
            </a:r>
            <a:r>
              <a:rPr lang="en-US" altLang="zh-CN" sz="1400" dirty="0" smtClean="0"/>
              <a:t>-</a:t>
            </a:r>
            <a:r>
              <a:rPr lang="zh-CN" altLang="en-US" sz="1400" dirty="0" smtClean="0"/>
              <a:t>手势触屏行为认证</a:t>
            </a:r>
            <a:endParaRPr lang="zh-CN" altLang="en-US" sz="1400" dirty="0"/>
          </a:p>
        </p:txBody>
      </p:sp>
      <p:sp>
        <p:nvSpPr>
          <p:cNvPr id="8" name="文本占位符 4"/>
          <p:cNvSpPr>
            <a:spLocks noGrp="1"/>
          </p:cNvSpPr>
          <p:nvPr>
            <p:ph type="body" sz="quarter" idx="11"/>
          </p:nvPr>
        </p:nvSpPr>
        <p:spPr>
          <a:xfrm>
            <a:off x="8459788" y="71438"/>
            <a:ext cx="539750" cy="333375"/>
          </a:xfrm>
        </p:spPr>
        <p:txBody>
          <a:bodyPr/>
          <a:lstStyle/>
          <a:p>
            <a:r>
              <a:rPr lang="en-US" altLang="zh-CN" dirty="0" smtClean="0"/>
              <a:t>2.1</a:t>
            </a:r>
            <a:endParaRPr lang="zh-CN" altLang="en-US" dirty="0"/>
          </a:p>
        </p:txBody>
      </p:sp>
      <p:sp>
        <p:nvSpPr>
          <p:cNvPr id="2" name="文本框 1"/>
          <p:cNvSpPr txBox="1"/>
          <p:nvPr/>
        </p:nvSpPr>
        <p:spPr>
          <a:xfrm>
            <a:off x="539552" y="725835"/>
            <a:ext cx="8208912" cy="430887"/>
          </a:xfrm>
          <a:prstGeom prst="rect">
            <a:avLst/>
          </a:prstGeom>
          <a:noFill/>
        </p:spPr>
        <p:txBody>
          <a:bodyPr wrap="square" rtlCol="0">
            <a:spAutoFit/>
          </a:bodyPr>
          <a:lstStyle/>
          <a:p>
            <a:r>
              <a:rPr kumimoji="1" lang="zh-CN" altLang="en-US" sz="2200" dirty="0" smtClean="0">
                <a:solidFill>
                  <a:schemeClr val="accent5"/>
                </a:solidFill>
              </a:rPr>
              <a:t>行为认证</a:t>
            </a:r>
            <a:r>
              <a:rPr lang="en-US" altLang="zh-CN" sz="2200" dirty="0">
                <a:solidFill>
                  <a:srgbClr val="3EA6C2"/>
                </a:solidFill>
                <a:latin typeface="微软雅黑" charset="0"/>
                <a:ea typeface="微软雅黑" charset="0"/>
                <a:cs typeface="微软雅黑" charset="0"/>
              </a:rPr>
              <a:t>——</a:t>
            </a:r>
            <a:r>
              <a:rPr kumimoji="1" lang="zh-CN" altLang="en-US" sz="2200" dirty="0" smtClean="0">
                <a:solidFill>
                  <a:schemeClr val="accent5"/>
                </a:solidFill>
              </a:rPr>
              <a:t>移动端行为认证</a:t>
            </a:r>
            <a:r>
              <a:rPr lang="en-US" altLang="zh-CN" sz="2200" dirty="0">
                <a:solidFill>
                  <a:srgbClr val="3EA6C2"/>
                </a:solidFill>
                <a:latin typeface="微软雅黑" charset="0"/>
                <a:ea typeface="微软雅黑" charset="0"/>
                <a:cs typeface="微软雅黑" charset="0"/>
              </a:rPr>
              <a:t>—</a:t>
            </a:r>
            <a:r>
              <a:rPr lang="en-US" altLang="zh-CN" sz="2200" dirty="0" smtClean="0">
                <a:solidFill>
                  <a:srgbClr val="3EA6C2"/>
                </a:solidFill>
                <a:latin typeface="微软雅黑" charset="0"/>
                <a:ea typeface="微软雅黑" charset="0"/>
                <a:cs typeface="微软雅黑" charset="0"/>
              </a:rPr>
              <a:t>—</a:t>
            </a:r>
            <a:r>
              <a:rPr lang="zh-CN" altLang="en-US" sz="2200" dirty="0" smtClean="0">
                <a:solidFill>
                  <a:srgbClr val="3EA6C2"/>
                </a:solidFill>
                <a:latin typeface="微软雅黑" charset="0"/>
                <a:ea typeface="微软雅黑" charset="0"/>
                <a:cs typeface="微软雅黑" charset="0"/>
              </a:rPr>
              <a:t>手势</a:t>
            </a:r>
            <a:r>
              <a:rPr kumimoji="1" lang="zh-CN" altLang="en-US" sz="2200" dirty="0" smtClean="0">
                <a:solidFill>
                  <a:schemeClr val="accent5"/>
                </a:solidFill>
              </a:rPr>
              <a:t>触屏行为认证</a:t>
            </a:r>
            <a:endParaRPr kumimoji="1" lang="zh-CN" altLang="en-US" sz="2200" dirty="0">
              <a:solidFill>
                <a:schemeClr val="accent5"/>
              </a:solidFill>
            </a:endParaRPr>
          </a:p>
        </p:txBody>
      </p:sp>
      <p:sp>
        <p:nvSpPr>
          <p:cNvPr id="6" name="矩形 5"/>
          <p:cNvSpPr/>
          <p:nvPr/>
        </p:nvSpPr>
        <p:spPr>
          <a:xfrm>
            <a:off x="611560" y="1301899"/>
            <a:ext cx="7776864" cy="542925"/>
          </a:xfrm>
          <a:prstGeom prst="rect">
            <a:avLst/>
          </a:prstGeom>
          <a:ln/>
        </p:spPr>
        <p:style>
          <a:lnRef idx="2">
            <a:schemeClr val="accent5"/>
          </a:lnRef>
          <a:fillRef idx="1">
            <a:schemeClr val="lt1"/>
          </a:fillRef>
          <a:effectRef idx="0">
            <a:schemeClr val="accent5"/>
          </a:effectRef>
          <a:fontRef idx="minor">
            <a:schemeClr val="dk1"/>
          </a:fontRef>
        </p:style>
        <p:txBody>
          <a:bodyPr anchor="ctr"/>
          <a:lstStyle/>
          <a:p>
            <a:pPr algn="ctr" eaLnBrk="1" hangingPunct="1">
              <a:defRPr/>
            </a:pPr>
            <a:endParaRPr lang="zh-CN" altLang="en-US"/>
          </a:p>
        </p:txBody>
      </p:sp>
      <p:sp>
        <p:nvSpPr>
          <p:cNvPr id="7" name="TextBox 6"/>
          <p:cNvSpPr txBox="1">
            <a:spLocks noChangeArrowheads="1"/>
          </p:cNvSpPr>
          <p:nvPr/>
        </p:nvSpPr>
        <p:spPr bwMode="auto">
          <a:xfrm>
            <a:off x="654372" y="1342852"/>
            <a:ext cx="8166100" cy="1006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defRPr>
            </a:lvl2pPr>
            <a:lvl3pPr>
              <a:defRPr sz="24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2000">
                <a:solidFill>
                  <a:schemeClr val="tx1"/>
                </a:solidFill>
                <a:latin typeface="Calibri" charset="0"/>
                <a:ea typeface="宋体" charset="0"/>
              </a:defRPr>
            </a:lvl5pPr>
            <a:lvl6pPr eaLnBrk="0" hangingPunct="0">
              <a:buFont typeface="Arial" charset="0"/>
              <a:defRPr sz="2000">
                <a:solidFill>
                  <a:schemeClr val="tx1"/>
                </a:solidFill>
                <a:latin typeface="Calibri" charset="0"/>
                <a:ea typeface="宋体" charset="0"/>
              </a:defRPr>
            </a:lvl6pPr>
            <a:lvl7pPr eaLnBrk="0" hangingPunct="0">
              <a:buFont typeface="Arial" charset="0"/>
              <a:defRPr sz="2000">
                <a:solidFill>
                  <a:schemeClr val="tx1"/>
                </a:solidFill>
                <a:latin typeface="Calibri" charset="0"/>
                <a:ea typeface="宋体" charset="0"/>
              </a:defRPr>
            </a:lvl7pPr>
            <a:lvl8pPr eaLnBrk="0" hangingPunct="0">
              <a:buFont typeface="Arial" charset="0"/>
              <a:defRPr sz="2000">
                <a:solidFill>
                  <a:schemeClr val="tx1"/>
                </a:solidFill>
                <a:latin typeface="Calibri" charset="0"/>
                <a:ea typeface="宋体" charset="0"/>
              </a:defRPr>
            </a:lvl8pPr>
            <a:lvl9pPr eaLnBrk="0" hangingPunct="0">
              <a:buFont typeface="Arial" charset="0"/>
              <a:defRPr sz="2000">
                <a:solidFill>
                  <a:schemeClr val="tx1"/>
                </a:solidFill>
                <a:latin typeface="Calibri" charset="0"/>
                <a:ea typeface="宋体" charset="0"/>
              </a:defRPr>
            </a:lvl9pPr>
          </a:lstStyle>
          <a:p>
            <a:pPr eaLnBrk="1" hangingPunct="1"/>
            <a:r>
              <a:rPr lang="zh-CN" altLang="en-US" sz="1400" dirty="0">
                <a:solidFill>
                  <a:srgbClr val="2E3030"/>
                </a:solidFill>
                <a:latin typeface="微软雅黑" charset="0"/>
                <a:ea typeface="微软雅黑" charset="0"/>
                <a:cs typeface="微软雅黑" charset="0"/>
              </a:rPr>
              <a:t>基于对命题的理解和课题技术路线的初步设想，在文献综述过</a:t>
            </a:r>
            <a:r>
              <a:rPr lang="zh-CN" altLang="en-US" sz="1400" dirty="0" smtClean="0">
                <a:solidFill>
                  <a:srgbClr val="2E3030"/>
                </a:solidFill>
                <a:latin typeface="微软雅黑" charset="0"/>
                <a:ea typeface="微软雅黑" charset="0"/>
                <a:cs typeface="微软雅黑" charset="0"/>
              </a:rPr>
              <a:t>程中选择与行为认证及移动端行为认</a:t>
            </a:r>
            <a:endParaRPr lang="en-US" altLang="zh-CN" sz="1400" dirty="0" smtClean="0">
              <a:solidFill>
                <a:srgbClr val="2E3030"/>
              </a:solidFill>
              <a:latin typeface="微软雅黑" charset="0"/>
              <a:ea typeface="微软雅黑" charset="0"/>
              <a:cs typeface="微软雅黑" charset="0"/>
            </a:endParaRPr>
          </a:p>
          <a:p>
            <a:pPr eaLnBrk="1" hangingPunct="1"/>
            <a:r>
              <a:rPr lang="zh-CN" altLang="en-US" sz="1400" dirty="0" smtClean="0">
                <a:solidFill>
                  <a:srgbClr val="2E3030"/>
                </a:solidFill>
                <a:latin typeface="微软雅黑" charset="0"/>
                <a:ea typeface="微软雅黑" charset="0"/>
                <a:cs typeface="微软雅黑" charset="0"/>
              </a:rPr>
              <a:t>证紧密相关</a:t>
            </a:r>
            <a:r>
              <a:rPr lang="zh-CN" altLang="en-US" sz="1400" dirty="0">
                <a:solidFill>
                  <a:srgbClr val="2E3030"/>
                </a:solidFill>
                <a:latin typeface="微软雅黑" charset="0"/>
                <a:ea typeface="微软雅黑" charset="0"/>
                <a:cs typeface="微软雅黑" charset="0"/>
              </a:rPr>
              <a:t>的研究或能够为本命题提供理论支持和借鉴的相关学科研究成果</a:t>
            </a:r>
          </a:p>
        </p:txBody>
      </p:sp>
      <p:sp>
        <p:nvSpPr>
          <p:cNvPr id="9" name="TextBox 4"/>
          <p:cNvSpPr txBox="1">
            <a:spLocks noChangeArrowheads="1"/>
          </p:cNvSpPr>
          <p:nvPr/>
        </p:nvSpPr>
        <p:spPr bwMode="auto">
          <a:xfrm>
            <a:off x="611560" y="1905506"/>
            <a:ext cx="7704856" cy="1523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defRPr>
            </a:lvl2pPr>
            <a:lvl3pPr>
              <a:defRPr sz="24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2000">
                <a:solidFill>
                  <a:schemeClr val="tx1"/>
                </a:solidFill>
                <a:latin typeface="Calibri" charset="0"/>
                <a:ea typeface="宋体" charset="0"/>
              </a:defRPr>
            </a:lvl5pPr>
            <a:lvl6pPr eaLnBrk="0" hangingPunct="0">
              <a:buFont typeface="Arial" charset="0"/>
              <a:defRPr sz="2000">
                <a:solidFill>
                  <a:schemeClr val="tx1"/>
                </a:solidFill>
                <a:latin typeface="Calibri" charset="0"/>
                <a:ea typeface="宋体" charset="0"/>
              </a:defRPr>
            </a:lvl6pPr>
            <a:lvl7pPr eaLnBrk="0" hangingPunct="0">
              <a:buFont typeface="Arial" charset="0"/>
              <a:defRPr sz="2000">
                <a:solidFill>
                  <a:schemeClr val="tx1"/>
                </a:solidFill>
                <a:latin typeface="Calibri" charset="0"/>
                <a:ea typeface="宋体" charset="0"/>
              </a:defRPr>
            </a:lvl7pPr>
            <a:lvl8pPr eaLnBrk="0" hangingPunct="0">
              <a:buFont typeface="Arial" charset="0"/>
              <a:defRPr sz="2000">
                <a:solidFill>
                  <a:schemeClr val="tx1"/>
                </a:solidFill>
                <a:latin typeface="Calibri" charset="0"/>
                <a:ea typeface="宋体" charset="0"/>
              </a:defRPr>
            </a:lvl8pPr>
            <a:lvl9pPr eaLnBrk="0" hangingPunct="0">
              <a:buFont typeface="Arial" charset="0"/>
              <a:defRPr sz="2000">
                <a:solidFill>
                  <a:schemeClr val="tx1"/>
                </a:solidFill>
                <a:latin typeface="Calibri" charset="0"/>
                <a:ea typeface="宋体" charset="0"/>
              </a:defRPr>
            </a:lvl9pPr>
          </a:lstStyle>
          <a:p>
            <a:pPr eaLnBrk="1" hangingPunct="1">
              <a:lnSpc>
                <a:spcPts val="2400"/>
              </a:lnSpc>
            </a:pPr>
            <a:r>
              <a:rPr lang="zh-CN" altLang="en-US" sz="1800" dirty="0" smtClean="0">
                <a:solidFill>
                  <a:schemeClr val="accent5"/>
                </a:solidFill>
                <a:latin typeface="微软雅黑" charset="0"/>
                <a:ea typeface="微软雅黑" charset="0"/>
                <a:cs typeface="微软雅黑" charset="0"/>
              </a:rPr>
              <a:t>► </a:t>
            </a:r>
            <a:r>
              <a:rPr lang="zh-CN" altLang="en-US" sz="1800" b="1" dirty="0" smtClean="0">
                <a:solidFill>
                  <a:schemeClr val="accent5"/>
                </a:solidFill>
                <a:latin typeface="微软雅黑" charset="0"/>
                <a:ea typeface="微软雅黑" charset="0"/>
                <a:cs typeface="微软雅黑" charset="0"/>
              </a:rPr>
              <a:t>行为认证</a:t>
            </a:r>
            <a:endParaRPr lang="en-US" altLang="zh-CN" sz="1800" b="1" dirty="0">
              <a:solidFill>
                <a:schemeClr val="accent5"/>
              </a:solidFill>
              <a:latin typeface="微软雅黑" charset="0"/>
              <a:ea typeface="微软雅黑" charset="0"/>
              <a:cs typeface="微软雅黑" charset="0"/>
            </a:endParaRPr>
          </a:p>
          <a:p>
            <a:pPr eaLnBrk="1" hangingPunct="1">
              <a:lnSpc>
                <a:spcPts val="2400"/>
              </a:lnSpc>
            </a:pPr>
            <a:r>
              <a:rPr lang="zh-CN" altLang="en-US" sz="1400" dirty="0">
                <a:latin typeface="微软雅黑" charset="0"/>
                <a:ea typeface="微软雅黑" charset="0"/>
                <a:cs typeface="微软雅黑" charset="0"/>
              </a:rPr>
              <a:t> </a:t>
            </a:r>
            <a:r>
              <a:rPr lang="zh-CN" altLang="zh-CN" sz="1400" dirty="0">
                <a:latin typeface="微软雅黑" charset="0"/>
                <a:ea typeface="微软雅黑" charset="0"/>
                <a:cs typeface="微软雅黑" charset="0"/>
              </a:rPr>
              <a:t> </a:t>
            </a:r>
            <a:r>
              <a:rPr lang="zh-CN" altLang="en-US" sz="1400" dirty="0" smtClean="0">
                <a:latin typeface="微软雅黑" charset="0"/>
                <a:ea typeface="微软雅黑" charset="0"/>
                <a:cs typeface="微软雅黑" charset="0"/>
              </a:rPr>
              <a:t>       </a:t>
            </a:r>
            <a:r>
              <a:rPr lang="zh-CN" altLang="en-US" sz="1400" dirty="0" smtClean="0">
                <a:solidFill>
                  <a:srgbClr val="1F1F1F"/>
                </a:solidFill>
                <a:latin typeface="微软雅黑" charset="0"/>
                <a:ea typeface="微软雅黑" charset="0"/>
                <a:cs typeface="微软雅黑" charset="0"/>
              </a:rPr>
              <a:t>包括行为</a:t>
            </a:r>
            <a:r>
              <a:rPr lang="zh-CN" altLang="en-US" sz="1400" dirty="0" smtClean="0">
                <a:solidFill>
                  <a:srgbClr val="FF9999"/>
                </a:solidFill>
                <a:latin typeface="微软雅黑" charset="0"/>
                <a:ea typeface="微软雅黑" charset="0"/>
                <a:cs typeface="微软雅黑" charset="0"/>
              </a:rPr>
              <a:t>特征提取</a:t>
            </a:r>
            <a:r>
              <a:rPr lang="zh-CN" altLang="en-US" sz="1400" dirty="0" smtClean="0">
                <a:solidFill>
                  <a:srgbClr val="1F1F1F"/>
                </a:solidFill>
                <a:latin typeface="微软雅黑" charset="0"/>
                <a:ea typeface="微软雅黑" charset="0"/>
                <a:cs typeface="微软雅黑" charset="0"/>
              </a:rPr>
              <a:t>、</a:t>
            </a:r>
            <a:r>
              <a:rPr lang="zh-CN" altLang="en-US" sz="1400" dirty="0" smtClean="0">
                <a:solidFill>
                  <a:srgbClr val="FF9999"/>
                </a:solidFill>
                <a:latin typeface="微软雅黑" charset="0"/>
                <a:ea typeface="微软雅黑" charset="0"/>
                <a:cs typeface="微软雅黑" charset="0"/>
              </a:rPr>
              <a:t>识别算法</a:t>
            </a:r>
            <a:r>
              <a:rPr lang="zh-CN" altLang="en-US" sz="1400" dirty="0" smtClean="0">
                <a:solidFill>
                  <a:srgbClr val="1F1F1F"/>
                </a:solidFill>
                <a:latin typeface="微软雅黑" charset="0"/>
                <a:ea typeface="微软雅黑" charset="0"/>
                <a:cs typeface="微软雅黑" charset="0"/>
              </a:rPr>
              <a:t>以及认证</a:t>
            </a:r>
            <a:r>
              <a:rPr lang="zh-CN" altLang="en-US" sz="1400" dirty="0" smtClean="0">
                <a:solidFill>
                  <a:srgbClr val="FF9999"/>
                </a:solidFill>
                <a:latin typeface="微软雅黑" charset="0"/>
                <a:ea typeface="微软雅黑" charset="0"/>
                <a:cs typeface="微软雅黑" charset="0"/>
              </a:rPr>
              <a:t>准确性提高</a:t>
            </a:r>
            <a:r>
              <a:rPr lang="zh-CN" altLang="en-US" sz="1400" dirty="0" smtClean="0">
                <a:solidFill>
                  <a:srgbClr val="1F1F1F"/>
                </a:solidFill>
                <a:latin typeface="微软雅黑" charset="0"/>
                <a:ea typeface="微软雅黑" charset="0"/>
                <a:cs typeface="微软雅黑" charset="0"/>
              </a:rPr>
              <a:t>等方面研究。行为认证是基于生物特征认证的分支，通常作为附加的隐性认证层来提高认证安全性。</a:t>
            </a:r>
            <a:r>
              <a:rPr lang="zh-CN" altLang="en-US" sz="1400" dirty="0" smtClean="0">
                <a:solidFill>
                  <a:srgbClr val="FF9999"/>
                </a:solidFill>
                <a:latin typeface="微软雅黑" charset="0"/>
                <a:ea typeface="微软雅黑" charset="0"/>
                <a:cs typeface="微软雅黑" charset="0"/>
              </a:rPr>
              <a:t>键盘行为</a:t>
            </a:r>
            <a:r>
              <a:rPr lang="zh-CN" altLang="en-US" sz="1400" dirty="0" smtClean="0">
                <a:solidFill>
                  <a:srgbClr val="1F1F1F"/>
                </a:solidFill>
                <a:latin typeface="微软雅黑" charset="0"/>
                <a:ea typeface="微软雅黑" charset="0"/>
                <a:cs typeface="微软雅黑" charset="0"/>
              </a:rPr>
              <a:t>认证和</a:t>
            </a:r>
            <a:r>
              <a:rPr lang="zh-CN" altLang="en-US" sz="1400" dirty="0" smtClean="0">
                <a:solidFill>
                  <a:srgbClr val="FF9999"/>
                </a:solidFill>
                <a:latin typeface="微软雅黑" charset="0"/>
                <a:ea typeface="微软雅黑" charset="0"/>
                <a:cs typeface="微软雅黑" charset="0"/>
              </a:rPr>
              <a:t>鼠标行为</a:t>
            </a:r>
            <a:r>
              <a:rPr lang="zh-CN" altLang="en-US" sz="1400" dirty="0" smtClean="0">
                <a:solidFill>
                  <a:srgbClr val="1F1F1F"/>
                </a:solidFill>
                <a:latin typeface="微软雅黑" charset="0"/>
                <a:ea typeface="微软雅黑" charset="0"/>
                <a:cs typeface="微软雅黑" charset="0"/>
              </a:rPr>
              <a:t>认证是行为认证的两大代表，不需要额外设备，认证时间短，并且认证效果极佳。行为模式通常使用神经网络、支持向量机、遗传算法等分类模型来构建。关于这一类的分类模型，认证准确性提高研究较为成熟。</a:t>
            </a:r>
            <a:endParaRPr lang="zh-CN" altLang="en-US" sz="1400" dirty="0">
              <a:latin typeface="微软雅黑" charset="0"/>
              <a:ea typeface="微软雅黑" charset="0"/>
              <a:cs typeface="微软雅黑" charset="0"/>
            </a:endParaRPr>
          </a:p>
        </p:txBody>
      </p:sp>
      <p:sp>
        <p:nvSpPr>
          <p:cNvPr id="10" name="TextBox 4"/>
          <p:cNvSpPr txBox="1">
            <a:spLocks noChangeArrowheads="1"/>
          </p:cNvSpPr>
          <p:nvPr/>
        </p:nvSpPr>
        <p:spPr bwMode="auto">
          <a:xfrm>
            <a:off x="611561" y="3501008"/>
            <a:ext cx="7776864" cy="1523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defRPr>
            </a:lvl2pPr>
            <a:lvl3pPr>
              <a:defRPr sz="24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2000">
                <a:solidFill>
                  <a:schemeClr val="tx1"/>
                </a:solidFill>
                <a:latin typeface="Calibri" charset="0"/>
                <a:ea typeface="宋体" charset="0"/>
              </a:defRPr>
            </a:lvl5pPr>
            <a:lvl6pPr eaLnBrk="0" hangingPunct="0">
              <a:buFont typeface="Arial" charset="0"/>
              <a:defRPr sz="2000">
                <a:solidFill>
                  <a:schemeClr val="tx1"/>
                </a:solidFill>
                <a:latin typeface="Calibri" charset="0"/>
                <a:ea typeface="宋体" charset="0"/>
              </a:defRPr>
            </a:lvl6pPr>
            <a:lvl7pPr eaLnBrk="0" hangingPunct="0">
              <a:buFont typeface="Arial" charset="0"/>
              <a:defRPr sz="2000">
                <a:solidFill>
                  <a:schemeClr val="tx1"/>
                </a:solidFill>
                <a:latin typeface="Calibri" charset="0"/>
                <a:ea typeface="宋体" charset="0"/>
              </a:defRPr>
            </a:lvl7pPr>
            <a:lvl8pPr eaLnBrk="0" hangingPunct="0">
              <a:buFont typeface="Arial" charset="0"/>
              <a:defRPr sz="2000">
                <a:solidFill>
                  <a:schemeClr val="tx1"/>
                </a:solidFill>
                <a:latin typeface="Calibri" charset="0"/>
                <a:ea typeface="宋体" charset="0"/>
              </a:defRPr>
            </a:lvl8pPr>
            <a:lvl9pPr eaLnBrk="0" hangingPunct="0">
              <a:buFont typeface="Arial" charset="0"/>
              <a:defRPr sz="2000">
                <a:solidFill>
                  <a:schemeClr val="tx1"/>
                </a:solidFill>
                <a:latin typeface="Calibri" charset="0"/>
                <a:ea typeface="宋体" charset="0"/>
              </a:defRPr>
            </a:lvl9pPr>
          </a:lstStyle>
          <a:p>
            <a:pPr eaLnBrk="1" hangingPunct="1">
              <a:lnSpc>
                <a:spcPts val="2400"/>
              </a:lnSpc>
            </a:pPr>
            <a:r>
              <a:rPr lang="zh-CN" altLang="en-US" sz="1800" dirty="0" smtClean="0">
                <a:solidFill>
                  <a:srgbClr val="3EA6C2"/>
                </a:solidFill>
                <a:latin typeface="微软雅黑" charset="0"/>
                <a:ea typeface="微软雅黑" charset="0"/>
                <a:cs typeface="微软雅黑" charset="0"/>
              </a:rPr>
              <a:t>► </a:t>
            </a:r>
            <a:r>
              <a:rPr lang="zh-CN" altLang="en-US" sz="1800" b="1" dirty="0" smtClean="0">
                <a:solidFill>
                  <a:srgbClr val="3EA6C2"/>
                </a:solidFill>
                <a:latin typeface="微软雅黑" charset="0"/>
                <a:ea typeface="微软雅黑" charset="0"/>
                <a:cs typeface="微软雅黑" charset="0"/>
              </a:rPr>
              <a:t>移动端行为认证</a:t>
            </a:r>
            <a:endParaRPr lang="en-US" altLang="zh-CN" sz="1800" b="1" dirty="0">
              <a:solidFill>
                <a:srgbClr val="3EA6C2"/>
              </a:solidFill>
              <a:latin typeface="微软雅黑" charset="0"/>
              <a:ea typeface="微软雅黑" charset="0"/>
              <a:cs typeface="微软雅黑" charset="0"/>
            </a:endParaRPr>
          </a:p>
          <a:p>
            <a:pPr eaLnBrk="1" hangingPunct="1">
              <a:lnSpc>
                <a:spcPts val="2400"/>
              </a:lnSpc>
            </a:pPr>
            <a:r>
              <a:rPr lang="zh-CN" altLang="en-US" sz="1400" dirty="0">
                <a:latin typeface="微软雅黑" charset="0"/>
                <a:ea typeface="微软雅黑" charset="0"/>
                <a:cs typeface="微软雅黑" charset="0"/>
              </a:rPr>
              <a:t>      </a:t>
            </a:r>
            <a:r>
              <a:rPr lang="zh-CN" altLang="en-US" sz="1400" dirty="0" smtClean="0">
                <a:solidFill>
                  <a:srgbClr val="1F1F1F"/>
                </a:solidFill>
                <a:latin typeface="微软雅黑" charset="0"/>
                <a:ea typeface="微软雅黑" charset="0"/>
                <a:cs typeface="微软雅黑" charset="0"/>
              </a:rPr>
              <a:t>包括对</a:t>
            </a:r>
            <a:r>
              <a:rPr lang="zh-CN" altLang="en-US" sz="1400" dirty="0" smtClean="0">
                <a:solidFill>
                  <a:srgbClr val="FF9999"/>
                </a:solidFill>
                <a:latin typeface="微软雅黑" charset="0"/>
                <a:ea typeface="微软雅黑" charset="0"/>
                <a:cs typeface="微软雅黑" charset="0"/>
              </a:rPr>
              <a:t>移动端新晋特征</a:t>
            </a:r>
            <a:r>
              <a:rPr lang="zh-CN" altLang="en-US" sz="1400" dirty="0" smtClean="0">
                <a:solidFill>
                  <a:schemeClr val="accent2"/>
                </a:solidFill>
                <a:latin typeface="微软雅黑" charset="0"/>
                <a:ea typeface="微软雅黑" charset="0"/>
                <a:cs typeface="微软雅黑" charset="0"/>
              </a:rPr>
              <a:t>择</a:t>
            </a:r>
            <a:r>
              <a:rPr lang="zh-CN" altLang="en-US" sz="1400" dirty="0" smtClean="0">
                <a:solidFill>
                  <a:srgbClr val="1F1F1F"/>
                </a:solidFill>
                <a:latin typeface="微软雅黑" charset="0"/>
                <a:ea typeface="微软雅黑" charset="0"/>
                <a:cs typeface="微软雅黑" charset="0"/>
              </a:rPr>
              <a:t>取、基于</a:t>
            </a:r>
            <a:r>
              <a:rPr lang="zh-CN" altLang="en-US" sz="1400" dirty="0" smtClean="0">
                <a:solidFill>
                  <a:srgbClr val="FF9999"/>
                </a:solidFill>
                <a:latin typeface="微软雅黑" charset="0"/>
                <a:ea typeface="微软雅黑" charset="0"/>
                <a:cs typeface="微软雅黑" charset="0"/>
              </a:rPr>
              <a:t>多种传感器数据采集</a:t>
            </a:r>
            <a:r>
              <a:rPr lang="zh-CN" altLang="en-US" sz="1400" dirty="0" smtClean="0">
                <a:solidFill>
                  <a:srgbClr val="1F1F1F"/>
                </a:solidFill>
                <a:latin typeface="微软雅黑" charset="0"/>
                <a:ea typeface="微软雅黑" charset="0"/>
                <a:cs typeface="微软雅黑" charset="0"/>
              </a:rPr>
              <a:t>以及</a:t>
            </a:r>
            <a:r>
              <a:rPr lang="zh-CN" altLang="en-US" sz="1400" dirty="0" smtClean="0">
                <a:solidFill>
                  <a:srgbClr val="FF9999"/>
                </a:solidFill>
                <a:latin typeface="微软雅黑" charset="0"/>
                <a:ea typeface="微软雅黑" charset="0"/>
                <a:cs typeface="微软雅黑" charset="0"/>
              </a:rPr>
              <a:t>分类模型</a:t>
            </a:r>
            <a:r>
              <a:rPr lang="zh-CN" altLang="en-US" sz="1400" dirty="0" smtClean="0">
                <a:solidFill>
                  <a:srgbClr val="1F1F1F"/>
                </a:solidFill>
                <a:latin typeface="微软雅黑" charset="0"/>
                <a:ea typeface="微软雅黑" charset="0"/>
                <a:cs typeface="微软雅黑" charset="0"/>
              </a:rPr>
              <a:t>构建等方面的研究。现阶段移动端基于生物特征的研究更多的集中在指纹、人脸识别、声音识别等基于生理特征的认证。在行为认证方面的研究相对较少，且比较集中在基于位置信息（</a:t>
            </a:r>
            <a:r>
              <a:rPr lang="en-US" altLang="zh-CN" sz="1400" dirty="0" smtClean="0">
                <a:solidFill>
                  <a:srgbClr val="1F1F1F"/>
                </a:solidFill>
                <a:latin typeface="微软雅黑" charset="0"/>
                <a:ea typeface="微软雅黑" charset="0"/>
                <a:cs typeface="微软雅黑" charset="0"/>
              </a:rPr>
              <a:t>GPS</a:t>
            </a:r>
            <a:r>
              <a:rPr lang="zh-CN" altLang="en-US" sz="1400" dirty="0" smtClean="0">
                <a:solidFill>
                  <a:srgbClr val="1F1F1F"/>
                </a:solidFill>
                <a:latin typeface="微软雅黑" charset="0"/>
                <a:ea typeface="微软雅黑" charset="0"/>
                <a:cs typeface="微软雅黑" charset="0"/>
              </a:rPr>
              <a:t>）、步态等需要持续跟踪采集和认证的特征上。基于虚拟键盘、基于手势触屏等领域的研究尚处于起步阶段。</a:t>
            </a:r>
            <a:endParaRPr lang="zh-CN" altLang="en-US" sz="1400" dirty="0">
              <a:latin typeface="微软雅黑" charset="0"/>
              <a:ea typeface="微软雅黑" charset="0"/>
              <a:cs typeface="微软雅黑" charset="0"/>
            </a:endParaRPr>
          </a:p>
        </p:txBody>
      </p:sp>
      <p:sp>
        <p:nvSpPr>
          <p:cNvPr id="11" name="TextBox 4"/>
          <p:cNvSpPr txBox="1">
            <a:spLocks noChangeArrowheads="1"/>
          </p:cNvSpPr>
          <p:nvPr/>
        </p:nvSpPr>
        <p:spPr bwMode="auto">
          <a:xfrm>
            <a:off x="611561" y="5073858"/>
            <a:ext cx="7776864" cy="1523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defRPr>
            </a:lvl2pPr>
            <a:lvl3pPr>
              <a:defRPr sz="24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2000">
                <a:solidFill>
                  <a:schemeClr val="tx1"/>
                </a:solidFill>
                <a:latin typeface="Calibri" charset="0"/>
                <a:ea typeface="宋体" charset="0"/>
              </a:defRPr>
            </a:lvl5pPr>
            <a:lvl6pPr eaLnBrk="0" hangingPunct="0">
              <a:buFont typeface="Arial" charset="0"/>
              <a:defRPr sz="2000">
                <a:solidFill>
                  <a:schemeClr val="tx1"/>
                </a:solidFill>
                <a:latin typeface="Calibri" charset="0"/>
                <a:ea typeface="宋体" charset="0"/>
              </a:defRPr>
            </a:lvl6pPr>
            <a:lvl7pPr eaLnBrk="0" hangingPunct="0">
              <a:buFont typeface="Arial" charset="0"/>
              <a:defRPr sz="2000">
                <a:solidFill>
                  <a:schemeClr val="tx1"/>
                </a:solidFill>
                <a:latin typeface="Calibri" charset="0"/>
                <a:ea typeface="宋体" charset="0"/>
              </a:defRPr>
            </a:lvl7pPr>
            <a:lvl8pPr eaLnBrk="0" hangingPunct="0">
              <a:buFont typeface="Arial" charset="0"/>
              <a:defRPr sz="2000">
                <a:solidFill>
                  <a:schemeClr val="tx1"/>
                </a:solidFill>
                <a:latin typeface="Calibri" charset="0"/>
                <a:ea typeface="宋体" charset="0"/>
              </a:defRPr>
            </a:lvl8pPr>
            <a:lvl9pPr eaLnBrk="0" hangingPunct="0">
              <a:buFont typeface="Arial" charset="0"/>
              <a:defRPr sz="2000">
                <a:solidFill>
                  <a:schemeClr val="tx1"/>
                </a:solidFill>
                <a:latin typeface="Calibri" charset="0"/>
                <a:ea typeface="宋体" charset="0"/>
              </a:defRPr>
            </a:lvl9pPr>
          </a:lstStyle>
          <a:p>
            <a:pPr eaLnBrk="1" hangingPunct="1">
              <a:lnSpc>
                <a:spcPts val="2400"/>
              </a:lnSpc>
            </a:pPr>
            <a:r>
              <a:rPr lang="zh-CN" altLang="en-US" sz="1800" dirty="0" smtClean="0">
                <a:solidFill>
                  <a:srgbClr val="3EA6C2"/>
                </a:solidFill>
                <a:latin typeface="微软雅黑" charset="0"/>
                <a:ea typeface="微软雅黑" charset="0"/>
                <a:cs typeface="微软雅黑" charset="0"/>
              </a:rPr>
              <a:t>► </a:t>
            </a:r>
            <a:r>
              <a:rPr lang="zh-CN" altLang="en-US" sz="1800" b="1" dirty="0" smtClean="0">
                <a:solidFill>
                  <a:srgbClr val="3EA6C2"/>
                </a:solidFill>
                <a:latin typeface="微软雅黑" charset="0"/>
                <a:ea typeface="微软雅黑" charset="0"/>
                <a:cs typeface="微软雅黑" charset="0"/>
              </a:rPr>
              <a:t>手势触屏行为认证</a:t>
            </a:r>
            <a:endParaRPr lang="en-US" altLang="zh-CN" sz="1800" b="1" dirty="0">
              <a:solidFill>
                <a:srgbClr val="3EA6C2"/>
              </a:solidFill>
              <a:latin typeface="微软雅黑" charset="0"/>
              <a:ea typeface="微软雅黑" charset="0"/>
              <a:cs typeface="微软雅黑" charset="0"/>
            </a:endParaRPr>
          </a:p>
          <a:p>
            <a:pPr eaLnBrk="1" hangingPunct="1">
              <a:lnSpc>
                <a:spcPts val="2400"/>
              </a:lnSpc>
            </a:pPr>
            <a:r>
              <a:rPr lang="zh-CN" altLang="en-US" sz="1400" dirty="0" smtClean="0">
                <a:latin typeface="微软雅黑" charset="0"/>
                <a:ea typeface="微软雅黑" charset="0"/>
                <a:cs typeface="微软雅黑" charset="0"/>
              </a:rPr>
              <a:t>       </a:t>
            </a:r>
            <a:r>
              <a:rPr lang="zh-CN" altLang="en-US" sz="1400" dirty="0" smtClean="0">
                <a:solidFill>
                  <a:schemeClr val="accent2"/>
                </a:solidFill>
                <a:latin typeface="微软雅黑" charset="0"/>
                <a:ea typeface="微软雅黑" charset="0"/>
                <a:cs typeface="微软雅黑" charset="0"/>
              </a:rPr>
              <a:t> 基于手势触屏行为的移动端认证是一个</a:t>
            </a:r>
            <a:r>
              <a:rPr lang="zh-CN" altLang="en-US" sz="1400" dirty="0" smtClean="0">
                <a:solidFill>
                  <a:srgbClr val="FF9999"/>
                </a:solidFill>
                <a:latin typeface="微软雅黑" charset="0"/>
                <a:ea typeface="微软雅黑" charset="0"/>
                <a:cs typeface="微软雅黑" charset="0"/>
              </a:rPr>
              <a:t>崭新</a:t>
            </a:r>
            <a:r>
              <a:rPr lang="zh-CN" altLang="en-US" sz="1400" dirty="0" smtClean="0">
                <a:solidFill>
                  <a:schemeClr val="accent2"/>
                </a:solidFill>
                <a:latin typeface="微软雅黑" charset="0"/>
                <a:ea typeface="微软雅黑" charset="0"/>
                <a:cs typeface="微软雅黑" charset="0"/>
              </a:rPr>
              <a:t>的研究领域，关于该方向的相关研究工作比较少。现有的不多的研究通常提取基于触屏的压力、接触面积、坐标、速度等特征，进行简单的数据分析和处理。研究仅停留在证明手势触屏行为认证具有可行性。在进一步的识别算法以及认证准确性的提高方面的研究仍很匮乏。</a:t>
            </a:r>
            <a:endParaRPr lang="zh-CN" altLang="en-US" sz="1400" dirty="0">
              <a:solidFill>
                <a:schemeClr val="accent2"/>
              </a:solidFill>
              <a:latin typeface="微软雅黑" charset="0"/>
              <a:ea typeface="微软雅黑" charset="0"/>
              <a:cs typeface="微软雅黑" charset="0"/>
            </a:endParaRPr>
          </a:p>
        </p:txBody>
      </p:sp>
    </p:spTree>
    <p:extLst>
      <p:ext uri="{BB962C8B-B14F-4D97-AF65-F5344CB8AC3E}">
        <p14:creationId xmlns:p14="http://schemas.microsoft.com/office/powerpoint/2010/main" val="310744692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899592" y="1556792"/>
            <a:ext cx="224155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3200">
                <a:solidFill>
                  <a:schemeClr val="tx1"/>
                </a:solidFill>
                <a:latin typeface="Calibri" charset="0"/>
                <a:ea typeface="宋体" charset="0"/>
                <a:cs typeface="宋体" charset="0"/>
              </a:defRPr>
            </a:lvl1pPr>
            <a:lvl2pPr>
              <a:defRPr sz="2800">
                <a:solidFill>
                  <a:schemeClr val="tx1"/>
                </a:solidFill>
                <a:latin typeface="Calibri" charset="0"/>
                <a:ea typeface="宋体" charset="0"/>
              </a:defRPr>
            </a:lvl2pPr>
            <a:lvl3pPr>
              <a:defRPr sz="24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2000">
                <a:solidFill>
                  <a:schemeClr val="tx1"/>
                </a:solidFill>
                <a:latin typeface="Calibri" charset="0"/>
                <a:ea typeface="宋体" charset="0"/>
              </a:defRPr>
            </a:lvl5pPr>
            <a:lvl6pPr eaLnBrk="0" hangingPunct="0">
              <a:buFont typeface="Arial" charset="0"/>
              <a:defRPr sz="2000">
                <a:solidFill>
                  <a:schemeClr val="tx1"/>
                </a:solidFill>
                <a:latin typeface="Calibri" charset="0"/>
                <a:ea typeface="宋体" charset="0"/>
              </a:defRPr>
            </a:lvl6pPr>
            <a:lvl7pPr eaLnBrk="0" hangingPunct="0">
              <a:buFont typeface="Arial" charset="0"/>
              <a:defRPr sz="2000">
                <a:solidFill>
                  <a:schemeClr val="tx1"/>
                </a:solidFill>
                <a:latin typeface="Calibri" charset="0"/>
                <a:ea typeface="宋体" charset="0"/>
              </a:defRPr>
            </a:lvl7pPr>
            <a:lvl8pPr eaLnBrk="0" hangingPunct="0">
              <a:buFont typeface="Arial" charset="0"/>
              <a:defRPr sz="2000">
                <a:solidFill>
                  <a:schemeClr val="tx1"/>
                </a:solidFill>
                <a:latin typeface="Calibri" charset="0"/>
                <a:ea typeface="宋体" charset="0"/>
              </a:defRPr>
            </a:lvl8pPr>
            <a:lvl9pPr eaLnBrk="0" hangingPunct="0">
              <a:buFont typeface="Arial" charset="0"/>
              <a:defRPr sz="2000">
                <a:solidFill>
                  <a:schemeClr val="tx1"/>
                </a:solidFill>
                <a:latin typeface="Calibri" charset="0"/>
                <a:ea typeface="宋体" charset="0"/>
              </a:defRPr>
            </a:lvl9pPr>
          </a:lstStyle>
          <a:p>
            <a:pPr eaLnBrk="1" hangingPunct="1"/>
            <a:r>
              <a:rPr lang="zh-CN" altLang="en-US" b="1" dirty="0" smtClean="0">
                <a:solidFill>
                  <a:schemeClr val="bg1"/>
                </a:solidFill>
                <a:latin typeface="+mn-ea"/>
                <a:ea typeface="+mn-ea"/>
                <a:cs typeface="幼圆" charset="0"/>
              </a:rPr>
              <a:t>三</a:t>
            </a:r>
            <a:r>
              <a:rPr lang="en-US" altLang="zh-CN" b="1" dirty="0" smtClean="0">
                <a:solidFill>
                  <a:schemeClr val="bg1"/>
                </a:solidFill>
                <a:latin typeface="+mn-ea"/>
                <a:ea typeface="+mn-ea"/>
                <a:cs typeface="幼圆" charset="0"/>
              </a:rPr>
              <a:t>.</a:t>
            </a:r>
            <a:r>
              <a:rPr lang="zh-CN" altLang="en-US" b="1" dirty="0" smtClean="0">
                <a:solidFill>
                  <a:schemeClr val="bg1"/>
                </a:solidFill>
                <a:latin typeface="+mn-ea"/>
                <a:ea typeface="+mn-ea"/>
                <a:cs typeface="幼圆" charset="0"/>
              </a:rPr>
              <a:t> 研究内容</a:t>
            </a:r>
            <a:endParaRPr lang="zh-CN" altLang="en-US" b="1" dirty="0">
              <a:solidFill>
                <a:schemeClr val="bg1"/>
              </a:solidFill>
              <a:latin typeface="+mn-ea"/>
              <a:ea typeface="+mn-ea"/>
              <a:cs typeface="幼圆" charset="0"/>
            </a:endParaRPr>
          </a:p>
        </p:txBody>
      </p:sp>
      <p:cxnSp>
        <p:nvCxnSpPr>
          <p:cNvPr id="5" name="直接连接符 6"/>
          <p:cNvCxnSpPr/>
          <p:nvPr/>
        </p:nvCxnSpPr>
        <p:spPr>
          <a:xfrm>
            <a:off x="755576" y="2276872"/>
            <a:ext cx="748883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占位符 2"/>
          <p:cNvSpPr>
            <a:spLocks noGrp="1"/>
          </p:cNvSpPr>
          <p:nvPr>
            <p:ph type="body" sz="quarter" idx="11"/>
          </p:nvPr>
        </p:nvSpPr>
        <p:spPr>
          <a:xfrm>
            <a:off x="827584" y="3356992"/>
            <a:ext cx="6912768" cy="1584176"/>
          </a:xfrm>
        </p:spPr>
        <p:txBody>
          <a:bodyPr>
            <a:noAutofit/>
          </a:bodyPr>
          <a:lstStyle/>
          <a:p>
            <a:pPr algn="l"/>
            <a:r>
              <a:rPr lang="en-US" altLang="zh-CN" b="1" dirty="0" smtClean="0">
                <a:solidFill>
                  <a:schemeClr val="bg1"/>
                </a:solidFill>
              </a:rPr>
              <a:t>3.1 </a:t>
            </a:r>
            <a:r>
              <a:rPr lang="zh-CN" altLang="en-US" b="1" dirty="0" smtClean="0">
                <a:solidFill>
                  <a:schemeClr val="bg1"/>
                </a:solidFill>
              </a:rPr>
              <a:t>构想思路</a:t>
            </a:r>
            <a:endParaRPr lang="en-US" altLang="zh-CN" b="1" dirty="0">
              <a:solidFill>
                <a:schemeClr val="bg1"/>
              </a:solidFill>
            </a:endParaRPr>
          </a:p>
          <a:p>
            <a:pPr algn="l"/>
            <a:r>
              <a:rPr lang="en-US" altLang="zh-CN" b="1" dirty="0" smtClean="0">
                <a:solidFill>
                  <a:schemeClr val="bg1"/>
                </a:solidFill>
              </a:rPr>
              <a:t>3.2 </a:t>
            </a:r>
            <a:r>
              <a:rPr lang="en-US" altLang="en-US" b="1" dirty="0" smtClean="0">
                <a:solidFill>
                  <a:schemeClr val="bg1"/>
                </a:solidFill>
                <a:latin typeface="微软雅黑"/>
                <a:ea typeface="微软雅黑"/>
                <a:cs typeface="微软雅黑"/>
              </a:rPr>
              <a:t>总体架构</a:t>
            </a:r>
            <a:endParaRPr lang="en-US" altLang="zh-CN" b="1" dirty="0">
              <a:solidFill>
                <a:schemeClr val="bg1"/>
              </a:solidFill>
              <a:latin typeface="微软雅黑"/>
              <a:ea typeface="微软雅黑"/>
              <a:cs typeface="微软雅黑"/>
            </a:endParaRPr>
          </a:p>
          <a:p>
            <a:pPr algn="l"/>
            <a:endParaRPr lang="en-US" altLang="zh-CN" sz="2200" b="1" dirty="0">
              <a:solidFill>
                <a:schemeClr val="bg1"/>
              </a:solidFill>
            </a:endParaRPr>
          </a:p>
          <a:p>
            <a:pPr algn="l"/>
            <a:endParaRPr lang="en-US" altLang="zh-CN" sz="2200" b="1" dirty="0">
              <a:solidFill>
                <a:schemeClr val="bg1"/>
              </a:solidFill>
            </a:endParaRPr>
          </a:p>
          <a:p>
            <a:pPr algn="l"/>
            <a:endParaRPr lang="en-US" altLang="zh-CN" sz="2200" b="1" dirty="0" smtClean="0">
              <a:solidFill>
                <a:schemeClr val="bg1"/>
              </a:solidFill>
              <a:latin typeface="微软雅黑"/>
              <a:ea typeface="微软雅黑"/>
              <a:cs typeface="微软雅黑"/>
            </a:endParaRPr>
          </a:p>
          <a:p>
            <a:pPr algn="l"/>
            <a:endParaRPr lang="en-US" altLang="zh-CN" sz="2200" b="1" dirty="0" smtClean="0">
              <a:solidFill>
                <a:schemeClr val="bg1"/>
              </a:solidFill>
              <a:latin typeface="微软雅黑"/>
              <a:ea typeface="微软雅黑"/>
              <a:cs typeface="微软雅黑"/>
            </a:endParaRPr>
          </a:p>
          <a:p>
            <a:pPr algn="l"/>
            <a:endParaRPr lang="en-US" altLang="zh-CN" sz="2200" b="1" dirty="0" smtClean="0">
              <a:solidFill>
                <a:schemeClr val="bg1"/>
              </a:solidFill>
              <a:latin typeface="微软雅黑"/>
              <a:cs typeface="微软雅黑"/>
            </a:endParaRPr>
          </a:p>
          <a:p>
            <a:pPr algn="l"/>
            <a:endParaRPr lang="zh-CN" altLang="zh-CN" sz="2200" b="1" dirty="0">
              <a:solidFill>
                <a:schemeClr val="bg1"/>
              </a:solidFill>
            </a:endParaRPr>
          </a:p>
        </p:txBody>
      </p:sp>
    </p:spTree>
    <p:extLst>
      <p:ext uri="{BB962C8B-B14F-4D97-AF65-F5344CB8AC3E}">
        <p14:creationId xmlns:p14="http://schemas.microsoft.com/office/powerpoint/2010/main" val="375689890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4"/>
          <p:cNvSpPr>
            <a:spLocks noGrp="1"/>
          </p:cNvSpPr>
          <p:nvPr>
            <p:ph type="body" sz="quarter" idx="11"/>
          </p:nvPr>
        </p:nvSpPr>
        <p:spPr>
          <a:xfrm>
            <a:off x="8459788" y="71438"/>
            <a:ext cx="539750" cy="333375"/>
          </a:xfrm>
        </p:spPr>
        <p:txBody>
          <a:bodyPr/>
          <a:lstStyle/>
          <a:p>
            <a:r>
              <a:rPr lang="zh-CN" altLang="zh-CN" dirty="0"/>
              <a:t>3</a:t>
            </a:r>
            <a:r>
              <a:rPr lang="en-US" altLang="zh-CN" dirty="0" smtClean="0"/>
              <a:t>.1</a:t>
            </a:r>
            <a:endParaRPr lang="zh-CN" altLang="en-US" dirty="0"/>
          </a:p>
        </p:txBody>
      </p:sp>
      <p:sp>
        <p:nvSpPr>
          <p:cNvPr id="3" name="文本占位符 3"/>
          <p:cNvSpPr>
            <a:spLocks noGrp="1"/>
          </p:cNvSpPr>
          <p:nvPr>
            <p:ph type="body" sz="quarter" idx="10"/>
          </p:nvPr>
        </p:nvSpPr>
        <p:spPr>
          <a:xfrm>
            <a:off x="5796136" y="72008"/>
            <a:ext cx="2628503" cy="332656"/>
          </a:xfrm>
        </p:spPr>
        <p:txBody>
          <a:bodyPr/>
          <a:lstStyle/>
          <a:p>
            <a:r>
              <a:rPr lang="zh-CN" altLang="en-US" sz="1400" dirty="0" smtClean="0"/>
              <a:t>构想思路</a:t>
            </a:r>
            <a:endParaRPr lang="zh-CN" altLang="en-US" sz="1400" dirty="0"/>
          </a:p>
        </p:txBody>
      </p:sp>
      <p:grpSp>
        <p:nvGrpSpPr>
          <p:cNvPr id="51" name="组 50"/>
          <p:cNvGrpSpPr/>
          <p:nvPr/>
        </p:nvGrpSpPr>
        <p:grpSpPr>
          <a:xfrm>
            <a:off x="611560" y="1484784"/>
            <a:ext cx="7848872" cy="5040560"/>
            <a:chOff x="467544" y="836712"/>
            <a:chExt cx="8208912" cy="5328592"/>
          </a:xfrm>
        </p:grpSpPr>
        <p:sp>
          <p:nvSpPr>
            <p:cNvPr id="39" name="左箭头 38"/>
            <p:cNvSpPr/>
            <p:nvPr/>
          </p:nvSpPr>
          <p:spPr>
            <a:xfrm>
              <a:off x="5292080" y="2852936"/>
              <a:ext cx="792088" cy="216024"/>
            </a:xfrm>
            <a:prstGeom prst="leftArrow">
              <a:avLst>
                <a:gd name="adj1" fmla="val 60000"/>
                <a:gd name="adj2" fmla="val 50000"/>
              </a:avLst>
            </a:prstGeom>
            <a:solidFill>
              <a:srgbClr val="3EA6C2"/>
            </a:solidFill>
          </p:spPr>
          <p:style>
            <a:lnRef idx="0">
              <a:schemeClr val="accent1">
                <a:shade val="90000"/>
                <a:hueOff val="0"/>
                <a:satOff val="0"/>
                <a:lumOff val="0"/>
                <a:alphaOff val="0"/>
              </a:schemeClr>
            </a:lnRef>
            <a:fillRef idx="1">
              <a:schemeClr val="accent1">
                <a:shade val="90000"/>
                <a:hueOff val="0"/>
                <a:satOff val="0"/>
                <a:lumOff val="0"/>
                <a:alphaOff val="0"/>
              </a:schemeClr>
            </a:fillRef>
            <a:effectRef idx="0">
              <a:schemeClr val="accent1">
                <a:shade val="90000"/>
                <a:hueOff val="0"/>
                <a:satOff val="0"/>
                <a:lumOff val="0"/>
                <a:alphaOff val="0"/>
              </a:schemeClr>
            </a:effectRef>
            <a:fontRef idx="minor">
              <a:schemeClr val="lt1">
                <a:hueOff val="0"/>
                <a:satOff val="0"/>
                <a:lumOff val="0"/>
                <a:alphaOff val="0"/>
              </a:schemeClr>
            </a:fontRef>
          </p:style>
        </p:sp>
        <p:pic>
          <p:nvPicPr>
            <p:cNvPr id="4" name="图片 3" descr="Screenshot_2014-06-16-21-53-5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5896" y="2243010"/>
              <a:ext cx="1512168" cy="2410126"/>
            </a:xfrm>
            <a:prstGeom prst="rect">
              <a:avLst/>
            </a:prstGeom>
            <a:ln>
              <a:noFill/>
            </a:ln>
            <a:effectLst>
              <a:outerShdw blurRad="292100" dist="139700" dir="2700000" algn="tl" rotWithShape="0">
                <a:srgbClr val="333333">
                  <a:alpha val="65000"/>
                </a:srgbClr>
              </a:outerShdw>
            </a:effectLst>
          </p:spPr>
        </p:pic>
        <p:sp>
          <p:nvSpPr>
            <p:cNvPr id="2" name="圆角矩形 1"/>
            <p:cNvSpPr/>
            <p:nvPr/>
          </p:nvSpPr>
          <p:spPr>
            <a:xfrm>
              <a:off x="467544" y="3140968"/>
              <a:ext cx="1440160" cy="792088"/>
            </a:xfrm>
            <a:prstGeom prst="round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smtClean="0">
                  <a:solidFill>
                    <a:schemeClr val="bg1"/>
                  </a:solidFill>
                </a:rPr>
                <a:t>手势密码</a:t>
              </a:r>
              <a:endParaRPr kumimoji="1" lang="zh-CN" altLang="en-US" dirty="0">
                <a:solidFill>
                  <a:schemeClr val="bg1"/>
                </a:solidFill>
              </a:endParaRPr>
            </a:p>
          </p:txBody>
        </p:sp>
        <p:sp>
          <p:nvSpPr>
            <p:cNvPr id="7" name="圆角矩形 6"/>
            <p:cNvSpPr/>
            <p:nvPr/>
          </p:nvSpPr>
          <p:spPr>
            <a:xfrm>
              <a:off x="7236296" y="3140968"/>
              <a:ext cx="1440160" cy="792088"/>
            </a:xfrm>
            <a:prstGeom prst="round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smtClean="0">
                  <a:solidFill>
                    <a:srgbClr val="FFFFFF"/>
                  </a:solidFill>
                </a:rPr>
                <a:t>手势触屏行为模式</a:t>
              </a:r>
              <a:endParaRPr kumimoji="1" lang="zh-CN" altLang="en-US" dirty="0">
                <a:solidFill>
                  <a:srgbClr val="FFFFFF"/>
                </a:solidFill>
              </a:endParaRPr>
            </a:p>
          </p:txBody>
        </p:sp>
        <p:sp>
          <p:nvSpPr>
            <p:cNvPr id="12" name="圆角右箭头 11"/>
            <p:cNvSpPr/>
            <p:nvPr/>
          </p:nvSpPr>
          <p:spPr>
            <a:xfrm rot="10800000" flipH="1">
              <a:off x="1043608" y="4365104"/>
              <a:ext cx="2016224" cy="1512168"/>
            </a:xfrm>
            <a:prstGeom prst="bentArrow">
              <a:avLst>
                <a:gd name="adj1" fmla="val 13262"/>
                <a:gd name="adj2" fmla="val 13334"/>
                <a:gd name="adj3" fmla="val 17841"/>
                <a:gd name="adj4" fmla="val 44949"/>
              </a:avLst>
            </a:prstGeom>
            <a:solidFill>
              <a:schemeClr val="tx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solidFill>
                  <a:schemeClr val="tx1"/>
                </a:solidFill>
              </a:endParaRPr>
            </a:p>
          </p:txBody>
        </p:sp>
        <p:sp>
          <p:nvSpPr>
            <p:cNvPr id="14" name="圆角矩形 13"/>
            <p:cNvSpPr/>
            <p:nvPr/>
          </p:nvSpPr>
          <p:spPr>
            <a:xfrm>
              <a:off x="3635896" y="5229200"/>
              <a:ext cx="1584176" cy="936104"/>
            </a:xfrm>
            <a:prstGeom prst="round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smtClean="0">
                  <a:solidFill>
                    <a:schemeClr val="bg1"/>
                  </a:solidFill>
                </a:rPr>
                <a:t>匹配评估</a:t>
              </a:r>
              <a:endParaRPr kumimoji="1" lang="en-US" altLang="zh-CN" dirty="0" smtClean="0">
                <a:solidFill>
                  <a:schemeClr val="bg1"/>
                </a:solidFill>
              </a:endParaRPr>
            </a:p>
            <a:p>
              <a:pPr algn="ctr"/>
              <a:r>
                <a:rPr kumimoji="1" lang="zh-CN" altLang="en-US" dirty="0" smtClean="0">
                  <a:solidFill>
                    <a:schemeClr val="bg1"/>
                  </a:solidFill>
                </a:rPr>
                <a:t>用户认证</a:t>
              </a:r>
              <a:endParaRPr kumimoji="1" lang="zh-CN" altLang="en-US" dirty="0">
                <a:solidFill>
                  <a:schemeClr val="bg1"/>
                </a:solidFill>
              </a:endParaRPr>
            </a:p>
          </p:txBody>
        </p:sp>
        <p:sp>
          <p:nvSpPr>
            <p:cNvPr id="15" name="圆角右箭头 14"/>
            <p:cNvSpPr/>
            <p:nvPr/>
          </p:nvSpPr>
          <p:spPr>
            <a:xfrm rot="10800000">
              <a:off x="5796136" y="4509120"/>
              <a:ext cx="2304256" cy="1374708"/>
            </a:xfrm>
            <a:prstGeom prst="bentArrow">
              <a:avLst>
                <a:gd name="adj1" fmla="val 16089"/>
                <a:gd name="adj2" fmla="val 14078"/>
                <a:gd name="adj3" fmla="val 17841"/>
                <a:gd name="adj4" fmla="val 49385"/>
              </a:avLst>
            </a:prstGeom>
            <a:solidFill>
              <a:schemeClr val="tx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solidFill>
                  <a:schemeClr val="tx1"/>
                </a:solidFill>
              </a:endParaRPr>
            </a:p>
          </p:txBody>
        </p:sp>
        <p:sp>
          <p:nvSpPr>
            <p:cNvPr id="17" name="文本框 16"/>
            <p:cNvSpPr txBox="1"/>
            <p:nvPr/>
          </p:nvSpPr>
          <p:spPr>
            <a:xfrm>
              <a:off x="1547664" y="5157192"/>
              <a:ext cx="1368152" cy="369332"/>
            </a:xfrm>
            <a:prstGeom prst="rect">
              <a:avLst/>
            </a:prstGeom>
            <a:noFill/>
          </p:spPr>
          <p:txBody>
            <a:bodyPr wrap="square" rtlCol="0">
              <a:spAutoFit/>
            </a:bodyPr>
            <a:lstStyle/>
            <a:p>
              <a:r>
                <a:rPr kumimoji="1" lang="zh-CN" altLang="en-US" dirty="0" smtClean="0">
                  <a:solidFill>
                    <a:schemeClr val="accent2"/>
                  </a:solidFill>
                </a:rPr>
                <a:t>显性认证</a:t>
              </a:r>
              <a:endParaRPr kumimoji="1" lang="zh-CN" altLang="en-US" dirty="0">
                <a:solidFill>
                  <a:schemeClr val="accent2"/>
                </a:solidFill>
              </a:endParaRPr>
            </a:p>
          </p:txBody>
        </p:sp>
        <p:sp>
          <p:nvSpPr>
            <p:cNvPr id="18" name="文本框 17"/>
            <p:cNvSpPr txBox="1"/>
            <p:nvPr/>
          </p:nvSpPr>
          <p:spPr>
            <a:xfrm>
              <a:off x="6156176" y="5157192"/>
              <a:ext cx="1368152" cy="369332"/>
            </a:xfrm>
            <a:prstGeom prst="rect">
              <a:avLst/>
            </a:prstGeom>
            <a:noFill/>
          </p:spPr>
          <p:txBody>
            <a:bodyPr wrap="square" rtlCol="0">
              <a:spAutoFit/>
            </a:bodyPr>
            <a:lstStyle/>
            <a:p>
              <a:r>
                <a:rPr kumimoji="1" lang="zh-CN" altLang="en-US" dirty="0" smtClean="0">
                  <a:solidFill>
                    <a:schemeClr val="accent2"/>
                  </a:solidFill>
                </a:rPr>
                <a:t>隐性认证</a:t>
              </a:r>
              <a:endParaRPr kumimoji="1" lang="zh-CN" altLang="en-US" dirty="0">
                <a:solidFill>
                  <a:schemeClr val="accent2"/>
                </a:solidFill>
              </a:endParaRPr>
            </a:p>
          </p:txBody>
        </p:sp>
        <p:sp>
          <p:nvSpPr>
            <p:cNvPr id="21" name="上弧形箭头 34"/>
            <p:cNvSpPr/>
            <p:nvPr/>
          </p:nvSpPr>
          <p:spPr>
            <a:xfrm>
              <a:off x="1115616" y="836712"/>
              <a:ext cx="6912768" cy="1728192"/>
            </a:xfrm>
            <a:prstGeom prst="curvedDownArrow">
              <a:avLst>
                <a:gd name="adj1" fmla="val 25000"/>
                <a:gd name="adj2" fmla="val 15477"/>
                <a:gd name="adj3" fmla="val 0"/>
              </a:avLst>
            </a:prstGeom>
            <a:solidFill>
              <a:schemeClr val="tx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solidFill>
                  <a:schemeClr val="tx1"/>
                </a:solidFill>
              </a:endParaRPr>
            </a:p>
          </p:txBody>
        </p:sp>
        <p:sp>
          <p:nvSpPr>
            <p:cNvPr id="23" name="左箭头 22"/>
            <p:cNvSpPr/>
            <p:nvPr/>
          </p:nvSpPr>
          <p:spPr>
            <a:xfrm rot="10800000">
              <a:off x="2843808" y="3894910"/>
              <a:ext cx="792088" cy="216024"/>
            </a:xfrm>
            <a:prstGeom prst="leftArrow">
              <a:avLst>
                <a:gd name="adj1" fmla="val 60000"/>
                <a:gd name="adj2" fmla="val 50000"/>
              </a:avLst>
            </a:prstGeom>
            <a:solidFill>
              <a:srgbClr val="3EA6C2"/>
            </a:solidFill>
          </p:spPr>
          <p:style>
            <a:lnRef idx="0">
              <a:schemeClr val="accent1">
                <a:shade val="90000"/>
                <a:hueOff val="0"/>
                <a:satOff val="0"/>
                <a:lumOff val="0"/>
                <a:alphaOff val="0"/>
              </a:schemeClr>
            </a:lnRef>
            <a:fillRef idx="1">
              <a:schemeClr val="accent1">
                <a:shade val="90000"/>
                <a:hueOff val="0"/>
                <a:satOff val="0"/>
                <a:lumOff val="0"/>
                <a:alphaOff val="0"/>
              </a:schemeClr>
            </a:fillRef>
            <a:effectRef idx="0">
              <a:schemeClr val="accent1">
                <a:shade val="90000"/>
                <a:hueOff val="0"/>
                <a:satOff val="0"/>
                <a:lumOff val="0"/>
                <a:alphaOff val="0"/>
              </a:schemeClr>
            </a:effectRef>
            <a:fontRef idx="minor">
              <a:schemeClr val="lt1">
                <a:hueOff val="0"/>
                <a:satOff val="0"/>
                <a:lumOff val="0"/>
                <a:alphaOff val="0"/>
              </a:schemeClr>
            </a:fontRef>
          </p:style>
        </p:sp>
        <p:grpSp>
          <p:nvGrpSpPr>
            <p:cNvPr id="24" name="组 23"/>
            <p:cNvGrpSpPr/>
            <p:nvPr/>
          </p:nvGrpSpPr>
          <p:grpSpPr>
            <a:xfrm>
              <a:off x="2209921" y="3717032"/>
              <a:ext cx="964891" cy="648072"/>
              <a:chOff x="372228" y="1510360"/>
              <a:chExt cx="964891" cy="771913"/>
            </a:xfrm>
          </p:grpSpPr>
          <p:sp>
            <p:nvSpPr>
              <p:cNvPr id="25" name="圆角矩形 24"/>
              <p:cNvSpPr/>
              <p:nvPr/>
            </p:nvSpPr>
            <p:spPr>
              <a:xfrm>
                <a:off x="372228" y="1510360"/>
                <a:ext cx="964891" cy="771913"/>
              </a:xfrm>
              <a:prstGeom prst="roundRect">
                <a:avLst>
                  <a:gd name="adj" fmla="val 10000"/>
                </a:avLst>
              </a:pr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26" name="圆角矩形 5"/>
              <p:cNvSpPr/>
              <p:nvPr/>
            </p:nvSpPr>
            <p:spPr>
              <a:xfrm>
                <a:off x="394837" y="1532969"/>
                <a:ext cx="919673" cy="726695"/>
              </a:xfrm>
              <a:prstGeom prst="rect">
                <a:avLst/>
              </a:prstGeom>
              <a:solidFill>
                <a:srgbClr val="3EA6C2"/>
              </a:solidFill>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时间间隔</a:t>
                </a:r>
                <a:endParaRPr lang="zh-CN" altLang="en-US" sz="1400" kern="1200" dirty="0">
                  <a:latin typeface="微软雅黑" panose="020B0503020204020204" pitchFamily="34" charset="-122"/>
                  <a:ea typeface="微软雅黑" panose="020B0503020204020204" pitchFamily="34" charset="-122"/>
                </a:endParaRPr>
              </a:p>
            </p:txBody>
          </p:sp>
        </p:grpSp>
        <p:sp>
          <p:nvSpPr>
            <p:cNvPr id="27" name="左箭头 26"/>
            <p:cNvSpPr/>
            <p:nvPr/>
          </p:nvSpPr>
          <p:spPr>
            <a:xfrm rot="10800000">
              <a:off x="2829623" y="2814790"/>
              <a:ext cx="792088" cy="216024"/>
            </a:xfrm>
            <a:prstGeom prst="leftArrow">
              <a:avLst>
                <a:gd name="adj1" fmla="val 60000"/>
                <a:gd name="adj2" fmla="val 50000"/>
              </a:avLst>
            </a:prstGeom>
            <a:solidFill>
              <a:srgbClr val="3EA6C2"/>
            </a:solidFill>
          </p:spPr>
          <p:style>
            <a:lnRef idx="0">
              <a:schemeClr val="accent1">
                <a:shade val="90000"/>
                <a:hueOff val="0"/>
                <a:satOff val="0"/>
                <a:lumOff val="0"/>
                <a:alphaOff val="0"/>
              </a:schemeClr>
            </a:lnRef>
            <a:fillRef idx="1">
              <a:schemeClr val="accent1">
                <a:shade val="90000"/>
                <a:hueOff val="0"/>
                <a:satOff val="0"/>
                <a:lumOff val="0"/>
                <a:alphaOff val="0"/>
              </a:schemeClr>
            </a:fillRef>
            <a:effectRef idx="0">
              <a:schemeClr val="accent1">
                <a:shade val="90000"/>
                <a:hueOff val="0"/>
                <a:satOff val="0"/>
                <a:lumOff val="0"/>
                <a:alphaOff val="0"/>
              </a:schemeClr>
            </a:effectRef>
            <a:fontRef idx="minor">
              <a:schemeClr val="lt1">
                <a:hueOff val="0"/>
                <a:satOff val="0"/>
                <a:lumOff val="0"/>
                <a:alphaOff val="0"/>
              </a:schemeClr>
            </a:fontRef>
          </p:style>
        </p:sp>
        <p:grpSp>
          <p:nvGrpSpPr>
            <p:cNvPr id="28" name="组 27"/>
            <p:cNvGrpSpPr/>
            <p:nvPr/>
          </p:nvGrpSpPr>
          <p:grpSpPr>
            <a:xfrm>
              <a:off x="5724128" y="2636912"/>
              <a:ext cx="964891" cy="648072"/>
              <a:chOff x="372228" y="1510360"/>
              <a:chExt cx="964891" cy="771913"/>
            </a:xfrm>
          </p:grpSpPr>
          <p:sp>
            <p:nvSpPr>
              <p:cNvPr id="29" name="圆角矩形 28"/>
              <p:cNvSpPr/>
              <p:nvPr/>
            </p:nvSpPr>
            <p:spPr>
              <a:xfrm>
                <a:off x="372228" y="1510360"/>
                <a:ext cx="964891" cy="771913"/>
              </a:xfrm>
              <a:prstGeom prst="roundRect">
                <a:avLst>
                  <a:gd name="adj" fmla="val 10000"/>
                </a:avLst>
              </a:pr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0" name="圆角矩形 5"/>
              <p:cNvSpPr/>
              <p:nvPr/>
            </p:nvSpPr>
            <p:spPr>
              <a:xfrm>
                <a:off x="394837" y="1532969"/>
                <a:ext cx="919673" cy="726695"/>
              </a:xfrm>
              <a:prstGeom prst="rect">
                <a:avLst/>
              </a:prstGeom>
              <a:solidFill>
                <a:srgbClr val="3EA6C2"/>
              </a:solidFill>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速度</a:t>
                </a:r>
                <a:endParaRPr lang="zh-CN" altLang="en-US" sz="1400" kern="1200" dirty="0">
                  <a:latin typeface="微软雅黑" panose="020B0503020204020204" pitchFamily="34" charset="-122"/>
                  <a:ea typeface="微软雅黑" panose="020B0503020204020204" pitchFamily="34" charset="-122"/>
                </a:endParaRPr>
              </a:p>
            </p:txBody>
          </p:sp>
        </p:grpSp>
        <p:grpSp>
          <p:nvGrpSpPr>
            <p:cNvPr id="40" name="组 39"/>
            <p:cNvGrpSpPr/>
            <p:nvPr/>
          </p:nvGrpSpPr>
          <p:grpSpPr>
            <a:xfrm>
              <a:off x="2195736" y="2636912"/>
              <a:ext cx="964891" cy="648072"/>
              <a:chOff x="372228" y="1510360"/>
              <a:chExt cx="964891" cy="771913"/>
            </a:xfrm>
          </p:grpSpPr>
          <p:sp>
            <p:nvSpPr>
              <p:cNvPr id="41" name="圆角矩形 40"/>
              <p:cNvSpPr/>
              <p:nvPr/>
            </p:nvSpPr>
            <p:spPr>
              <a:xfrm>
                <a:off x="372228" y="1510360"/>
                <a:ext cx="964891" cy="771913"/>
              </a:xfrm>
              <a:prstGeom prst="roundRect">
                <a:avLst>
                  <a:gd name="adj" fmla="val 10000"/>
                </a:avLst>
              </a:pr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42" name="圆角矩形 5"/>
              <p:cNvSpPr/>
              <p:nvPr/>
            </p:nvSpPr>
            <p:spPr>
              <a:xfrm>
                <a:off x="372228" y="1532969"/>
                <a:ext cx="936104" cy="726694"/>
              </a:xfrm>
              <a:prstGeom prst="rect">
                <a:avLst/>
              </a:prstGeom>
              <a:solidFill>
                <a:srgbClr val="3EA6C2"/>
              </a:solidFill>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zh-CN" altLang="en-US" sz="1400" dirty="0" smtClean="0">
                    <a:latin typeface="微软雅黑" panose="020B0503020204020204" pitchFamily="34" charset="-122"/>
                    <a:ea typeface="微软雅黑" panose="020B0503020204020204" pitchFamily="34" charset="-122"/>
                  </a:rPr>
                  <a:t>压力</a:t>
                </a:r>
                <a:endParaRPr lang="zh-CN" altLang="en-US" sz="1400" kern="1200" dirty="0">
                  <a:latin typeface="微软雅黑" panose="020B0503020204020204" pitchFamily="34" charset="-122"/>
                  <a:ea typeface="微软雅黑" panose="020B0503020204020204" pitchFamily="34" charset="-122"/>
                </a:endParaRPr>
              </a:p>
            </p:txBody>
          </p:sp>
        </p:grpSp>
        <p:sp>
          <p:nvSpPr>
            <p:cNvPr id="43" name="左箭头 42"/>
            <p:cNvSpPr/>
            <p:nvPr/>
          </p:nvSpPr>
          <p:spPr>
            <a:xfrm>
              <a:off x="5292080" y="3861048"/>
              <a:ext cx="792088" cy="216024"/>
            </a:xfrm>
            <a:prstGeom prst="leftArrow">
              <a:avLst>
                <a:gd name="adj1" fmla="val 60000"/>
                <a:gd name="adj2" fmla="val 50000"/>
              </a:avLst>
            </a:prstGeom>
            <a:solidFill>
              <a:srgbClr val="3EA6C2"/>
            </a:solidFill>
          </p:spPr>
          <p:style>
            <a:lnRef idx="0">
              <a:schemeClr val="accent1">
                <a:shade val="90000"/>
                <a:hueOff val="0"/>
                <a:satOff val="0"/>
                <a:lumOff val="0"/>
                <a:alphaOff val="0"/>
              </a:schemeClr>
            </a:lnRef>
            <a:fillRef idx="1">
              <a:schemeClr val="accent1">
                <a:shade val="90000"/>
                <a:hueOff val="0"/>
                <a:satOff val="0"/>
                <a:lumOff val="0"/>
                <a:alphaOff val="0"/>
              </a:schemeClr>
            </a:fillRef>
            <a:effectRef idx="0">
              <a:schemeClr val="accent1">
                <a:shade val="90000"/>
                <a:hueOff val="0"/>
                <a:satOff val="0"/>
                <a:lumOff val="0"/>
                <a:alphaOff val="0"/>
              </a:schemeClr>
            </a:effectRef>
            <a:fontRef idx="minor">
              <a:schemeClr val="lt1">
                <a:hueOff val="0"/>
                <a:satOff val="0"/>
                <a:lumOff val="0"/>
                <a:alphaOff val="0"/>
              </a:schemeClr>
            </a:fontRef>
          </p:style>
        </p:sp>
        <p:grpSp>
          <p:nvGrpSpPr>
            <p:cNvPr id="44" name="组 43"/>
            <p:cNvGrpSpPr/>
            <p:nvPr/>
          </p:nvGrpSpPr>
          <p:grpSpPr>
            <a:xfrm>
              <a:off x="5724128" y="3645024"/>
              <a:ext cx="964891" cy="648072"/>
              <a:chOff x="372228" y="1510360"/>
              <a:chExt cx="964891" cy="771913"/>
            </a:xfrm>
          </p:grpSpPr>
          <p:sp>
            <p:nvSpPr>
              <p:cNvPr id="45" name="圆角矩形 44"/>
              <p:cNvSpPr/>
              <p:nvPr/>
            </p:nvSpPr>
            <p:spPr>
              <a:xfrm>
                <a:off x="372228" y="1510360"/>
                <a:ext cx="964891" cy="771913"/>
              </a:xfrm>
              <a:prstGeom prst="roundRect">
                <a:avLst>
                  <a:gd name="adj" fmla="val 10000"/>
                </a:avLst>
              </a:pr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46" name="圆角矩形 5"/>
              <p:cNvSpPr/>
              <p:nvPr/>
            </p:nvSpPr>
            <p:spPr>
              <a:xfrm>
                <a:off x="394837" y="1532969"/>
                <a:ext cx="919673" cy="726695"/>
              </a:xfrm>
              <a:prstGeom prst="rect">
                <a:avLst/>
              </a:prstGeom>
              <a:solidFill>
                <a:srgbClr val="3EA6C2"/>
              </a:solidFill>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接触面积</a:t>
                </a:r>
                <a:endParaRPr lang="zh-CN" altLang="en-US" sz="1400" kern="1200" dirty="0">
                  <a:latin typeface="微软雅黑" panose="020B0503020204020204" pitchFamily="34" charset="-122"/>
                  <a:ea typeface="微软雅黑" panose="020B0503020204020204" pitchFamily="34" charset="-122"/>
                </a:endParaRPr>
              </a:p>
            </p:txBody>
          </p:sp>
        </p:grpSp>
        <p:sp>
          <p:nvSpPr>
            <p:cNvPr id="47" name="左箭头 46"/>
            <p:cNvSpPr/>
            <p:nvPr/>
          </p:nvSpPr>
          <p:spPr>
            <a:xfrm rot="16200000">
              <a:off x="3995936" y="1700808"/>
              <a:ext cx="792088" cy="216024"/>
            </a:xfrm>
            <a:prstGeom prst="leftArrow">
              <a:avLst>
                <a:gd name="adj1" fmla="val 60000"/>
                <a:gd name="adj2" fmla="val 50000"/>
              </a:avLst>
            </a:prstGeom>
            <a:solidFill>
              <a:srgbClr val="3EA6C2"/>
            </a:solidFill>
          </p:spPr>
          <p:style>
            <a:lnRef idx="0">
              <a:schemeClr val="accent1">
                <a:shade val="90000"/>
                <a:hueOff val="0"/>
                <a:satOff val="0"/>
                <a:lumOff val="0"/>
                <a:alphaOff val="0"/>
              </a:schemeClr>
            </a:lnRef>
            <a:fillRef idx="1">
              <a:schemeClr val="accent1">
                <a:shade val="90000"/>
                <a:hueOff val="0"/>
                <a:satOff val="0"/>
                <a:lumOff val="0"/>
                <a:alphaOff val="0"/>
              </a:schemeClr>
            </a:fillRef>
            <a:effectRef idx="0">
              <a:schemeClr val="accent1">
                <a:shade val="90000"/>
                <a:hueOff val="0"/>
                <a:satOff val="0"/>
                <a:lumOff val="0"/>
                <a:alphaOff val="0"/>
              </a:schemeClr>
            </a:effectRef>
            <a:fontRef idx="minor">
              <a:schemeClr val="lt1">
                <a:hueOff val="0"/>
                <a:satOff val="0"/>
                <a:lumOff val="0"/>
                <a:alphaOff val="0"/>
              </a:schemeClr>
            </a:fontRef>
          </p:style>
        </p:sp>
        <p:grpSp>
          <p:nvGrpSpPr>
            <p:cNvPr id="48" name="组 47"/>
            <p:cNvGrpSpPr/>
            <p:nvPr/>
          </p:nvGrpSpPr>
          <p:grpSpPr>
            <a:xfrm>
              <a:off x="3923928" y="1268760"/>
              <a:ext cx="964891" cy="648072"/>
              <a:chOff x="372228" y="1510360"/>
              <a:chExt cx="964891" cy="771913"/>
            </a:xfrm>
          </p:grpSpPr>
          <p:sp>
            <p:nvSpPr>
              <p:cNvPr id="49" name="圆角矩形 48"/>
              <p:cNvSpPr/>
              <p:nvPr/>
            </p:nvSpPr>
            <p:spPr>
              <a:xfrm>
                <a:off x="372228" y="1510360"/>
                <a:ext cx="964891" cy="771913"/>
              </a:xfrm>
              <a:prstGeom prst="roundRect">
                <a:avLst>
                  <a:gd name="adj" fmla="val 10000"/>
                </a:avLst>
              </a:pr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50" name="圆角矩形 5"/>
              <p:cNvSpPr/>
              <p:nvPr/>
            </p:nvSpPr>
            <p:spPr>
              <a:xfrm>
                <a:off x="394837" y="1532969"/>
                <a:ext cx="919673" cy="726695"/>
              </a:xfrm>
              <a:prstGeom prst="rect">
                <a:avLst/>
              </a:prstGeom>
              <a:solidFill>
                <a:srgbClr val="3EA6C2"/>
              </a:solidFill>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altLang="zh-CN" sz="1400" kern="1200" dirty="0" smtClean="0">
                    <a:latin typeface="微软雅黑" panose="020B0503020204020204" pitchFamily="34" charset="-122"/>
                    <a:ea typeface="微软雅黑" panose="020B0503020204020204" pitchFamily="34" charset="-122"/>
                  </a:rPr>
                  <a:t>X</a:t>
                </a:r>
                <a:r>
                  <a:rPr lang="zh-CN" altLang="en-US" sz="1400" kern="1200" dirty="0" smtClean="0">
                    <a:latin typeface="微软雅黑" panose="020B0503020204020204" pitchFamily="34" charset="-122"/>
                    <a:ea typeface="微软雅黑" panose="020B0503020204020204" pitchFamily="34" charset="-122"/>
                  </a:rPr>
                  <a:t>坐标</a:t>
                </a:r>
                <a:endParaRPr lang="en-US" altLang="zh-CN" sz="1400" kern="1200" dirty="0" smtClean="0">
                  <a:latin typeface="微软雅黑" panose="020B0503020204020204" pitchFamily="34" charset="-122"/>
                  <a:ea typeface="微软雅黑" panose="020B0503020204020204" pitchFamily="34" charset="-122"/>
                </a:endParaRPr>
              </a:p>
              <a:p>
                <a:pPr lvl="0" algn="ctr" defTabSz="622300">
                  <a:lnSpc>
                    <a:spcPct val="90000"/>
                  </a:lnSpc>
                  <a:spcBef>
                    <a:spcPct val="0"/>
                  </a:spcBef>
                  <a:spcAft>
                    <a:spcPct val="35000"/>
                  </a:spcAft>
                </a:pPr>
                <a:r>
                  <a:rPr lang="en-US" altLang="zh-CN" sz="1400" dirty="0" smtClean="0">
                    <a:latin typeface="微软雅黑" panose="020B0503020204020204" pitchFamily="34" charset="-122"/>
                    <a:ea typeface="微软雅黑" panose="020B0503020204020204" pitchFamily="34" charset="-122"/>
                  </a:rPr>
                  <a:t>Y</a:t>
                </a:r>
                <a:r>
                  <a:rPr lang="zh-CN" altLang="en-US" sz="1400" dirty="0" smtClean="0">
                    <a:latin typeface="微软雅黑" panose="020B0503020204020204" pitchFamily="34" charset="-122"/>
                    <a:ea typeface="微软雅黑" panose="020B0503020204020204" pitchFamily="34" charset="-122"/>
                  </a:rPr>
                  <a:t>坐标</a:t>
                </a:r>
                <a:endParaRPr lang="zh-CN" altLang="en-US" sz="1400" kern="1200" dirty="0">
                  <a:latin typeface="微软雅黑" panose="020B0503020204020204" pitchFamily="34" charset="-122"/>
                  <a:ea typeface="微软雅黑" panose="020B0503020204020204" pitchFamily="34" charset="-122"/>
                </a:endParaRPr>
              </a:p>
            </p:txBody>
          </p:sp>
        </p:grpSp>
      </p:grpSp>
      <p:sp>
        <p:nvSpPr>
          <p:cNvPr id="52" name="矩形 51"/>
          <p:cNvSpPr/>
          <p:nvPr/>
        </p:nvSpPr>
        <p:spPr>
          <a:xfrm>
            <a:off x="539552" y="764704"/>
            <a:ext cx="7605016" cy="369332"/>
          </a:xfrm>
          <a:prstGeom prst="rect">
            <a:avLst/>
          </a:prstGeom>
        </p:spPr>
        <p:txBody>
          <a:bodyPr wrap="square">
            <a:spAutoFit/>
          </a:bodyPr>
          <a:lstStyle/>
          <a:p>
            <a:pPr marL="285750" indent="-285750">
              <a:buFont typeface="Wingdings" panose="05000000000000000000" pitchFamily="2" charset="2"/>
              <a:buChar char="p"/>
            </a:pPr>
            <a:r>
              <a:rPr lang="zh-CN" altLang="en-US" b="1" dirty="0" smtClean="0">
                <a:solidFill>
                  <a:schemeClr val="accent5"/>
                </a:solidFill>
              </a:rPr>
              <a:t>构想思路：</a:t>
            </a:r>
            <a:endParaRPr lang="en-US" altLang="zh-CN" b="1" dirty="0">
              <a:solidFill>
                <a:schemeClr val="accent5"/>
              </a:solidFill>
            </a:endParaRPr>
          </a:p>
        </p:txBody>
      </p:sp>
    </p:spTree>
    <p:extLst>
      <p:ext uri="{BB962C8B-B14F-4D97-AF65-F5344CB8AC3E}">
        <p14:creationId xmlns:p14="http://schemas.microsoft.com/office/powerpoint/2010/main" val="166570034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蓝色">
      <a:dk1>
        <a:srgbClr val="2E5094"/>
      </a:dk1>
      <a:lt1>
        <a:srgbClr val="FFFFFF"/>
      </a:lt1>
      <a:dk2>
        <a:srgbClr val="31859B"/>
      </a:dk2>
      <a:lt2>
        <a:srgbClr val="CFDAFF"/>
      </a:lt2>
      <a:accent1>
        <a:srgbClr val="1749BA"/>
      </a:accent1>
      <a:accent2>
        <a:srgbClr val="1F1F1F"/>
      </a:accent2>
      <a:accent3>
        <a:srgbClr val="0070C0"/>
      </a:accent3>
      <a:accent4>
        <a:srgbClr val="595959"/>
      </a:accent4>
      <a:accent5>
        <a:srgbClr val="3EA6C2"/>
      </a:accent5>
      <a:accent6>
        <a:srgbClr val="FFFFFF"/>
      </a:accent6>
      <a:hlink>
        <a:srgbClr val="548DD4"/>
      </a:hlink>
      <a:folHlink>
        <a:srgbClr val="A5A5A5"/>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21357</TotalTime>
  <Words>1475</Words>
  <Application>Microsoft Macintosh PowerPoint</Application>
  <PresentationFormat>全屏显示(4:3)</PresentationFormat>
  <Paragraphs>363</Paragraphs>
  <Slides>29</Slides>
  <Notes>7</Notes>
  <HiddenSlides>0</HiddenSlides>
  <MMClips>0</MMClips>
  <ScaleCrop>false</ScaleCrop>
  <HeadingPairs>
    <vt:vector size="6" baseType="variant">
      <vt:variant>
        <vt:lpstr>主题</vt:lpstr>
      </vt:variant>
      <vt:variant>
        <vt:i4>1</vt:i4>
      </vt:variant>
      <vt:variant>
        <vt:lpstr>嵌入的 OLE 服务器</vt:lpstr>
      </vt:variant>
      <vt:variant>
        <vt:i4>1</vt:i4>
      </vt:variant>
      <vt:variant>
        <vt:lpstr>幻灯片标题</vt:lpstr>
      </vt:variant>
      <vt:variant>
        <vt:i4>29</vt:i4>
      </vt:variant>
    </vt:vector>
  </HeadingPairs>
  <TitlesOfParts>
    <vt:vector size="31" baseType="lpstr">
      <vt:lpstr>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lpj</dc:creator>
  <cp:lastModifiedBy>yuhao wu</cp:lastModifiedBy>
  <cp:revision>306</cp:revision>
  <dcterms:created xsi:type="dcterms:W3CDTF">2013-12-03T00:13:35Z</dcterms:created>
  <dcterms:modified xsi:type="dcterms:W3CDTF">2016-01-06T09:51:50Z</dcterms:modified>
</cp:coreProperties>
</file>