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31B45-6D4B-4B81-9C37-A1DA02012FF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B6B2C-E990-47AD-98CF-B6BAB6C06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90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0DAC-9601-430A-8AD4-A4EF2400043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5227AC-17FB-449B-84B1-D45E5395D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42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0DAC-9601-430A-8AD4-A4EF2400043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5227AC-17FB-449B-84B1-D45E5395D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8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0DAC-9601-430A-8AD4-A4EF2400043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5227AC-17FB-449B-84B1-D45E5395D4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240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0DAC-9601-430A-8AD4-A4EF2400043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5227AC-17FB-449B-84B1-D45E5395D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87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0DAC-9601-430A-8AD4-A4EF2400043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5227AC-17FB-449B-84B1-D45E5395D4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679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0DAC-9601-430A-8AD4-A4EF2400043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5227AC-17FB-449B-84B1-D45E5395D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313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0DAC-9601-430A-8AD4-A4EF2400043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27AC-17FB-449B-84B1-D45E5395D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625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0DAC-9601-430A-8AD4-A4EF2400043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27AC-17FB-449B-84B1-D45E5395D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11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0DAC-9601-430A-8AD4-A4EF2400043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27AC-17FB-449B-84B1-D45E5395D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51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0DAC-9601-430A-8AD4-A4EF2400043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5227AC-17FB-449B-84B1-D45E5395D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2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0DAC-9601-430A-8AD4-A4EF2400043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5227AC-17FB-449B-84B1-D45E5395D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15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0DAC-9601-430A-8AD4-A4EF2400043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5227AC-17FB-449B-84B1-D45E5395D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5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0DAC-9601-430A-8AD4-A4EF2400043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27AC-17FB-449B-84B1-D45E5395D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7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0DAC-9601-430A-8AD4-A4EF2400043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27AC-17FB-449B-84B1-D45E5395D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0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0DAC-9601-430A-8AD4-A4EF2400043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27AC-17FB-449B-84B1-D45E5395D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5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0DAC-9601-430A-8AD4-A4EF2400043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5227AC-17FB-449B-84B1-D45E5395D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4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B0DAC-9601-430A-8AD4-A4EF2400043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5227AC-17FB-449B-84B1-D45E5395D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03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Public-Safety/NYPD-Complaint-Data-Current-Year-To-Date-/5uac-w243" TargetMode="External"/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1A6A9-CE44-43E8-8BBD-A99AF07A5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Neighborhood recommend for a new Chinese restaurant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7E8C1D-170B-45A9-8952-91D62FC2F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XU Shuai</a:t>
            </a:r>
          </a:p>
          <a:p>
            <a:r>
              <a:rPr lang="en-US" altLang="zh-CN" dirty="0"/>
              <a:t>2020/7/29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59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850A7-4DB7-4637-AE6A-B77229EC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	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6A6AC-747F-4E9B-B130-56C98D66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266700"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Cluster 0: high-level restaurant low crime </a:t>
            </a:r>
          </a:p>
          <a:p>
            <a:pPr lvl="1" indent="266700" algn="just"/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recommend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Cluster 1: low-level restaurant high serious crime</a:t>
            </a:r>
          </a:p>
          <a:p>
            <a:pPr lvl="1" indent="266700" algn="just"/>
            <a:r>
              <a:rPr lang="fr-FR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Don’t suggestif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Cluster 2: low-level restaurant very high serious crime</a:t>
            </a:r>
          </a:p>
          <a:p>
            <a:pPr lvl="1" indent="266700" algn="just"/>
            <a:r>
              <a:rPr lang="fr-FR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Don’t suggestif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Cluster 3: low-level restaurant low crime</a:t>
            </a:r>
          </a:p>
          <a:p>
            <a:pPr lvl="1" indent="266700" algn="just"/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Choice alternance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fr-FR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399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1C906-B6F1-405B-9756-C37DF0C1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6. 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60B2F-DE8A-4B11-8DD7-7C74D2B5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recommend</a:t>
            </a:r>
            <a:endParaRPr lang="en-US" altLang="zh-CN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Astoria, Queens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Civic Center, Manhattan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Hunters Point, Queens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Jackson Heights, Queens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Tudor City, Manhattan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Turtle Bay, Manhattan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Choice alternance</a:t>
            </a:r>
          </a:p>
          <a:p>
            <a:pPr marL="800100" lvl="1" indent="-342900" algn="just"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Chelsea, Manhattan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Flatiron, Manhattan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"/>
            </a:pPr>
            <a:r>
              <a:rPr lang="en-US" altLang="zh-CN" sz="14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Noho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Manhattan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50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C7700-73A7-4939-9D49-9298D55B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7. To </a:t>
            </a:r>
            <a:r>
              <a:rPr lang="fr-FR" altLang="zh-CN" dirty="0" err="1"/>
              <a:t>improve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3F884-F538-4BBF-9E61-4D8B63B49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 list of the restaurant:</a:t>
            </a:r>
          </a:p>
          <a:p>
            <a:pPr lvl="1"/>
            <a:r>
              <a:rPr lang="en-US" altLang="zh-CN" sz="1400" b="1" dirty="0">
                <a:latin typeface="等线" panose="02010600030101010101" pitchFamily="2" charset="-122"/>
                <a:cs typeface="Times New Roman" panose="02020603050405020304" pitchFamily="18" charset="0"/>
              </a:rPr>
              <a:t>A list more exact for the restaurants</a:t>
            </a:r>
            <a:endParaRPr lang="en-US" altLang="zh-CN" sz="1400" b="1" dirty="0"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 research of the crimes:</a:t>
            </a:r>
          </a:p>
          <a:p>
            <a:pPr lvl="1"/>
            <a:r>
              <a:rPr lang="en-US" altLang="zh-CN" sz="1400" b="1" dirty="0">
                <a:latin typeface="等线" panose="02010600030101010101" pitchFamily="2" charset="-122"/>
                <a:cs typeface="Times New Roman" panose="02020603050405020304" pitchFamily="18" charset="0"/>
              </a:rPr>
              <a:t>A better way to find the crimes nearby</a:t>
            </a: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 algorithm of the clustering:</a:t>
            </a:r>
          </a:p>
          <a:p>
            <a:pPr lvl="1"/>
            <a:r>
              <a:rPr lang="en-US" altLang="zh-CN" sz="1400" b="1" dirty="0">
                <a:latin typeface="等线" panose="02010600030101010101" pitchFamily="2" charset="-122"/>
                <a:cs typeface="Times New Roman" panose="02020603050405020304" pitchFamily="18" charset="0"/>
              </a:rPr>
              <a:t>Try the others models or coefficients</a:t>
            </a:r>
            <a:endParaRPr lang="en-US" altLang="zh-CN" sz="1400" b="1" dirty="0"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32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F6399-48D0-47DF-963B-30979CB5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A17D0-48B9-46CD-9764-475F8D01E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6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1.1 Background</a:t>
            </a:r>
          </a:p>
          <a:p>
            <a:pPr marL="0" indent="0">
              <a:buNone/>
            </a:pPr>
            <a:r>
              <a:rPr lang="en-US" altLang="zh-CN" sz="2000" dirty="0"/>
              <a:t>Find the preliminary siting for a new Chinese restaurant in New York City by grouping the information of the restaurant existent and the rate of crime</a:t>
            </a:r>
          </a:p>
          <a:p>
            <a:r>
              <a:rPr lang="en-US" altLang="zh-CN" sz="36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1.2 Problem</a:t>
            </a:r>
          </a:p>
          <a:p>
            <a:pPr marL="0" indent="0">
              <a:buNone/>
            </a:pPr>
            <a:r>
              <a:rPr lang="en-US" altLang="zh-CN" sz="2000" dirty="0"/>
              <a:t>A high level of the restaurant;</a:t>
            </a:r>
          </a:p>
          <a:p>
            <a:pPr marL="0" indent="0">
              <a:buNone/>
            </a:pPr>
            <a:r>
              <a:rPr lang="en-US" altLang="zh-CN" sz="2000" dirty="0"/>
              <a:t>A low level of the Chinese restaurant;</a:t>
            </a:r>
          </a:p>
          <a:p>
            <a:pPr marL="0" indent="0">
              <a:buNone/>
            </a:pPr>
            <a:r>
              <a:rPr lang="en-US" altLang="zh-CN" sz="2000" dirty="0"/>
              <a:t>A low level of the crime.</a:t>
            </a:r>
          </a:p>
          <a:p>
            <a:r>
              <a:rPr lang="en-US" altLang="zh-CN" sz="36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1.3 Interest</a:t>
            </a:r>
          </a:p>
          <a:p>
            <a:pPr marL="0" indent="0">
              <a:buNone/>
            </a:pPr>
            <a:r>
              <a:rPr lang="en-US" altLang="zh-CN" sz="2000" dirty="0"/>
              <a:t>new chines restaurant</a:t>
            </a:r>
          </a:p>
        </p:txBody>
      </p:sp>
    </p:spTree>
    <p:extLst>
      <p:ext uri="{BB962C8B-B14F-4D97-AF65-F5344CB8AC3E}">
        <p14:creationId xmlns:p14="http://schemas.microsoft.com/office/powerpoint/2010/main" val="358702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63CF7-C651-4C7D-8BA4-4A586EE8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12D3A-8823-47D1-A42A-86DFA10C6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2.1 data source </a:t>
            </a:r>
            <a:endParaRPr lang="zh-CN" altLang="zh-CN" sz="3600" b="1" kern="100" dirty="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r>
              <a:rPr lang="fr-FR" altLang="zh-CN" dirty="0"/>
              <a:t>Restaurant: </a:t>
            </a:r>
          </a:p>
          <a:p>
            <a:pPr lvl="1"/>
            <a:r>
              <a:rPr lang="fr-FR" altLang="zh-CN" dirty="0" err="1"/>
              <a:t>FourSquare</a:t>
            </a:r>
            <a:r>
              <a:rPr lang="fr-FR" altLang="zh-CN" dirty="0"/>
              <a:t> API, </a:t>
            </a:r>
          </a:p>
          <a:p>
            <a:pPr lvl="1"/>
            <a:r>
              <a:rPr lang="fr-FR" altLang="zh-CN" dirty="0" err="1"/>
              <a:t>geo</a:t>
            </a:r>
            <a:r>
              <a:rPr lang="fr-FR" altLang="zh-CN" dirty="0"/>
              <a:t> info  of the </a:t>
            </a:r>
            <a:r>
              <a:rPr lang="fr-FR" altLang="zh-CN" dirty="0" err="1"/>
              <a:t>neighborhood</a:t>
            </a:r>
            <a:r>
              <a:rPr lang="fr-FR" altLang="zh-CN" dirty="0"/>
              <a:t>  (</a:t>
            </a:r>
            <a:r>
              <a:rPr lang="en-US" altLang="zh-CN" sz="1800" u="sng" dirty="0">
                <a:solidFill>
                  <a:srgbClr val="0000FF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https://geo.nyu.edu/catalog/nyu_2451_34572</a:t>
            </a:r>
            <a:r>
              <a:rPr lang="en-US" altLang="zh-CN" dirty="0"/>
              <a:t>)</a:t>
            </a:r>
          </a:p>
          <a:p>
            <a:r>
              <a:rPr lang="fr-FR" altLang="zh-CN" dirty="0"/>
              <a:t>Crimes:</a:t>
            </a:r>
          </a:p>
          <a:p>
            <a:pPr lvl="1"/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New York City Police Department (NYPD)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u="sng" dirty="0">
                <a:solidFill>
                  <a:srgbClr val="0000FF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https://data.cityofnewyork.us/Public-Safety/NYPD-Complaint-Data-Current-Year-To-Date-/5uac-w243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fr-FR" altLang="zh-CN" dirty="0"/>
          </a:p>
          <a:p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63468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6725F-92E3-4E2C-B580-13D1DEF84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83"/>
            <a:ext cx="10515600" cy="4738780"/>
          </a:xfrm>
        </p:spPr>
        <p:txBody>
          <a:bodyPr/>
          <a:lstStyle/>
          <a:p>
            <a:r>
              <a:rPr lang="en-US" altLang="zh-CN" sz="36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2.2 data choosing</a:t>
            </a:r>
          </a:p>
          <a:p>
            <a:r>
              <a:rPr lang="en-US" altLang="zh-CN" dirty="0"/>
              <a:t>restaurant data</a:t>
            </a:r>
            <a:endParaRPr lang="zh-CN" altLang="zh-CN" dirty="0"/>
          </a:p>
          <a:p>
            <a:pPr marL="800100" lvl="1" indent="-342900" algn="just"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Neighborhood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Latitude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Longitude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venues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crime data</a:t>
            </a:r>
            <a:endParaRPr lang="zh-CN" altLang="zh-CN" dirty="0"/>
          </a:p>
          <a:p>
            <a:pPr marL="800100" lvl="1" indent="-342900" algn="just"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LAW_CAT_CD: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"/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Latitude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"/>
            </a:pPr>
            <a:r>
              <a:rPr lang="en-US" altLang="zh-CN" sz="14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Longitude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b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14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FF7D8-DDB5-4D0D-87FF-6859CE02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Methodology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3FFD3-CED6-4573-87BF-1FF393104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1146"/>
            <a:ext cx="8915400" cy="4180076"/>
          </a:xfrm>
        </p:spPr>
        <p:txBody>
          <a:bodyPr/>
          <a:lstStyle/>
          <a:p>
            <a:r>
              <a:rPr lang="en-US" altLang="zh-CN" dirty="0"/>
              <a:t>Choose the neighborhood base on the number of the restaurant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0591CE-510C-40C1-9C03-2BACA42E3B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3" y="2270880"/>
            <a:ext cx="5507947" cy="36682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BB32DF3-3763-4AAF-ACDD-F9C223FFDF65}"/>
              </a:ext>
            </a:extLst>
          </p:cNvPr>
          <p:cNvSpPr/>
          <p:nvPr/>
        </p:nvSpPr>
        <p:spPr>
          <a:xfrm>
            <a:off x="3142695" y="5131293"/>
            <a:ext cx="2032987" cy="17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3681DB8-11D5-4948-B4F8-B21736B7AEC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264458" y="4915694"/>
            <a:ext cx="1974911" cy="322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6192435-6F35-46E3-BD31-FA922D8D96BD}"/>
              </a:ext>
            </a:extLst>
          </p:cNvPr>
          <p:cNvSpPr txBox="1"/>
          <p:nvPr/>
        </p:nvSpPr>
        <p:spPr>
          <a:xfrm>
            <a:off x="7239369" y="4454029"/>
            <a:ext cx="3586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 err="1"/>
              <a:t>Neighborhoods</a:t>
            </a:r>
            <a:r>
              <a:rPr lang="fr-FR" altLang="zh-CN" dirty="0"/>
              <a:t> </a:t>
            </a:r>
            <a:r>
              <a:rPr lang="fr-FR" altLang="zh-CN" dirty="0" err="1"/>
              <a:t>chosen</a:t>
            </a:r>
            <a:endParaRPr lang="fr-FR" altLang="zh-CN" dirty="0"/>
          </a:p>
          <a:p>
            <a:r>
              <a:rPr lang="fr-FR" altLang="zh-CN" dirty="0"/>
              <a:t>All restaurants &gt;20</a:t>
            </a:r>
          </a:p>
          <a:p>
            <a:r>
              <a:rPr lang="fr-FR" altLang="zh-CN" dirty="0" err="1"/>
              <a:t>Chinese</a:t>
            </a:r>
            <a:r>
              <a:rPr lang="fr-FR" altLang="zh-CN" dirty="0"/>
              <a:t> restaurant &lt;1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99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74B9D-2F36-4776-8C3F-374E82827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794" y="603682"/>
            <a:ext cx="9960006" cy="5573281"/>
          </a:xfrm>
        </p:spPr>
        <p:txBody>
          <a:bodyPr/>
          <a:lstStyle/>
          <a:p>
            <a:r>
              <a:rPr lang="en-US" altLang="zh-CN" dirty="0"/>
              <a:t>Count the number of crimes in a certain distance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026A42-E787-4563-86FA-518D495D03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0175"/>
            <a:ext cx="4210050" cy="4057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DBF766-7636-4DA9-B649-8B285F719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97" y="2027650"/>
            <a:ext cx="4079984" cy="27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0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95550-4543-486E-8B6C-71EF140C8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606" y="514905"/>
            <a:ext cx="9864193" cy="5662058"/>
          </a:xfrm>
        </p:spPr>
        <p:txBody>
          <a:bodyPr/>
          <a:lstStyle/>
          <a:p>
            <a:r>
              <a:rPr lang="en-US" altLang="zh-CN" dirty="0"/>
              <a:t>Merge the data and cluster</a:t>
            </a:r>
          </a:p>
          <a:p>
            <a:endParaRPr lang="en-US" altLang="zh-CN" dirty="0"/>
          </a:p>
          <a:p>
            <a:endParaRPr lang="zh-CN" altLang="zh-CN" dirty="0"/>
          </a:p>
          <a:p>
            <a:pPr marL="800100" lvl="1" indent="-342900" algn="just">
              <a:buFont typeface="Wingdings" panose="05000000000000000000" pitchFamily="2" charset="2"/>
              <a:buChar char=""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All restaurant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"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Chinese restaurant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"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Felony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"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Misdemeanor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"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Violation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fr-FR" altLang="zh-CN" dirty="0"/>
              <a:t>Model</a:t>
            </a:r>
          </a:p>
          <a:p>
            <a:pPr lvl="1"/>
            <a:r>
              <a:rPr lang="fr-FR" altLang="zh-CN" dirty="0" err="1"/>
              <a:t>Kmeans</a:t>
            </a:r>
            <a:endParaRPr lang="fr-FR" altLang="zh-CN" dirty="0"/>
          </a:p>
          <a:p>
            <a:pPr lvl="1"/>
            <a:r>
              <a:rPr lang="fr-FR" altLang="zh-CN" dirty="0"/>
              <a:t>K=4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300DDA-06BF-43A1-95BD-808D9D4A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879" y="992772"/>
            <a:ext cx="6121514" cy="487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B3B81-FBB6-4215-B9AD-35C233EB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Result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2D85D3C-454D-492D-BB0F-5EF17998B05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06" y="1638115"/>
            <a:ext cx="8255493" cy="34044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ABC3792-D088-42C1-A72A-5A2C2355ADB7}"/>
              </a:ext>
            </a:extLst>
          </p:cNvPr>
          <p:cNvSpPr txBox="1"/>
          <p:nvPr/>
        </p:nvSpPr>
        <p:spPr>
          <a:xfrm>
            <a:off x="-71152" y="1690688"/>
            <a:ext cx="31694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Cluster 0: 6 red points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Cluster 1: 3 purple points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Cluster 2: 1 blue point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Cluster 3: 4 green points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76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6A8933C-152F-4FC7-B5D0-C8761E30C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492" y="544611"/>
            <a:ext cx="8856955" cy="5768778"/>
          </a:xfrm>
        </p:spPr>
      </p:pic>
    </p:spTree>
    <p:extLst>
      <p:ext uri="{BB962C8B-B14F-4D97-AF65-F5344CB8AC3E}">
        <p14:creationId xmlns:p14="http://schemas.microsoft.com/office/powerpoint/2010/main" val="89981621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347</Words>
  <Application>Microsoft Office PowerPoint</Application>
  <PresentationFormat>宽屏</PresentationFormat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Century Gothic</vt:lpstr>
      <vt:lpstr>Wingdings</vt:lpstr>
      <vt:lpstr>Wingdings 3</vt:lpstr>
      <vt:lpstr>丝状</vt:lpstr>
      <vt:lpstr>Neighborhood recommend for a new Chinese restaurant</vt:lpstr>
      <vt:lpstr>1. INTRODUCTION</vt:lpstr>
      <vt:lpstr>2. DATA</vt:lpstr>
      <vt:lpstr>PowerPoint 演示文稿</vt:lpstr>
      <vt:lpstr>3. Methodology</vt:lpstr>
      <vt:lpstr>PowerPoint 演示文稿</vt:lpstr>
      <vt:lpstr>PowerPoint 演示文稿</vt:lpstr>
      <vt:lpstr>4. Result</vt:lpstr>
      <vt:lpstr>PowerPoint 演示文稿</vt:lpstr>
      <vt:lpstr>5. Discussion</vt:lpstr>
      <vt:lpstr>6. Conclusion</vt:lpstr>
      <vt:lpstr>7. To improve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Neighborhood recommend for a new Chinese restaurant</dc:title>
  <dc:creator>shuai xu</dc:creator>
  <cp:lastModifiedBy>shuai xu</cp:lastModifiedBy>
  <cp:revision>5</cp:revision>
  <dcterms:created xsi:type="dcterms:W3CDTF">2020-07-30T19:43:59Z</dcterms:created>
  <dcterms:modified xsi:type="dcterms:W3CDTF">2020-07-30T20:14:46Z</dcterms:modified>
</cp:coreProperties>
</file>