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8E6D-EC42-D247-4237-81A9CC1DA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50465-6761-3087-8ED3-5C00229C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EA4F-7295-1E24-3AFA-0B7173EA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0A33-7AE6-0859-DF32-331E71DA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A70A-0730-9EE6-B30E-1AA761CC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C211-1875-02B7-D507-6B5F74D2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D5B9-36ED-3B9F-0183-CE269240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DE44-99AC-90E4-CC23-FFE07BD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386D-6A92-07BB-D937-BE88463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07CC-8EBA-AF2F-64D0-5A6571F0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AD3DF-13EE-ABE4-CEF1-30133364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881A3-2136-559B-6DFD-AC0AC6BD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CA8B-99EC-E20B-7A92-FFFAC1E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00AE-0BA2-ED1B-7B75-5E31080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A767-8ACC-EFD9-BF1E-1146F001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C757-42CA-54C4-E263-8CB7EF60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2DA6-952E-1FBE-23C7-6730A1F4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591D-8C35-C15F-19A5-F37DF133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DA3B-D31E-59C9-C6B8-7957FEE2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6B13-FAA4-2A69-5A05-518C0B8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D73D-9EFF-B9F8-66FB-3CA07BF1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CBD9-5FFA-2142-DE5C-75F78164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2C48-DC08-377C-D5C3-57F4ED79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FE2B-6F66-8EBB-F2B8-DA742A89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4E0B-4B76-B078-19FB-D043C2C0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05B8-4CBF-3769-8F29-142DF54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2788-480A-1157-A7BF-76BD86D6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992C-85E3-4988-8687-D68DF932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CAA9-7AFF-013D-FF7A-687F5191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BAC0-DD1E-82CD-A45A-1A487914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CFB2-DE3E-1CAB-9364-31E4E32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55C3-5E08-5F64-1176-7408F07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98F7-CB0B-5E22-6384-35F36797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248E9-7647-7B2A-ED39-ADAC02EA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25EF0-13A5-27C8-F657-25872918A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39C1B-4CC8-D305-6411-93E8F96AE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E37A6-2BA1-456B-8FD8-E403A7BC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8B740-AC82-2431-596C-E84EEB55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49D88-535D-A2F5-ECBF-0F123E92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3CA8-C83D-6708-0FD5-577998FD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37CCB-A8E7-41B0-5D8A-3507CD7F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C1DA8-B228-C2A1-E8A3-AAAADBA0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44BE6-4816-D09F-0DBB-89240392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8C9C2-7792-5C2C-C4D4-F45C268A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6CD1F-B407-5F1D-1E7C-259524C4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FB5C9-23D8-FCC0-FB88-7F80ED8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EAB4-F2D3-EA73-E547-FE032E7D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4224-F04A-767B-8A3F-D1FA91C7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269E-3E35-19FC-E04C-CE32D93A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B3DB-8207-90F7-6776-A977EA7C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2878-A6A8-AFD6-9A55-77BD01D6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A4A02-347E-B265-ADB0-28BADB7A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F512-B5B2-93D1-EDAA-9EED083E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0E956-0DCC-41AF-8356-CB4A24D1E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71FDA-8147-D783-4ABB-C365B7490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3A25-B3D2-13DE-C66E-612FEEEC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21146-9730-6F72-A1CD-C2129A48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E612-79CF-607A-7957-621B413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A862B-36D1-B8EB-95B7-EC3C992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1526-341D-BF28-0C94-0E57D9B7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73C4-6F9C-AD80-E7D9-3C3AC6218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5E93-E7ED-4C7B-8D79-8D733E49976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91E8-9CA6-5567-D8C6-46F08365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1B05-A26A-C055-8F67-A7999C5FE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F0C-C49B-4D99-8746-BF2C7759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2F7B-DE06-F1A1-3B13-29E189183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1D06-ABF6-6FCB-8E24-BBD2B1B83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5377D-F915-7F75-A12C-2F2B884B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0" y="0"/>
            <a:ext cx="1130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B2D226-1DB0-F9F3-2428-DECAEF3C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57" y="0"/>
            <a:ext cx="755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different types of relatable&#10;&#10;Description automatically generated">
            <a:extLst>
              <a:ext uri="{FF2B5EF4-FFF2-40B4-BE49-F238E27FC236}">
                <a16:creationId xmlns:a16="http://schemas.microsoft.com/office/drawing/2014/main" id="{4C69F7AD-FCD5-733F-AE4B-09133992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85800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48DD304-1CA6-F744-407C-902E99BC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7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A26DEDD-EB78-44BA-EF4B-DF9C47DD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685800"/>
            <a:ext cx="85039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911601E-1424-D5FE-72C5-58D422B8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685800"/>
            <a:ext cx="85039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3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2BDE8EE5-E7E9-F59D-4BB2-F59DBC34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685800"/>
            <a:ext cx="85039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8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0543D-4CBE-680A-7C47-E3EC9AB2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8" y="0"/>
            <a:ext cx="1065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3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Xiaomin Lu</dc:creator>
  <cp:lastModifiedBy>Xiaomin Lu</cp:lastModifiedBy>
  <cp:revision>3</cp:revision>
  <dcterms:created xsi:type="dcterms:W3CDTF">2024-07-12T23:57:10Z</dcterms:created>
  <dcterms:modified xsi:type="dcterms:W3CDTF">2024-07-26T23:47:08Z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8c1083-8924-401d-97ae-40f5eed0fcd8_Enabled">
    <vt:lpwstr>true</vt:lpwstr>
  </property>
  <property fmtid="{D5CDD505-2E9C-101B-9397-08002B2CF9AE}" pid="3" name="MSIP_Label_418c1083-8924-401d-97ae-40f5eed0fcd8_SetDate">
    <vt:lpwstr>2024-07-12T23:58:07Z</vt:lpwstr>
  </property>
  <property fmtid="{D5CDD505-2E9C-101B-9397-08002B2CF9AE}" pid="4" name="MSIP_Label_418c1083-8924-401d-97ae-40f5eed0fcd8_Method">
    <vt:lpwstr>Standard</vt:lpwstr>
  </property>
  <property fmtid="{D5CDD505-2E9C-101B-9397-08002B2CF9AE}" pid="5" name="MSIP_Label_418c1083-8924-401d-97ae-40f5eed0fcd8_Name">
    <vt:lpwstr>418c1083-8924-401d-97ae-40f5eed0fcd8</vt:lpwstr>
  </property>
  <property fmtid="{D5CDD505-2E9C-101B-9397-08002B2CF9AE}" pid="6" name="MSIP_Label_418c1083-8924-401d-97ae-40f5eed0fcd8_SiteId">
    <vt:lpwstr>a5a8bcaa-3292-41e6-b735-5e8b21f4dbfd</vt:lpwstr>
  </property>
  <property fmtid="{D5CDD505-2E9C-101B-9397-08002B2CF9AE}" pid="7" name="MSIP_Label_418c1083-8924-401d-97ae-40f5eed0fcd8_ActionId">
    <vt:lpwstr>3f686c1f-094e-4be4-98fd-fbf093f26d25</vt:lpwstr>
  </property>
  <property fmtid="{D5CDD505-2E9C-101B-9397-08002B2CF9AE}" pid="8" name="MSIP_Label_418c1083-8924-401d-97ae-40f5eed0fcd8_ContentBits">
    <vt:lpwstr>0</vt:lpwstr>
  </property>
</Properties>
</file>