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4"/>
    <p:sldMasterId id="2147483858" r:id="rId5"/>
    <p:sldMasterId id="2147483887" r:id="rId6"/>
    <p:sldMasterId id="2147483928" r:id="rId7"/>
  </p:sldMasterIdLst>
  <p:notesMasterIdLst>
    <p:notesMasterId r:id="rId20"/>
  </p:notesMasterIdLst>
  <p:handoutMasterIdLst>
    <p:handoutMasterId r:id="rId21"/>
  </p:handoutMasterIdLst>
  <p:sldIdLst>
    <p:sldId id="2147479414" r:id="rId8"/>
    <p:sldId id="2147479409" r:id="rId9"/>
    <p:sldId id="2147308827" r:id="rId10"/>
    <p:sldId id="2147479405" r:id="rId11"/>
    <p:sldId id="2147479427" r:id="rId12"/>
    <p:sldId id="2147308846" r:id="rId13"/>
    <p:sldId id="2147479421" r:id="rId14"/>
    <p:sldId id="2147308847" r:id="rId15"/>
    <p:sldId id="2147308848" r:id="rId16"/>
    <p:sldId id="2147479429" r:id="rId17"/>
    <p:sldId id="2147479425" r:id="rId18"/>
    <p:sldId id="2147479407"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7E347E-B4A8-4801-BD80-B18AB32B7172}">
          <p14:sldIdLst>
            <p14:sldId id="2147479414"/>
            <p14:sldId id="2147479409"/>
            <p14:sldId id="2147308827"/>
            <p14:sldId id="2147479405"/>
            <p14:sldId id="2147479427"/>
            <p14:sldId id="2147308846"/>
            <p14:sldId id="2147479421"/>
            <p14:sldId id="2147308847"/>
            <p14:sldId id="2147308848"/>
            <p14:sldId id="2147479429"/>
            <p14:sldId id="2147479425"/>
            <p14:sldId id="214747940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974B00F-3060-2273-B730-1DE3963AA8FE}" name="Patricia Johnson (Contractor)" initials="PJ(" userId="S::Patricia.Johnson2@gilead.com::a856605c-6600-4917-b464-299a935e7078" providerId="AD"/>
  <p188:author id="{E24DE216-D54A-0213-CE77-5A7F9B72994A}" name="Julie Peloquin" initials="JP" userId="S::julie.peloquin@gilead.com::5c74c883-0e1a-441f-9270-90f97de9a2e7" providerId="AD"/>
  <p188:author id="{FD1E9F1E-D738-A1DE-1B0E-2CCCCE8C1537}" name="Shahla Bolbolan" initials="SB" userId="S::shahla.bolbolan@gilead.com::4e5faef4-051b-4adc-b291-0d435384080a" providerId="AD"/>
  <p188:author id="{6ACEEE73-E90B-C789-AF4B-157F33BA735B}" name="Xiaomin Lu" initials="XL" userId="S::Xiaomin.Lu@gilead.com::42419631-bd19-4e2d-8d0e-2a49042d0d37" providerId="AD"/>
  <p188:author id="{596B5E76-D044-5E30-8419-ED6467454DB9}" name="Lisa Boyette" initials="LB" userId="S::Lisa.Boyette@gilead.com::24cc2e01-2130-4f78-ae8d-8253b197adea" providerId="AD"/>
  <p188:author id="{FD3F9279-794A-2CDC-8437-B5D6D7949789}" name="Lisa Boyette" initials="LB" userId="S::lisa.boyette@gilead.com::24cc2e01-2130-4f78-ae8d-8253b197adea" providerId="AD"/>
  <p188:author id="{368FE280-FCB1-142D-3882-31369A16FB26}" name="Michelle Nguyen  (Business Conduct)" initials="" userId="S::michelle.nguyen9@gilead.com::7dbbfac1-0b80-4f11-b32c-22723485b9b9" providerId="AD"/>
  <p188:author id="{DA578B8D-688A-94D6-6FE8-56A5ACE37751}" name="Andrew Billin" initials="AB" userId="S::Andrew.Billin@gilead.com::bb80ba1e-8d55-497c-975f-19bdeb1b6669" providerId="AD"/>
  <p188:author id="{CDAE4B9E-4D9A-6BB4-BE35-1D3694FC7CED}" name="Xiaomin Lu" initials="XL" userId="S::xiaomin.lu@gilead.com::42419631-bd19-4e2d-8d0e-2a49042d0d37" providerId="AD"/>
  <p188:author id="{A6308AA0-492E-6428-CE75-B2CBC3669245}" name="Caroline Tonussi" initials="CT" userId="S::caroline.tonussi@gilead.com::39d8f1d8-339f-4626-bb9d-08415e142e0d" providerId="AD"/>
  <p188:author id="{62C479BA-D7D3-3C59-BF31-B875107EBACE}" name="Andrew Billin" initials="AB" userId="S::andrew.billin@gilead.com::bb80ba1e-8d55-497c-975f-19bdeb1b6669" providerId="AD"/>
  <p188:author id="{30E3B5C4-ABF1-B7EE-88A4-F5FFF8E289DB}" name="Jason Melehani" initials="JM" userId="S::jason.melehani@gilead.com::93603e9a-d746-4d7c-89da-7c5ef8b091f7" providerId="AD"/>
  <p188:author id="{C7996ACC-7532-BC5E-6DDF-F76E70140F04}" name="Aansh Jarmarwala" initials="AJ" userId="S::aansh.jarmarwala@gilead.com::d1ecf981-ff73-4c49-9aea-3992e9fcc385" providerId="AD"/>
  <p188:author id="{0FA57FF0-F5B4-44BC-6F90-160FC4BD56AE}" name="Celeste Hsieh" initials="CH" userId="S::celeste.hsieh@gilead.com::3c23dc7f-1c43-4092-97b9-786e6178431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rica Forsyth" initials="EF" lastIdx="2" clrIdx="0">
    <p:extLst>
      <p:ext uri="{19B8F6BF-5375-455C-9EA6-DF929625EA0E}">
        <p15:presenceInfo xmlns:p15="http://schemas.microsoft.com/office/powerpoint/2012/main" userId="S::erica.forsyth@gilead.com::b9a171fb-066d-4117-9a52-5cd4e79e9a2a" providerId="AD"/>
      </p:ext>
    </p:extLst>
  </p:cmAuthor>
  <p:cmAuthor id="2" name="Michael Watkins" initials="MW" lastIdx="1" clrIdx="1">
    <p:extLst>
      <p:ext uri="{19B8F6BF-5375-455C-9EA6-DF929625EA0E}">
        <p15:presenceInfo xmlns:p15="http://schemas.microsoft.com/office/powerpoint/2012/main" userId="S::michael.watkins@gilead.com::99abfd93-6bd6-420c-be5e-aad26f5ed1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DE4"/>
    <a:srgbClr val="D11241"/>
    <a:srgbClr val="C50F3C"/>
    <a:srgbClr val="203661"/>
    <a:srgbClr val="203662"/>
    <a:srgbClr val="FFFFFF"/>
    <a:srgbClr val="909BB1"/>
    <a:srgbClr val="909BB0"/>
    <a:srgbClr val="C6CAC6"/>
    <a:srgbClr val="8CA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4" d="100"/>
          <a:sy n="84" d="100"/>
        </p:scale>
        <p:origin x="552" y="67"/>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AC698C-573B-2645-822C-EB630962E39D}"/>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DCD773C3-3F6A-5E47-992F-9E36DA6F7739}"/>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78625986-F7E3-FB4E-BFD2-9CA1D5A44BFD}" type="datetimeFigureOut">
              <a:rPr lang="en-US" smtClean="0"/>
              <a:t>7/29/2024</a:t>
            </a:fld>
            <a:endParaRPr lang="en-US"/>
          </a:p>
        </p:txBody>
      </p:sp>
      <p:sp>
        <p:nvSpPr>
          <p:cNvPr id="4" name="Footer Placeholder 3">
            <a:extLst>
              <a:ext uri="{FF2B5EF4-FFF2-40B4-BE49-F238E27FC236}">
                <a16:creationId xmlns:a16="http://schemas.microsoft.com/office/drawing/2014/main" id="{C0794A69-5FE4-3E4E-848D-98E71AC7821D}"/>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8734878-53A5-D441-A64C-EF631CD25BE1}"/>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9AAC908-D68A-B146-BE89-B13BCB38E5ED}" type="slidenum">
              <a:rPr lang="en-US" smtClean="0"/>
              <a:t>‹#›</a:t>
            </a:fld>
            <a:endParaRPr lang="en-US"/>
          </a:p>
        </p:txBody>
      </p:sp>
    </p:spTree>
    <p:extLst>
      <p:ext uri="{BB962C8B-B14F-4D97-AF65-F5344CB8AC3E}">
        <p14:creationId xmlns:p14="http://schemas.microsoft.com/office/powerpoint/2010/main" val="3331574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20CC4C0-4BEC-6A42-B274-47FC6FF54BFE}" type="datetimeFigureOut">
              <a:rPr lang="en-US" smtClean="0"/>
              <a:t>7/29/2024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7BF232A-D0AC-9B4F-A822-05618EDB3A67}" type="slidenum">
              <a:rPr lang="en-US" smtClean="0"/>
              <a:t>‹#›</a:t>
            </a:fld>
            <a:endParaRPr lang="en-US"/>
          </a:p>
        </p:txBody>
      </p:sp>
    </p:spTree>
    <p:extLst>
      <p:ext uri="{BB962C8B-B14F-4D97-AF65-F5344CB8AC3E}">
        <p14:creationId xmlns:p14="http://schemas.microsoft.com/office/powerpoint/2010/main" val="2238543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90000"/>
              </a:lnSpc>
              <a:spcBef>
                <a:spcPts val="400"/>
              </a:spcBef>
              <a:spcAft>
                <a:spcPts val="600"/>
              </a:spcAft>
              <a:buFont typeface="Arial,Sans-Serif"/>
              <a:buChar char="•"/>
            </a:pPr>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BF232A-D0AC-9B4F-A822-05618EDB3A6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7479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01B5F0-18D8-4AC5-AEF4-025FF1B315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700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01B5F0-18D8-4AC5-AEF4-025FF1B315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097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01B5F0-18D8-4AC5-AEF4-025FF1B315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57068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C50F3C"/>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3CA030-B9BB-F44B-87E8-9D88D615959F}"/>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71CDD-03B6-5447-B8EF-BC2DD2AB7DD2}"/>
              </a:ext>
            </a:extLst>
          </p:cNvPr>
          <p:cNvSpPr>
            <a:spLocks noGrp="1"/>
          </p:cNvSpPr>
          <p:nvPr>
            <p:ph type="ctrTitle" hasCustomPrompt="1"/>
          </p:nvPr>
        </p:nvSpPr>
        <p:spPr>
          <a:xfrm>
            <a:off x="609600" y="1658249"/>
            <a:ext cx="10058400" cy="2387600"/>
          </a:xfrm>
        </p:spPr>
        <p:txBody>
          <a:bodyPr anchor="b"/>
          <a:lstStyle>
            <a:lvl1pPr algn="l">
              <a:lnSpc>
                <a:spcPct val="80000"/>
              </a:lnSpc>
              <a:defRPr sz="5000" b="1" i="0" spc="0" baseline="0">
                <a:solidFill>
                  <a:schemeClr val="bg1"/>
                </a:solidFill>
                <a:latin typeface="Trebuchet MS" panose="020B070302020209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C3572D1E-ECF6-C04B-874C-31D977FFD310}"/>
              </a:ext>
            </a:extLst>
          </p:cNvPr>
          <p:cNvSpPr>
            <a:spLocks noGrp="1"/>
          </p:cNvSpPr>
          <p:nvPr>
            <p:ph type="subTitle" idx="1" hasCustomPrompt="1"/>
          </p:nvPr>
        </p:nvSpPr>
        <p:spPr>
          <a:xfrm>
            <a:off x="609600" y="4077886"/>
            <a:ext cx="10058400" cy="1655762"/>
          </a:xfrm>
        </p:spPr>
        <p:txBody>
          <a:bodyPr anchor="t">
            <a:noAutofit/>
          </a:bodyPr>
          <a:lstStyle>
            <a:lvl1pPr marL="0" indent="0" algn="l">
              <a:lnSpc>
                <a:spcPct val="110000"/>
              </a:lnSpc>
              <a:buNone/>
              <a:defRPr sz="1500" b="0" i="0" kern="800" spc="300" baseline="0">
                <a:solidFill>
                  <a:schemeClr val="bg2">
                    <a:lumMod val="20000"/>
                    <a:lumOff val="80000"/>
                  </a:schemeClr>
                </a:solidFill>
                <a:latin typeface="Trebuchet MS" panose="020B070302020209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7">
            <a:extLst>
              <a:ext uri="{FF2B5EF4-FFF2-40B4-BE49-F238E27FC236}">
                <a16:creationId xmlns:a16="http://schemas.microsoft.com/office/drawing/2014/main" id="{1776B36C-1ADE-4B47-A218-99AEE676BE57}"/>
              </a:ext>
            </a:extLst>
          </p:cNvPr>
          <p:cNvPicPr>
            <a:picLocks noChangeAspect="1"/>
          </p:cNvPicPr>
          <p:nvPr userDrawn="1"/>
        </p:nvPicPr>
        <p:blipFill>
          <a:blip r:embed="rId2"/>
          <a:stretch>
            <a:fillRect/>
          </a:stretch>
        </p:blipFill>
        <p:spPr>
          <a:xfrm>
            <a:off x="11784591" y="6415616"/>
            <a:ext cx="196394" cy="261858"/>
          </a:xfrm>
          <a:prstGeom prst="rect">
            <a:avLst/>
          </a:prstGeom>
        </p:spPr>
      </p:pic>
      <p:pic>
        <p:nvPicPr>
          <p:cNvPr id="6" name="Picture 5">
            <a:extLst>
              <a:ext uri="{FF2B5EF4-FFF2-40B4-BE49-F238E27FC236}">
                <a16:creationId xmlns:a16="http://schemas.microsoft.com/office/drawing/2014/main" id="{2B0F7620-0E7C-AB48-9117-2E580F93F8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3279" y="637899"/>
            <a:ext cx="1793826" cy="496752"/>
          </a:xfrm>
          <a:prstGeom prst="rect">
            <a:avLst/>
          </a:prstGeom>
        </p:spPr>
      </p:pic>
    </p:spTree>
    <p:extLst>
      <p:ext uri="{BB962C8B-B14F-4D97-AF65-F5344CB8AC3E}">
        <p14:creationId xmlns:p14="http://schemas.microsoft.com/office/powerpoint/2010/main" val="81507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176D08-DDAD-E54A-B358-69F6739D98FC}"/>
              </a:ext>
            </a:extLst>
          </p:cNvPr>
          <p:cNvSpPr>
            <a:spLocks noGrp="1"/>
          </p:cNvSpPr>
          <p:nvPr>
            <p:ph sz="half" idx="1" hasCustomPrompt="1"/>
          </p:nvPr>
        </p:nvSpPr>
        <p:spPr>
          <a:xfrm>
            <a:off x="495300" y="1189899"/>
            <a:ext cx="3406140" cy="4351338"/>
          </a:xfrm>
        </p:spPr>
        <p:txBody>
          <a:bodyPr anchor="ctr">
            <a:noAutofit/>
          </a:bodyPr>
          <a:lstStyle>
            <a:lvl1pPr algn="l">
              <a:lnSpc>
                <a:spcPct val="80000"/>
              </a:lnSpc>
              <a:defRPr sz="3200" b="1" i="0">
                <a:solidFill>
                  <a:schemeClr val="accent1"/>
                </a:solidFill>
                <a:latin typeface="Trebuchet MS" panose="020B0703020202090204" pitchFamily="34" charset="0"/>
                <a:cs typeface="Trebuchet MS" panose="020B0703020202090204" pitchFamily="34" charset="0"/>
              </a:defRPr>
            </a:lvl1pPr>
          </a:lstStyle>
          <a:p>
            <a:pPr lvl="0"/>
            <a:r>
              <a:rPr lang="en-US"/>
              <a:t>Edit master text styles</a:t>
            </a:r>
          </a:p>
        </p:txBody>
      </p:sp>
      <p:sp>
        <p:nvSpPr>
          <p:cNvPr id="7" name="Slide Number Placeholder 6">
            <a:extLst>
              <a:ext uri="{FF2B5EF4-FFF2-40B4-BE49-F238E27FC236}">
                <a16:creationId xmlns:a16="http://schemas.microsoft.com/office/drawing/2014/main" id="{81BB3B64-FFC3-D742-A6BD-5B3A95232C50}"/>
              </a:ext>
            </a:extLst>
          </p:cNvPr>
          <p:cNvSpPr>
            <a:spLocks noGrp="1"/>
          </p:cNvSpPr>
          <p:nvPr>
            <p:ph type="sldNum" sz="quarter" idx="12"/>
          </p:nvPr>
        </p:nvSpPr>
        <p:spPr/>
        <p:txBody>
          <a:bodyPr/>
          <a:lstStyle/>
          <a:p>
            <a:fld id="{4BEAA09E-D67E-864E-8466-C38E88600C4F}" type="slidenum">
              <a:rPr lang="en-US" smtClean="0"/>
              <a:t>‹#›</a:t>
            </a:fld>
            <a:endParaRPr lang="en-US"/>
          </a:p>
        </p:txBody>
      </p:sp>
      <p:pic>
        <p:nvPicPr>
          <p:cNvPr id="8" name="Picture 7">
            <a:extLst>
              <a:ext uri="{FF2B5EF4-FFF2-40B4-BE49-F238E27FC236}">
                <a16:creationId xmlns:a16="http://schemas.microsoft.com/office/drawing/2014/main" id="{B9753706-DED6-894F-BE2A-F4DA16AF10A4}"/>
              </a:ext>
            </a:extLst>
          </p:cNvPr>
          <p:cNvPicPr>
            <a:picLocks noChangeAspect="1"/>
          </p:cNvPicPr>
          <p:nvPr userDrawn="1"/>
        </p:nvPicPr>
        <p:blipFill>
          <a:blip r:embed="rId2"/>
          <a:stretch>
            <a:fillRect/>
          </a:stretch>
        </p:blipFill>
        <p:spPr>
          <a:xfrm>
            <a:off x="11765651" y="6408817"/>
            <a:ext cx="206592" cy="275456"/>
          </a:xfrm>
          <a:prstGeom prst="rect">
            <a:avLst/>
          </a:prstGeom>
        </p:spPr>
      </p:pic>
      <p:cxnSp>
        <p:nvCxnSpPr>
          <p:cNvPr id="9" name="Straight Connector 8">
            <a:extLst>
              <a:ext uri="{FF2B5EF4-FFF2-40B4-BE49-F238E27FC236}">
                <a16:creationId xmlns:a16="http://schemas.microsoft.com/office/drawing/2014/main" id="{F113FFD9-00BB-A343-8353-85DCCB1A6FE5}"/>
              </a:ext>
            </a:extLst>
          </p:cNvPr>
          <p:cNvCxnSpPr>
            <a:cxnSpLocks/>
          </p:cNvCxnSpPr>
          <p:nvPr userDrawn="1"/>
        </p:nvCxnSpPr>
        <p:spPr>
          <a:xfrm>
            <a:off x="4260501" y="1628503"/>
            <a:ext cx="0" cy="34747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 Placeholder 8">
            <a:extLst>
              <a:ext uri="{FF2B5EF4-FFF2-40B4-BE49-F238E27FC236}">
                <a16:creationId xmlns:a16="http://schemas.microsoft.com/office/drawing/2014/main" id="{56E2F89F-DE6E-8E49-BDFB-6B8DE8B72ABF}"/>
              </a:ext>
            </a:extLst>
          </p:cNvPr>
          <p:cNvSpPr>
            <a:spLocks noGrp="1"/>
          </p:cNvSpPr>
          <p:nvPr>
            <p:ph type="body" sz="quarter" idx="13" hasCustomPrompt="1"/>
          </p:nvPr>
        </p:nvSpPr>
        <p:spPr>
          <a:xfrm>
            <a:off x="4606972" y="800327"/>
            <a:ext cx="7157992" cy="5257346"/>
          </a:xfrm>
        </p:spPr>
        <p:txBody>
          <a:bodyPr anchor="ctr"/>
          <a:lstStyle>
            <a:lvl1pPr>
              <a:lnSpc>
                <a:spcPct val="110000"/>
              </a:lnSpc>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Slide Number Placeholder 5">
            <a:extLst>
              <a:ext uri="{FF2B5EF4-FFF2-40B4-BE49-F238E27FC236}">
                <a16:creationId xmlns:a16="http://schemas.microsoft.com/office/drawing/2014/main" id="{18F56A3F-5A2F-DF4C-8531-9765BE13BE71}"/>
              </a:ext>
            </a:extLst>
          </p:cNvPr>
          <p:cNvSpPr txBox="1">
            <a:spLocks/>
          </p:cNvSpPr>
          <p:nvPr userDrawn="1"/>
        </p:nvSpPr>
        <p:spPr>
          <a:xfrm>
            <a:off x="4606972"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2372048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Comparis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176D08-DDAD-E54A-B358-69F6739D98FC}"/>
              </a:ext>
            </a:extLst>
          </p:cNvPr>
          <p:cNvSpPr>
            <a:spLocks noGrp="1"/>
          </p:cNvSpPr>
          <p:nvPr>
            <p:ph sz="half" idx="1" hasCustomPrompt="1"/>
          </p:nvPr>
        </p:nvSpPr>
        <p:spPr>
          <a:xfrm>
            <a:off x="495301" y="1189899"/>
            <a:ext cx="5169520" cy="4351338"/>
          </a:xfrm>
        </p:spPr>
        <p:txBody>
          <a:bodyPr anchor="ctr">
            <a:normAutofit/>
          </a:bodyPr>
          <a:lstStyle>
            <a:lvl1pPr algn="l">
              <a:lnSpc>
                <a:spcPct val="80000"/>
              </a:lnSpc>
              <a:defRPr sz="3200" b="1" i="0">
                <a:solidFill>
                  <a:srgbClr val="C50F3C"/>
                </a:solidFill>
                <a:latin typeface="Trebuchet MS" panose="020B0703020202090204" pitchFamily="34" charset="0"/>
                <a:cs typeface="Trebuchet MS" panose="020B0703020202090204" pitchFamily="34" charset="0"/>
              </a:defRPr>
            </a:lvl1pPr>
          </a:lstStyle>
          <a:p>
            <a:pPr lvl="0"/>
            <a:r>
              <a:rPr lang="en-US"/>
              <a:t>Edit master text styles</a:t>
            </a:r>
          </a:p>
        </p:txBody>
      </p:sp>
      <p:sp>
        <p:nvSpPr>
          <p:cNvPr id="2" name="Rectangle 1">
            <a:extLst>
              <a:ext uri="{FF2B5EF4-FFF2-40B4-BE49-F238E27FC236}">
                <a16:creationId xmlns:a16="http://schemas.microsoft.com/office/drawing/2014/main" id="{5549406C-54AA-BB4A-A894-DCE9A23B31DE}"/>
              </a:ext>
            </a:extLst>
          </p:cNvPr>
          <p:cNvSpPr/>
          <p:nvPr userDrawn="1"/>
        </p:nvSpPr>
        <p:spPr>
          <a:xfrm>
            <a:off x="6096000" y="0"/>
            <a:ext cx="6096000" cy="6858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Proxima Nova Regular" panose="02000506030000020004" pitchFamily="2" charset="0"/>
            </a:endParaRPr>
          </a:p>
        </p:txBody>
      </p:sp>
      <p:pic>
        <p:nvPicPr>
          <p:cNvPr id="11" name="Picture 10">
            <a:extLst>
              <a:ext uri="{FF2B5EF4-FFF2-40B4-BE49-F238E27FC236}">
                <a16:creationId xmlns:a16="http://schemas.microsoft.com/office/drawing/2014/main" id="{F1F86E1D-B041-3D46-9EA6-1DD6635C6137}"/>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10" name="Slide Number Placeholder 5">
            <a:extLst>
              <a:ext uri="{FF2B5EF4-FFF2-40B4-BE49-F238E27FC236}">
                <a16:creationId xmlns:a16="http://schemas.microsoft.com/office/drawing/2014/main" id="{30793998-CC84-E64D-8A94-F65145AB7FF6}"/>
              </a:ext>
            </a:extLst>
          </p:cNvPr>
          <p:cNvSpPr>
            <a:spLocks noGrp="1"/>
          </p:cNvSpPr>
          <p:nvPr>
            <p:ph type="sldNum" sz="quarter" idx="4"/>
          </p:nvPr>
        </p:nvSpPr>
        <p:spPr>
          <a:xfrm>
            <a:off x="6307014" y="6400799"/>
            <a:ext cx="745915"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3" name="Slide Number Placeholder 5">
            <a:extLst>
              <a:ext uri="{FF2B5EF4-FFF2-40B4-BE49-F238E27FC236}">
                <a16:creationId xmlns:a16="http://schemas.microsoft.com/office/drawing/2014/main" id="{B3D04CDF-30AA-BD42-9801-F9501FB5719E}"/>
              </a:ext>
            </a:extLst>
          </p:cNvPr>
          <p:cNvSpPr txBox="1">
            <a:spLocks/>
          </p:cNvSpPr>
          <p:nvPr userDrawn="1"/>
        </p:nvSpPr>
        <p:spPr>
          <a:xfrm>
            <a:off x="7803493"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
        <p:nvSpPr>
          <p:cNvPr id="15" name="Content Placeholder 2">
            <a:extLst>
              <a:ext uri="{FF2B5EF4-FFF2-40B4-BE49-F238E27FC236}">
                <a16:creationId xmlns:a16="http://schemas.microsoft.com/office/drawing/2014/main" id="{49485C5B-773B-DE46-85DF-AACE4DA08667}"/>
              </a:ext>
            </a:extLst>
          </p:cNvPr>
          <p:cNvSpPr>
            <a:spLocks noGrp="1"/>
          </p:cNvSpPr>
          <p:nvPr>
            <p:ph sz="half" idx="10" hasCustomPrompt="1"/>
          </p:nvPr>
        </p:nvSpPr>
        <p:spPr>
          <a:xfrm>
            <a:off x="6531428" y="1189899"/>
            <a:ext cx="5053353" cy="4351338"/>
          </a:xfrm>
        </p:spPr>
        <p:txBody>
          <a:bodyPr anchor="ctr">
            <a:normAutofit/>
          </a:bodyPr>
          <a:lstStyle>
            <a:lvl1pPr algn="l">
              <a:lnSpc>
                <a:spcPct val="80000"/>
              </a:lnSpc>
              <a:defRPr sz="3200" b="0" i="0">
                <a:solidFill>
                  <a:schemeClr val="tx1"/>
                </a:solidFill>
                <a:latin typeface="Trebuchet MS" panose="020B0703020202090204" pitchFamily="34" charset="0"/>
                <a:cs typeface="Rockwell Nova Light" panose="02060303020205020403" pitchFamily="18" charset="0"/>
              </a:defRPr>
            </a:lvl1pPr>
          </a:lstStyle>
          <a:p>
            <a:pPr lvl="0"/>
            <a:r>
              <a:rPr lang="en-US"/>
              <a:t>Edit master text styles </a:t>
            </a:r>
          </a:p>
        </p:txBody>
      </p:sp>
    </p:spTree>
    <p:extLst>
      <p:ext uri="{BB962C8B-B14F-4D97-AF65-F5344CB8AC3E}">
        <p14:creationId xmlns:p14="http://schemas.microsoft.com/office/powerpoint/2010/main" val="2856764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Comparison -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49406C-54AA-BB4A-A894-DCE9A23B31DE}"/>
              </a:ext>
            </a:extLst>
          </p:cNvPr>
          <p:cNvSpPr/>
          <p:nvPr userDrawn="1"/>
        </p:nvSpPr>
        <p:spPr>
          <a:xfrm>
            <a:off x="0" y="0"/>
            <a:ext cx="6096000" cy="6858000"/>
          </a:xfrm>
          <a:prstGeom prst="rect">
            <a:avLst/>
          </a:prstGeom>
          <a:solidFill>
            <a:srgbClr val="20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Proxima Nova Regular" panose="02000506030000020004" pitchFamily="2" charset="0"/>
            </a:endParaRPr>
          </a:p>
        </p:txBody>
      </p:sp>
      <p:sp>
        <p:nvSpPr>
          <p:cNvPr id="3" name="Content Placeholder 2">
            <a:extLst>
              <a:ext uri="{FF2B5EF4-FFF2-40B4-BE49-F238E27FC236}">
                <a16:creationId xmlns:a16="http://schemas.microsoft.com/office/drawing/2014/main" id="{0D176D08-DDAD-E54A-B358-69F6739D98FC}"/>
              </a:ext>
            </a:extLst>
          </p:cNvPr>
          <p:cNvSpPr>
            <a:spLocks noGrp="1"/>
          </p:cNvSpPr>
          <p:nvPr>
            <p:ph sz="half" idx="1" hasCustomPrompt="1"/>
          </p:nvPr>
        </p:nvSpPr>
        <p:spPr>
          <a:xfrm>
            <a:off x="495300" y="1189899"/>
            <a:ext cx="5081891" cy="4351338"/>
          </a:xfrm>
          <a:ln>
            <a:noFill/>
          </a:ln>
        </p:spPr>
        <p:txBody>
          <a:bodyPr anchor="ctr">
            <a:normAutofit/>
          </a:bodyPr>
          <a:lstStyle>
            <a:lvl1pPr algn="l">
              <a:lnSpc>
                <a:spcPct val="80000"/>
              </a:lnSpc>
              <a:defRPr sz="3200" b="1" i="0">
                <a:ln>
                  <a:noFill/>
                </a:ln>
                <a:solidFill>
                  <a:schemeClr val="bg1"/>
                </a:solidFill>
                <a:latin typeface="Trebuchet MS" panose="020B0703020202090204" pitchFamily="34" charset="0"/>
                <a:cs typeface="Trebuchet MS" panose="020B0703020202090204" pitchFamily="34" charset="0"/>
              </a:defRPr>
            </a:lvl1pPr>
          </a:lstStyle>
          <a:p>
            <a:pPr lvl="0"/>
            <a:r>
              <a:rPr lang="en-US"/>
              <a:t>Edit master text styles</a:t>
            </a:r>
          </a:p>
        </p:txBody>
      </p:sp>
      <p:pic>
        <p:nvPicPr>
          <p:cNvPr id="11" name="Picture 10">
            <a:extLst>
              <a:ext uri="{FF2B5EF4-FFF2-40B4-BE49-F238E27FC236}">
                <a16:creationId xmlns:a16="http://schemas.microsoft.com/office/drawing/2014/main" id="{F1F86E1D-B041-3D46-9EA6-1DD6635C6137}"/>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10" name="Slide Number Placeholder 5">
            <a:extLst>
              <a:ext uri="{FF2B5EF4-FFF2-40B4-BE49-F238E27FC236}">
                <a16:creationId xmlns:a16="http://schemas.microsoft.com/office/drawing/2014/main" id="{311BB367-3720-D040-9568-E85258049C9E}"/>
              </a:ext>
            </a:extLst>
          </p:cNvPr>
          <p:cNvSpPr>
            <a:spLocks noGrp="1"/>
          </p:cNvSpPr>
          <p:nvPr>
            <p:ph type="sldNum" sz="quarter" idx="4"/>
          </p:nvPr>
        </p:nvSpPr>
        <p:spPr>
          <a:xfrm>
            <a:off x="6307014" y="6400799"/>
            <a:ext cx="745915"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3" name="Slide Number Placeholder 5">
            <a:extLst>
              <a:ext uri="{FF2B5EF4-FFF2-40B4-BE49-F238E27FC236}">
                <a16:creationId xmlns:a16="http://schemas.microsoft.com/office/drawing/2014/main" id="{333D9061-B4C8-E14D-8CCD-998F2E9D900D}"/>
              </a:ext>
            </a:extLst>
          </p:cNvPr>
          <p:cNvSpPr txBox="1">
            <a:spLocks/>
          </p:cNvSpPr>
          <p:nvPr userDrawn="1"/>
        </p:nvSpPr>
        <p:spPr>
          <a:xfrm>
            <a:off x="7803493"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
        <p:nvSpPr>
          <p:cNvPr id="14" name="Content Placeholder 2">
            <a:extLst>
              <a:ext uri="{FF2B5EF4-FFF2-40B4-BE49-F238E27FC236}">
                <a16:creationId xmlns:a16="http://schemas.microsoft.com/office/drawing/2014/main" id="{889A7CD5-599F-5647-A261-6F4FC4C7C71D}"/>
              </a:ext>
            </a:extLst>
          </p:cNvPr>
          <p:cNvSpPr>
            <a:spLocks noGrp="1"/>
          </p:cNvSpPr>
          <p:nvPr>
            <p:ph sz="half" idx="10" hasCustomPrompt="1"/>
          </p:nvPr>
        </p:nvSpPr>
        <p:spPr>
          <a:xfrm>
            <a:off x="6531428" y="1189899"/>
            <a:ext cx="5141763" cy="4351338"/>
          </a:xfrm>
        </p:spPr>
        <p:txBody>
          <a:bodyPr anchor="ctr">
            <a:normAutofit/>
          </a:bodyPr>
          <a:lstStyle>
            <a:lvl1pPr algn="l">
              <a:lnSpc>
                <a:spcPct val="80000"/>
              </a:lnSpc>
              <a:defRPr sz="3200" b="0" i="0">
                <a:solidFill>
                  <a:schemeClr val="accent1"/>
                </a:solidFill>
                <a:latin typeface="Trebuchet MS" panose="020B0703020202090204" pitchFamily="34" charset="0"/>
                <a:cs typeface="Trebuchet MS" panose="020B0703020202090204" pitchFamily="34" charset="0"/>
              </a:defRPr>
            </a:lvl1pPr>
          </a:lstStyle>
          <a:p>
            <a:pPr lvl="0"/>
            <a:r>
              <a:rPr lang="en-US"/>
              <a:t>Edit master text styles</a:t>
            </a:r>
          </a:p>
        </p:txBody>
      </p:sp>
    </p:spTree>
    <p:extLst>
      <p:ext uri="{BB962C8B-B14F-4D97-AF65-F5344CB8AC3E}">
        <p14:creationId xmlns:p14="http://schemas.microsoft.com/office/powerpoint/2010/main" val="2275800056"/>
      </p:ext>
    </p:extLst>
  </p:cSld>
  <p:clrMapOvr>
    <a:masterClrMapping/>
  </p:clrMapOvr>
  <p:extLst>
    <p:ext uri="{DCECCB84-F9BA-43D5-87BE-67443E8EF086}">
      <p15:sldGuideLst xmlns:p15="http://schemas.microsoft.com/office/powerpoint/2012/main">
        <p15:guide id="1" pos="41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icture Spli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49406C-54AA-BB4A-A894-DCE9A23B31DE}"/>
              </a:ext>
            </a:extLst>
          </p:cNvPr>
          <p:cNvSpPr/>
          <p:nvPr userDrawn="1"/>
        </p:nvSpPr>
        <p:spPr>
          <a:xfrm>
            <a:off x="6096000" y="0"/>
            <a:ext cx="6096000" cy="6858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Proxima Nova Regular" panose="02000506030000020004" pitchFamily="2" charset="0"/>
            </a:endParaRPr>
          </a:p>
        </p:txBody>
      </p:sp>
      <p:sp>
        <p:nvSpPr>
          <p:cNvPr id="9" name="Slide Number Placeholder 5">
            <a:extLst>
              <a:ext uri="{FF2B5EF4-FFF2-40B4-BE49-F238E27FC236}">
                <a16:creationId xmlns:a16="http://schemas.microsoft.com/office/drawing/2014/main" id="{D613E1D2-5834-AD41-804E-D607287602C5}"/>
              </a:ext>
            </a:extLst>
          </p:cNvPr>
          <p:cNvSpPr>
            <a:spLocks noGrp="1"/>
          </p:cNvSpPr>
          <p:nvPr>
            <p:ph type="sldNum" sz="quarter" idx="4"/>
          </p:nvPr>
        </p:nvSpPr>
        <p:spPr>
          <a:xfrm>
            <a:off x="6307014" y="6400799"/>
            <a:ext cx="745915"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DF170BCB-3373-5549-9815-B668B2498165}"/>
              </a:ext>
            </a:extLst>
          </p:cNvPr>
          <p:cNvSpPr txBox="1">
            <a:spLocks/>
          </p:cNvSpPr>
          <p:nvPr userDrawn="1"/>
        </p:nvSpPr>
        <p:spPr>
          <a:xfrm>
            <a:off x="7803493"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pic>
        <p:nvPicPr>
          <p:cNvPr id="15" name="Picture 14">
            <a:extLst>
              <a:ext uri="{FF2B5EF4-FFF2-40B4-BE49-F238E27FC236}">
                <a16:creationId xmlns:a16="http://schemas.microsoft.com/office/drawing/2014/main" id="{F8C30483-00F3-D64E-AAE5-F07B9B5C01D3}"/>
              </a:ext>
            </a:extLst>
          </p:cNvPr>
          <p:cNvPicPr>
            <a:picLocks noChangeAspect="1"/>
          </p:cNvPicPr>
          <p:nvPr userDrawn="1"/>
        </p:nvPicPr>
        <p:blipFill>
          <a:blip r:embed="rId2"/>
          <a:stretch>
            <a:fillRect/>
          </a:stretch>
        </p:blipFill>
        <p:spPr>
          <a:xfrm>
            <a:off x="11690406" y="6408817"/>
            <a:ext cx="206592" cy="275456"/>
          </a:xfrm>
          <a:prstGeom prst="rect">
            <a:avLst/>
          </a:prstGeom>
        </p:spPr>
      </p:pic>
      <p:sp>
        <p:nvSpPr>
          <p:cNvPr id="8" name="Content Placeholder 2">
            <a:extLst>
              <a:ext uri="{FF2B5EF4-FFF2-40B4-BE49-F238E27FC236}">
                <a16:creationId xmlns:a16="http://schemas.microsoft.com/office/drawing/2014/main" id="{A0ECE671-F431-CD4B-9BF1-7FDB1F327553}"/>
              </a:ext>
            </a:extLst>
          </p:cNvPr>
          <p:cNvSpPr>
            <a:spLocks noGrp="1"/>
          </p:cNvSpPr>
          <p:nvPr>
            <p:ph sz="half" idx="1" hasCustomPrompt="1"/>
          </p:nvPr>
        </p:nvSpPr>
        <p:spPr>
          <a:xfrm>
            <a:off x="6531429" y="1189899"/>
            <a:ext cx="5141762" cy="4351338"/>
          </a:xfrm>
        </p:spPr>
        <p:txBody>
          <a:bodyPr anchor="ctr">
            <a:normAutofit/>
          </a:bodyPr>
          <a:lstStyle>
            <a:lvl1pPr algn="l">
              <a:lnSpc>
                <a:spcPct val="80000"/>
              </a:lnSpc>
              <a:defRPr sz="3200" b="0" i="0">
                <a:solidFill>
                  <a:schemeClr val="accent1"/>
                </a:solidFill>
                <a:latin typeface="Trebuchet MS" panose="020B0703020202090204" pitchFamily="34" charset="0"/>
                <a:cs typeface="Trebuchet MS" panose="020B0703020202090204" pitchFamily="34" charset="0"/>
              </a:defRPr>
            </a:lvl1pPr>
          </a:lstStyle>
          <a:p>
            <a:pPr lvl="0"/>
            <a:r>
              <a:rPr lang="en-US"/>
              <a:t>Edit master text styles</a:t>
            </a:r>
          </a:p>
        </p:txBody>
      </p:sp>
      <p:sp>
        <p:nvSpPr>
          <p:cNvPr id="5" name="Picture Placeholder 4">
            <a:extLst>
              <a:ext uri="{FF2B5EF4-FFF2-40B4-BE49-F238E27FC236}">
                <a16:creationId xmlns:a16="http://schemas.microsoft.com/office/drawing/2014/main" id="{FE634AED-FE2D-5A49-9C4F-52E8C06D7549}"/>
              </a:ext>
            </a:extLst>
          </p:cNvPr>
          <p:cNvSpPr>
            <a:spLocks noGrp="1"/>
          </p:cNvSpPr>
          <p:nvPr>
            <p:ph type="pic" sz="quarter" idx="10"/>
          </p:nvPr>
        </p:nvSpPr>
        <p:spPr>
          <a:xfrm>
            <a:off x="0" y="0"/>
            <a:ext cx="6095999" cy="6858000"/>
          </a:xfrm>
        </p:spPr>
        <p:txBody>
          <a:bodyPr/>
          <a:lstStyle/>
          <a:p>
            <a:endParaRPr lang="en-US"/>
          </a:p>
        </p:txBody>
      </p:sp>
    </p:spTree>
    <p:extLst>
      <p:ext uri="{BB962C8B-B14F-4D97-AF65-F5344CB8AC3E}">
        <p14:creationId xmlns:p14="http://schemas.microsoft.com/office/powerpoint/2010/main" val="253691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365125"/>
            <a:ext cx="10972800" cy="987019"/>
          </a:xfrm>
        </p:spPr>
        <p:txBody>
          <a:bodyPr/>
          <a:lstStyle>
            <a:lvl1pPr algn="l">
              <a:lnSpc>
                <a:spcPct val="80000"/>
              </a:lnSpc>
              <a:defRPr b="1" i="0">
                <a:solidFill>
                  <a:schemeClr val="accent1"/>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577516" y="1942677"/>
            <a:ext cx="10972800" cy="4229524"/>
          </a:xfrm>
        </p:spPr>
        <p:txBody>
          <a:bodyPr/>
          <a:lstStyle>
            <a:lvl1pPr>
              <a:lnSpc>
                <a:spcPct val="110000"/>
              </a:lnSpc>
              <a:spcAft>
                <a:spcPts val="800"/>
              </a:spcAft>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6CCA6249-8962-9949-96AE-7C11B8F0135F}"/>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1840035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365125"/>
            <a:ext cx="10972800" cy="987019"/>
          </a:xfrm>
        </p:spPr>
        <p:txBody>
          <a:bodyPr/>
          <a:lstStyle>
            <a:lvl1pPr algn="l">
              <a:lnSpc>
                <a:spcPct val="80000"/>
              </a:lnSpc>
              <a:defRPr b="1" i="0">
                <a:solidFill>
                  <a:schemeClr val="tx2"/>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577516" y="1942677"/>
            <a:ext cx="10972800" cy="4229524"/>
          </a:xfrm>
        </p:spPr>
        <p:txBody>
          <a:bodyPr/>
          <a:lstStyle>
            <a:lvl1pPr>
              <a:lnSpc>
                <a:spcPct val="110000"/>
              </a:lnSpc>
              <a:spcAft>
                <a:spcPts val="800"/>
              </a:spcAft>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6CCA6249-8962-9949-96AE-7C11B8F0135F}"/>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1918215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365125"/>
            <a:ext cx="10972800" cy="987019"/>
          </a:xfrm>
        </p:spPr>
        <p:txBody>
          <a:bodyPr/>
          <a:lstStyle>
            <a:lvl1pPr algn="l">
              <a:lnSpc>
                <a:spcPct val="80000"/>
              </a:lnSpc>
              <a:defRPr b="1" i="0">
                <a:solidFill>
                  <a:schemeClr val="accent1"/>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577516" y="1942677"/>
            <a:ext cx="5399951" cy="4229524"/>
          </a:xfrm>
        </p:spPr>
        <p:txBody>
          <a:bodyPr/>
          <a:lstStyle>
            <a:lvl1pPr>
              <a:lnSpc>
                <a:spcPct val="110000"/>
              </a:lnSpc>
              <a:spcAft>
                <a:spcPts val="800"/>
              </a:spcAft>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6CCA6249-8962-9949-96AE-7C11B8F0135F}"/>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
        <p:nvSpPr>
          <p:cNvPr id="11" name="Content Placeholder 7">
            <a:extLst>
              <a:ext uri="{FF2B5EF4-FFF2-40B4-BE49-F238E27FC236}">
                <a16:creationId xmlns:a16="http://schemas.microsoft.com/office/drawing/2014/main" id="{A0CAA9C4-E772-E443-A2A4-0F2D14E98910}"/>
              </a:ext>
            </a:extLst>
          </p:cNvPr>
          <p:cNvSpPr>
            <a:spLocks noGrp="1"/>
          </p:cNvSpPr>
          <p:nvPr>
            <p:ph sz="quarter" idx="14"/>
          </p:nvPr>
        </p:nvSpPr>
        <p:spPr>
          <a:xfrm>
            <a:off x="6150365" y="1942677"/>
            <a:ext cx="5399951" cy="4229524"/>
          </a:xfrm>
        </p:spPr>
        <p:txBody>
          <a:bodyPr/>
          <a:lstStyle>
            <a:lvl1pPr>
              <a:lnSpc>
                <a:spcPct val="110000"/>
              </a:lnSpc>
              <a:spcAft>
                <a:spcPts val="800"/>
              </a:spcAft>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21881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365125"/>
            <a:ext cx="10972800" cy="987019"/>
          </a:xfrm>
        </p:spPr>
        <p:txBody>
          <a:bodyPr/>
          <a:lstStyle>
            <a:lvl1pPr algn="l">
              <a:lnSpc>
                <a:spcPct val="80000"/>
              </a:lnSpc>
              <a:defRPr b="1" i="0">
                <a:solidFill>
                  <a:schemeClr val="accent1"/>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577517" y="1942677"/>
            <a:ext cx="3516658" cy="4229524"/>
          </a:xfrm>
        </p:spPr>
        <p:txBody>
          <a:bodyPr/>
          <a:lstStyle>
            <a:lvl1pPr>
              <a:lnSpc>
                <a:spcPct val="110000"/>
              </a:lnSpc>
              <a:spcAft>
                <a:spcPts val="800"/>
              </a:spcAft>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6CCA6249-8962-9949-96AE-7C11B8F0135F}"/>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
        <p:nvSpPr>
          <p:cNvPr id="11" name="Content Placeholder 7">
            <a:extLst>
              <a:ext uri="{FF2B5EF4-FFF2-40B4-BE49-F238E27FC236}">
                <a16:creationId xmlns:a16="http://schemas.microsoft.com/office/drawing/2014/main" id="{A0CAA9C4-E772-E443-A2A4-0F2D14E98910}"/>
              </a:ext>
            </a:extLst>
          </p:cNvPr>
          <p:cNvSpPr>
            <a:spLocks noGrp="1"/>
          </p:cNvSpPr>
          <p:nvPr>
            <p:ph sz="quarter" idx="14"/>
          </p:nvPr>
        </p:nvSpPr>
        <p:spPr>
          <a:xfrm>
            <a:off x="4305587" y="1942677"/>
            <a:ext cx="3516658" cy="4229524"/>
          </a:xfrm>
        </p:spPr>
        <p:txBody>
          <a:bodyPr/>
          <a:lstStyle>
            <a:lvl1pPr>
              <a:lnSpc>
                <a:spcPct val="110000"/>
              </a:lnSpc>
              <a:spcAft>
                <a:spcPts val="800"/>
              </a:spcAft>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5" name="Content Placeholder 7">
            <a:extLst>
              <a:ext uri="{FF2B5EF4-FFF2-40B4-BE49-F238E27FC236}">
                <a16:creationId xmlns:a16="http://schemas.microsoft.com/office/drawing/2014/main" id="{CC246391-91B4-BC47-A6BA-88CFDDCA116C}"/>
              </a:ext>
            </a:extLst>
          </p:cNvPr>
          <p:cNvSpPr>
            <a:spLocks noGrp="1"/>
          </p:cNvSpPr>
          <p:nvPr>
            <p:ph sz="quarter" idx="18"/>
          </p:nvPr>
        </p:nvSpPr>
        <p:spPr>
          <a:xfrm>
            <a:off x="8033658" y="1942677"/>
            <a:ext cx="3516658" cy="4229524"/>
          </a:xfrm>
        </p:spPr>
        <p:txBody>
          <a:bodyPr/>
          <a:lstStyle>
            <a:lvl1pPr>
              <a:lnSpc>
                <a:spcPct val="110000"/>
              </a:lnSpc>
              <a:spcAft>
                <a:spcPts val="800"/>
              </a:spcAft>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9793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 With Footer">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0E1FAF-85CD-FA4B-81FE-A9FD82D22E2F}"/>
              </a:ext>
            </a:extLst>
          </p:cNvPr>
          <p:cNvSpPr>
            <a:spLocks noGrp="1"/>
          </p:cNvSpPr>
          <p:nvPr>
            <p:ph type="sldNum" sz="quarter" idx="12"/>
          </p:nvPr>
        </p:nvSpPr>
        <p:spPr/>
        <p:txBody>
          <a:bodyPr/>
          <a:lstStyle>
            <a:lvl1pPr>
              <a:defRPr>
                <a:solidFill>
                  <a:schemeClr val="tx1">
                    <a:lumMod val="40000"/>
                    <a:lumOff val="60000"/>
                  </a:schemeClr>
                </a:solidFill>
              </a:defRPr>
            </a:lvl1pPr>
          </a:lstStyle>
          <a:p>
            <a:fld id="{4BEAA09E-D67E-864E-8466-C38E88600C4F}" type="slidenum">
              <a:rPr lang="en-US" smtClean="0"/>
              <a:pPr/>
              <a:t>‹#›</a:t>
            </a:fld>
            <a:endParaRPr lang="en-US"/>
          </a:p>
        </p:txBody>
      </p:sp>
      <p:pic>
        <p:nvPicPr>
          <p:cNvPr id="5" name="Picture 4">
            <a:extLst>
              <a:ext uri="{FF2B5EF4-FFF2-40B4-BE49-F238E27FC236}">
                <a16:creationId xmlns:a16="http://schemas.microsoft.com/office/drawing/2014/main" id="{F7216341-DBB4-0D4B-B285-B706134D811C}"/>
              </a:ext>
            </a:extLst>
          </p:cNvPr>
          <p:cNvPicPr>
            <a:picLocks noChangeAspect="1"/>
          </p:cNvPicPr>
          <p:nvPr userDrawn="1"/>
        </p:nvPicPr>
        <p:blipFill>
          <a:blip r:embed="rId2"/>
          <a:stretch>
            <a:fillRect/>
          </a:stretch>
        </p:blipFill>
        <p:spPr>
          <a:xfrm>
            <a:off x="11765651" y="6408817"/>
            <a:ext cx="206592" cy="275456"/>
          </a:xfrm>
          <a:prstGeom prst="rect">
            <a:avLst/>
          </a:prstGeom>
        </p:spPr>
      </p:pic>
    </p:spTree>
    <p:extLst>
      <p:ext uri="{BB962C8B-B14F-4D97-AF65-F5344CB8AC3E}">
        <p14:creationId xmlns:p14="http://schemas.microsoft.com/office/powerpoint/2010/main" val="430031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d Background">
    <p:bg>
      <p:bgPr>
        <a:solidFill>
          <a:srgbClr val="C50F3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60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C50F3C"/>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3CA030-B9BB-F44B-87E8-9D88D615959F}"/>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71CDD-03B6-5447-B8EF-BC2DD2AB7DD2}"/>
              </a:ext>
            </a:extLst>
          </p:cNvPr>
          <p:cNvSpPr>
            <a:spLocks noGrp="1"/>
          </p:cNvSpPr>
          <p:nvPr>
            <p:ph type="ctrTitle" hasCustomPrompt="1"/>
          </p:nvPr>
        </p:nvSpPr>
        <p:spPr>
          <a:xfrm>
            <a:off x="609600" y="1658249"/>
            <a:ext cx="10058400" cy="2387600"/>
          </a:xfrm>
        </p:spPr>
        <p:txBody>
          <a:bodyPr anchor="b"/>
          <a:lstStyle>
            <a:lvl1pPr algn="l">
              <a:lnSpc>
                <a:spcPct val="80000"/>
              </a:lnSpc>
              <a:defRPr sz="5000" b="1" i="0" spc="0" baseline="0">
                <a:solidFill>
                  <a:schemeClr val="bg1"/>
                </a:solidFill>
                <a:latin typeface="Trebuchet MS" panose="020B070302020209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C3572D1E-ECF6-C04B-874C-31D977FFD310}"/>
              </a:ext>
            </a:extLst>
          </p:cNvPr>
          <p:cNvSpPr>
            <a:spLocks noGrp="1"/>
          </p:cNvSpPr>
          <p:nvPr>
            <p:ph type="subTitle" idx="1" hasCustomPrompt="1"/>
          </p:nvPr>
        </p:nvSpPr>
        <p:spPr>
          <a:xfrm>
            <a:off x="609600" y="4077886"/>
            <a:ext cx="10058400" cy="1655762"/>
          </a:xfrm>
        </p:spPr>
        <p:txBody>
          <a:bodyPr anchor="t">
            <a:noAutofit/>
          </a:bodyPr>
          <a:lstStyle>
            <a:lvl1pPr marL="0" indent="0" algn="l">
              <a:lnSpc>
                <a:spcPct val="110000"/>
              </a:lnSpc>
              <a:buNone/>
              <a:defRPr sz="1500" b="0" i="0" kern="800" spc="300" baseline="0">
                <a:solidFill>
                  <a:schemeClr val="bg2">
                    <a:lumMod val="20000"/>
                    <a:lumOff val="80000"/>
                  </a:schemeClr>
                </a:solidFill>
                <a:latin typeface="Trebuchet MS" panose="020B070302020209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7">
            <a:extLst>
              <a:ext uri="{FF2B5EF4-FFF2-40B4-BE49-F238E27FC236}">
                <a16:creationId xmlns:a16="http://schemas.microsoft.com/office/drawing/2014/main" id="{1776B36C-1ADE-4B47-A218-99AEE676BE57}"/>
              </a:ext>
            </a:extLst>
          </p:cNvPr>
          <p:cNvPicPr>
            <a:picLocks noChangeAspect="1"/>
          </p:cNvPicPr>
          <p:nvPr userDrawn="1"/>
        </p:nvPicPr>
        <p:blipFill>
          <a:blip r:embed="rId2"/>
          <a:stretch>
            <a:fillRect/>
          </a:stretch>
        </p:blipFill>
        <p:spPr>
          <a:xfrm>
            <a:off x="11784591" y="6415616"/>
            <a:ext cx="196394" cy="261858"/>
          </a:xfrm>
          <a:prstGeom prst="rect">
            <a:avLst/>
          </a:prstGeom>
        </p:spPr>
      </p:pic>
      <p:pic>
        <p:nvPicPr>
          <p:cNvPr id="6" name="Picture 5">
            <a:extLst>
              <a:ext uri="{FF2B5EF4-FFF2-40B4-BE49-F238E27FC236}">
                <a16:creationId xmlns:a16="http://schemas.microsoft.com/office/drawing/2014/main" id="{2B0F7620-0E7C-AB48-9117-2E580F93F8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3279" y="637899"/>
            <a:ext cx="1793826" cy="496752"/>
          </a:xfrm>
          <a:prstGeom prst="rect">
            <a:avLst/>
          </a:prstGeom>
        </p:spPr>
      </p:pic>
    </p:spTree>
    <p:extLst>
      <p:ext uri="{BB962C8B-B14F-4D97-AF65-F5344CB8AC3E}">
        <p14:creationId xmlns:p14="http://schemas.microsoft.com/office/powerpoint/2010/main" val="1486775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Backgroun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3808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Background">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7678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3" name="Content Placeholder 2"/>
          <p:cNvSpPr>
            <a:spLocks noGrp="1"/>
          </p:cNvSpPr>
          <p:nvPr>
            <p:ph idx="1"/>
          </p:nvPr>
        </p:nvSpPr>
        <p:spPr>
          <a:xfrm>
            <a:off x="493184" y="1341120"/>
            <a:ext cx="11235267" cy="4351339"/>
          </a:xfrm>
        </p:spPr>
        <p:txBody>
          <a:bodyPr/>
          <a:lstStyle>
            <a:lvl2pPr marL="615935" indent="-309026">
              <a:tabLst/>
              <a:defRPr/>
            </a:lvl2pPr>
            <a:lvl3pPr marL="912261" indent="-296326">
              <a:tabLst/>
              <a:defRPr/>
            </a:lvl3pPr>
            <a:lvl4pPr marL="1219170" indent="-306910">
              <a:tabLst/>
              <a:defRPr/>
            </a:lvl4pPr>
            <a:lvl5pPr marL="1526079" indent="-30691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E7B8F889-1994-4244-85D0-407CA0EEF672}" type="slidenum">
              <a:rPr lang="en-US" altLang="en-US"/>
              <a:pPr>
                <a:defRPr/>
              </a:pPr>
              <a:t>‹#›</a:t>
            </a:fld>
            <a:endParaRPr lang="en-US" altLang="en-US"/>
          </a:p>
        </p:txBody>
      </p:sp>
    </p:spTree>
    <p:extLst>
      <p:ext uri="{BB962C8B-B14F-4D97-AF65-F5344CB8AC3E}">
        <p14:creationId xmlns:p14="http://schemas.microsoft.com/office/powerpoint/2010/main" val="713332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5219701" y="1957918"/>
            <a:ext cx="6481233" cy="4908549"/>
          </a:xfrm>
          <a:prstGeom prst="rect">
            <a:avLst/>
          </a:prstGeom>
          <a:solidFill>
            <a:schemeClr val="bg1">
              <a:alpha val="82000"/>
            </a:schemeClr>
          </a:solidFill>
          <a:ln>
            <a:noFill/>
          </a:ln>
        </p:spPr>
        <p:style>
          <a:lnRef idx="1">
            <a:schemeClr val="accent1"/>
          </a:lnRef>
          <a:fillRef idx="3">
            <a:schemeClr val="accent1"/>
          </a:fillRef>
          <a:effectRef idx="2">
            <a:schemeClr val="accent1"/>
          </a:effectRef>
          <a:fontRef idx="minor">
            <a:schemeClr val="lt1"/>
          </a:fontRef>
        </p:style>
        <p:txBody>
          <a:bodyPr/>
          <a:lstStyle/>
          <a:p>
            <a:pPr algn="ctr">
              <a:defRPr/>
            </a:pPr>
            <a:endParaRPr lang="en-US" altLang="en-US" sz="2400">
              <a:solidFill>
                <a:srgbClr val="FFFFFF"/>
              </a:solidFill>
              <a:cs typeface="Arial" panose="020B0604020202020204" pitchFamily="34" charset="0"/>
            </a:endParaRPr>
          </a:p>
        </p:txBody>
      </p:sp>
      <p:pic>
        <p:nvPicPr>
          <p:cNvPr id="9"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52001" y="6119284"/>
            <a:ext cx="1750484" cy="52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Placeholder 14"/>
          <p:cNvSpPr>
            <a:spLocks noGrp="1"/>
          </p:cNvSpPr>
          <p:nvPr>
            <p:ph type="body" sz="quarter" idx="10"/>
          </p:nvPr>
        </p:nvSpPr>
        <p:spPr>
          <a:xfrm>
            <a:off x="5524500" y="2247901"/>
            <a:ext cx="5877984" cy="613488"/>
          </a:xfrm>
        </p:spPr>
        <p:txBody>
          <a:bodyPr/>
          <a:lstStyle>
            <a:lvl1pPr marL="0" indent="0">
              <a:buNone/>
              <a:defRPr sz="3733"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17" name="Text Placeholder 16"/>
          <p:cNvSpPr>
            <a:spLocks noGrp="1"/>
          </p:cNvSpPr>
          <p:nvPr>
            <p:ph type="body" sz="quarter" idx="11"/>
          </p:nvPr>
        </p:nvSpPr>
        <p:spPr>
          <a:xfrm>
            <a:off x="5524500" y="2945151"/>
            <a:ext cx="5877984" cy="524933"/>
          </a:xfrm>
        </p:spPr>
        <p:txBody>
          <a:bodyPr/>
          <a:lstStyle>
            <a:lvl1pPr marL="0" indent="0">
              <a:buNone/>
              <a:defRPr sz="3733"/>
            </a:lvl1pPr>
          </a:lstStyle>
          <a:p>
            <a:pPr lvl="0"/>
            <a:r>
              <a:rPr lang="en-US"/>
              <a:t>Click to edit Master text styles</a:t>
            </a:r>
          </a:p>
        </p:txBody>
      </p:sp>
      <p:sp>
        <p:nvSpPr>
          <p:cNvPr id="19" name="Text Placeholder 18"/>
          <p:cNvSpPr>
            <a:spLocks noGrp="1"/>
          </p:cNvSpPr>
          <p:nvPr>
            <p:ph type="body" sz="quarter" idx="12"/>
          </p:nvPr>
        </p:nvSpPr>
        <p:spPr>
          <a:xfrm>
            <a:off x="5524500" y="4569885"/>
            <a:ext cx="5877984" cy="414736"/>
          </a:xfrm>
        </p:spPr>
        <p:txBody>
          <a:bodyPr/>
          <a:lstStyle>
            <a:lvl1pPr marL="0" indent="0">
              <a:buNone/>
              <a:defRPr/>
            </a:lvl1pPr>
          </a:lstStyle>
          <a:p>
            <a:pPr lvl="0"/>
            <a:r>
              <a:rPr lang="en-US"/>
              <a:t>Click to edit Master text styles</a:t>
            </a:r>
          </a:p>
        </p:txBody>
      </p:sp>
      <p:sp>
        <p:nvSpPr>
          <p:cNvPr id="20" name="Text Placeholder 18"/>
          <p:cNvSpPr>
            <a:spLocks noGrp="1"/>
          </p:cNvSpPr>
          <p:nvPr>
            <p:ph type="body" sz="quarter" idx="13"/>
          </p:nvPr>
        </p:nvSpPr>
        <p:spPr>
          <a:xfrm>
            <a:off x="5524500" y="4926188"/>
            <a:ext cx="5877984" cy="414736"/>
          </a:xfrm>
        </p:spPr>
        <p:txBody>
          <a:bodyPr/>
          <a:lstStyle>
            <a:lvl1pPr marL="0" indent="0">
              <a:buNone/>
              <a:defRPr/>
            </a:lvl1pPr>
          </a:lstStyle>
          <a:p>
            <a:pPr lvl="0"/>
            <a:r>
              <a:rPr lang="en-US"/>
              <a:t>Click to edit Master text styles</a:t>
            </a:r>
          </a:p>
        </p:txBody>
      </p:sp>
      <p:sp>
        <p:nvSpPr>
          <p:cNvPr id="21" name="Text Placeholder 18"/>
          <p:cNvSpPr>
            <a:spLocks noGrp="1"/>
          </p:cNvSpPr>
          <p:nvPr>
            <p:ph type="body" sz="quarter" idx="14"/>
          </p:nvPr>
        </p:nvSpPr>
        <p:spPr>
          <a:xfrm>
            <a:off x="5524500" y="5469132"/>
            <a:ext cx="5877984" cy="414736"/>
          </a:xfrm>
        </p:spPr>
        <p:txBody>
          <a:bodyPr/>
          <a:lstStyle>
            <a:lvl1pPr marL="0" indent="0">
              <a:buNone/>
              <a:defRPr>
                <a:solidFill>
                  <a:schemeClr val="tx1">
                    <a:lumMod val="65000"/>
                    <a:lumOff val="35000"/>
                  </a:schemeClr>
                </a:solidFill>
              </a:defRPr>
            </a:lvl1pPr>
          </a:lstStyle>
          <a:p>
            <a:pPr lvl="0"/>
            <a:r>
              <a:rPr lang="en-US"/>
              <a:t>Click to edit Master text styles</a:t>
            </a:r>
          </a:p>
        </p:txBody>
      </p:sp>
    </p:spTree>
    <p:extLst>
      <p:ext uri="{BB962C8B-B14F-4D97-AF65-F5344CB8AC3E}">
        <p14:creationId xmlns:p14="http://schemas.microsoft.com/office/powerpoint/2010/main" val="9758124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3" name="Content Placeholder 2"/>
          <p:cNvSpPr>
            <a:spLocks noGrp="1"/>
          </p:cNvSpPr>
          <p:nvPr>
            <p:ph idx="1"/>
          </p:nvPr>
        </p:nvSpPr>
        <p:spPr>
          <a:xfrm>
            <a:off x="493184" y="1341120"/>
            <a:ext cx="11235267" cy="4351339"/>
          </a:xfrm>
        </p:spPr>
        <p:txBody>
          <a:bodyPr/>
          <a:lstStyle>
            <a:lvl2pPr marL="615935" indent="-309026">
              <a:tabLst/>
              <a:defRPr/>
            </a:lvl2pPr>
            <a:lvl3pPr marL="912261" indent="-296326">
              <a:tabLst/>
              <a:defRPr/>
            </a:lvl3pPr>
            <a:lvl4pPr marL="1219170" indent="-306910">
              <a:tabLst/>
              <a:defRPr/>
            </a:lvl4pPr>
            <a:lvl5pPr marL="1526079" indent="-30691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E7B8F889-1994-4244-85D0-407CA0EEF672}" type="slidenum">
              <a:rPr lang="en-US" altLang="en-US"/>
              <a:pPr>
                <a:defRPr/>
              </a:pPr>
              <a:t>‹#›</a:t>
            </a:fld>
            <a:endParaRPr lang="en-US" altLang="en-US"/>
          </a:p>
        </p:txBody>
      </p:sp>
    </p:spTree>
    <p:extLst>
      <p:ext uri="{BB962C8B-B14F-4D97-AF65-F5344CB8AC3E}">
        <p14:creationId xmlns:p14="http://schemas.microsoft.com/office/powerpoint/2010/main" val="2532119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Slide">
    <p:spTree>
      <p:nvGrpSpPr>
        <p:cNvPr id="1" name=""/>
        <p:cNvGrpSpPr/>
        <p:nvPr/>
      </p:nvGrpSpPr>
      <p:grpSpPr>
        <a:xfrm>
          <a:off x="0" y="0"/>
          <a:ext cx="0" cy="0"/>
          <a:chOff x="0" y="0"/>
          <a:chExt cx="0" cy="0"/>
        </a:xfrm>
      </p:grpSpPr>
      <p:sp>
        <p:nvSpPr>
          <p:cNvPr id="3" name="Rectangle 2"/>
          <p:cNvSpPr/>
          <p:nvPr userDrawn="1"/>
        </p:nvSpPr>
        <p:spPr>
          <a:xfrm>
            <a:off x="0" y="935567"/>
            <a:ext cx="12192000" cy="62865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621" eaLnBrk="1" fontAlgn="auto" hangingPunct="1">
              <a:spcBef>
                <a:spcPts val="0"/>
              </a:spcBef>
              <a:spcAft>
                <a:spcPts val="0"/>
              </a:spcAft>
              <a:defRPr/>
            </a:pPr>
            <a:endParaRPr lang="en-US" sz="2400"/>
          </a:p>
        </p:txBody>
      </p:sp>
      <p:cxnSp>
        <p:nvCxnSpPr>
          <p:cNvPr id="4" name="Straight Connector 9"/>
          <p:cNvCxnSpPr>
            <a:cxnSpLocks noChangeShapeType="1"/>
          </p:cNvCxnSpPr>
          <p:nvPr userDrawn="1"/>
        </p:nvCxnSpPr>
        <p:spPr bwMode="auto">
          <a:xfrm>
            <a:off x="626533" y="36173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504921" y="2223606"/>
            <a:ext cx="10848879" cy="1390388"/>
          </a:xfrm>
          <a:prstGeom prst="rect">
            <a:avLst/>
          </a:prstGeom>
        </p:spPr>
        <p:txBody>
          <a:bodyPr>
            <a:normAutofit/>
          </a:bodyPr>
          <a:lstStyle>
            <a:lvl1pPr>
              <a:defRPr sz="3733" b="1">
                <a:solidFill>
                  <a:schemeClr val="tx2"/>
                </a:solidFill>
              </a:defRPr>
            </a:lvl1pPr>
          </a:lstStyle>
          <a:p>
            <a:r>
              <a:rPr lang="en-US"/>
              <a:t>Click to edit Master title style</a:t>
            </a:r>
          </a:p>
        </p:txBody>
      </p:sp>
      <p:sp>
        <p:nvSpPr>
          <p:cNvPr id="5" name="Slide Number Placeholder 5"/>
          <p:cNvSpPr>
            <a:spLocks noGrp="1"/>
          </p:cNvSpPr>
          <p:nvPr>
            <p:ph type="sldNum" sz="quarter" idx="10"/>
          </p:nvPr>
        </p:nvSpPr>
        <p:spPr/>
        <p:txBody>
          <a:bodyPr/>
          <a:lstStyle>
            <a:lvl1pPr>
              <a:defRPr>
                <a:solidFill>
                  <a:schemeClr val="bg1"/>
                </a:solidFill>
              </a:defRPr>
            </a:lvl1pPr>
          </a:lstStyle>
          <a:p>
            <a:pPr>
              <a:defRPr/>
            </a:pPr>
            <a:fld id="{948D88AF-682E-4B51-B288-0A04CAE09877}" type="slidenum">
              <a:rPr lang="en-US" altLang="en-US"/>
              <a:pPr>
                <a:defRPr/>
              </a:pPr>
              <a:t>‹#›</a:t>
            </a:fld>
            <a:endParaRPr lang="en-US" altLang="en-US"/>
          </a:p>
        </p:txBody>
      </p:sp>
    </p:spTree>
    <p:extLst>
      <p:ext uri="{BB962C8B-B14F-4D97-AF65-F5344CB8AC3E}">
        <p14:creationId xmlns:p14="http://schemas.microsoft.com/office/powerpoint/2010/main" val="18637021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Column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3184" y="1381125"/>
            <a:ext cx="5526616" cy="4351339"/>
          </a:xfrm>
        </p:spPr>
        <p:txBody>
          <a:bodyPr/>
          <a:lstStyle>
            <a:lvl1pPr marL="306910" marR="0" indent="-306910" algn="l" defTabSz="913798" rtl="0" eaLnBrk="1" fontAlgn="auto" latinLnBrk="0" hangingPunct="1">
              <a:lnSpc>
                <a:spcPct val="90000"/>
              </a:lnSpc>
              <a:spcBef>
                <a:spcPts val="400"/>
              </a:spcBef>
              <a:spcAft>
                <a:spcPts val="0"/>
              </a:spcAft>
              <a:buClrTx/>
              <a:buSzTx/>
              <a:buFont typeface="Arial"/>
              <a:buChar char="•"/>
              <a:tabLst/>
              <a:defRPr/>
            </a:lvl1pPr>
            <a:lvl2pPr marL="615935" marR="0" indent="-309026" algn="l" defTabSz="913798" rtl="0" eaLnBrk="1" fontAlgn="auto" latinLnBrk="0" hangingPunct="1">
              <a:lnSpc>
                <a:spcPct val="90000"/>
              </a:lnSpc>
              <a:spcBef>
                <a:spcPts val="400"/>
              </a:spcBef>
              <a:spcAft>
                <a:spcPts val="0"/>
              </a:spcAft>
              <a:buClrTx/>
              <a:buSzTx/>
              <a:buFont typeface="Arial" panose="020B0604020202020204" pitchFamily="34" charset="0"/>
              <a:buChar char="–"/>
              <a:tabLst/>
              <a:defRPr/>
            </a:lvl2pPr>
            <a:lvl3pPr marL="912261" marR="0" indent="-296326" algn="l" defTabSz="913798" rtl="0" eaLnBrk="1" fontAlgn="auto" latinLnBrk="0" hangingPunct="1">
              <a:lnSpc>
                <a:spcPct val="90000"/>
              </a:lnSpc>
              <a:spcBef>
                <a:spcPts val="400"/>
              </a:spcBef>
              <a:spcAft>
                <a:spcPts val="0"/>
              </a:spcAft>
              <a:buClrTx/>
              <a:buSzTx/>
              <a:buFont typeface="Wingdings" panose="05000000000000000000" pitchFamily="2" charset="2"/>
              <a:buChar char="§"/>
              <a:tabLst/>
              <a:defRPr/>
            </a:lvl3pPr>
            <a:lvl4pPr marL="1219170" marR="0" indent="-306910" algn="l" defTabSz="913798" rtl="0" eaLnBrk="1" fontAlgn="auto" latinLnBrk="0" hangingPunct="1">
              <a:lnSpc>
                <a:spcPct val="90000"/>
              </a:lnSpc>
              <a:spcBef>
                <a:spcPts val="400"/>
              </a:spcBef>
              <a:spcAft>
                <a:spcPts val="0"/>
              </a:spcAft>
              <a:buClrTx/>
              <a:buSzTx/>
              <a:buFont typeface="Arial"/>
              <a:buChar char="•"/>
              <a:tabLst/>
              <a:defRPr/>
            </a:lvl4pPr>
            <a:lvl5pPr marL="1526079" marR="0" indent="-306910" algn="l" defTabSz="913798" rtl="0" eaLnBrk="1" fontAlgn="auto" latinLnBrk="0" hangingPunct="1">
              <a:lnSpc>
                <a:spcPct val="90000"/>
              </a:lnSpc>
              <a:spcBef>
                <a:spcPts val="400"/>
              </a:spcBef>
              <a:spcAft>
                <a:spcPts val="0"/>
              </a:spcAft>
              <a:buClrTx/>
              <a:buSzTx/>
              <a:buFont typeface="Arial"/>
              <a:buChar char="•"/>
              <a:tabLs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172200" y="1381125"/>
            <a:ext cx="5556251" cy="4351339"/>
          </a:xfrm>
        </p:spPr>
        <p:txBody>
          <a:bodyPr/>
          <a:lstStyle>
            <a:lvl1pPr marL="306910" marR="0" indent="-306910" algn="l" defTabSz="913798" rtl="0" eaLnBrk="1" fontAlgn="auto" latinLnBrk="0" hangingPunct="1">
              <a:lnSpc>
                <a:spcPct val="90000"/>
              </a:lnSpc>
              <a:spcBef>
                <a:spcPts val="400"/>
              </a:spcBef>
              <a:spcAft>
                <a:spcPts val="0"/>
              </a:spcAft>
              <a:buClrTx/>
              <a:buSzTx/>
              <a:buFont typeface="Arial"/>
              <a:buChar char="•"/>
              <a:tabLst/>
              <a:defRPr/>
            </a:lvl1pPr>
            <a:lvl2pPr marL="615935" marR="0" indent="-309026" algn="l" defTabSz="913798" rtl="0" eaLnBrk="1" fontAlgn="auto" latinLnBrk="0" hangingPunct="1">
              <a:lnSpc>
                <a:spcPct val="90000"/>
              </a:lnSpc>
              <a:spcBef>
                <a:spcPts val="400"/>
              </a:spcBef>
              <a:spcAft>
                <a:spcPts val="0"/>
              </a:spcAft>
              <a:buClrTx/>
              <a:buSzTx/>
              <a:buFont typeface="Arial" panose="020B0604020202020204" pitchFamily="34" charset="0"/>
              <a:buChar char="–"/>
              <a:tabLst/>
              <a:defRPr/>
            </a:lvl2pPr>
            <a:lvl3pPr marL="912261" marR="0" indent="-296326" algn="l" defTabSz="913798" rtl="0" eaLnBrk="1" fontAlgn="auto" latinLnBrk="0" hangingPunct="1">
              <a:lnSpc>
                <a:spcPct val="90000"/>
              </a:lnSpc>
              <a:spcBef>
                <a:spcPts val="400"/>
              </a:spcBef>
              <a:spcAft>
                <a:spcPts val="0"/>
              </a:spcAft>
              <a:buClrTx/>
              <a:buSzTx/>
              <a:buFont typeface="Wingdings" panose="05000000000000000000" pitchFamily="2" charset="2"/>
              <a:buChar char="§"/>
              <a:tabLst/>
              <a:defRPr/>
            </a:lvl3pPr>
            <a:lvl4pPr marL="1219170" marR="0" indent="-306910" algn="l" defTabSz="913798" rtl="0" eaLnBrk="1" fontAlgn="auto" latinLnBrk="0" hangingPunct="1">
              <a:lnSpc>
                <a:spcPct val="90000"/>
              </a:lnSpc>
              <a:spcBef>
                <a:spcPts val="400"/>
              </a:spcBef>
              <a:spcAft>
                <a:spcPts val="0"/>
              </a:spcAft>
              <a:buClrTx/>
              <a:buSzTx/>
              <a:buFont typeface="Arial"/>
              <a:buChar char="•"/>
              <a:tabLst/>
              <a:defRPr/>
            </a:lvl4pPr>
            <a:lvl5pPr marL="1526079" marR="0" indent="-306910" algn="l" defTabSz="913798" rtl="0" eaLnBrk="1" fontAlgn="auto" latinLnBrk="0" hangingPunct="1">
              <a:lnSpc>
                <a:spcPct val="90000"/>
              </a:lnSpc>
              <a:spcBef>
                <a:spcPts val="400"/>
              </a:spcBef>
              <a:spcAft>
                <a:spcPts val="0"/>
              </a:spcAft>
              <a:buClrTx/>
              <a:buSzTx/>
              <a:buFont typeface="Arial"/>
              <a:buChar char="•"/>
              <a:tabLs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5" name="Slide Number Placeholder 5"/>
          <p:cNvSpPr>
            <a:spLocks noGrp="1"/>
          </p:cNvSpPr>
          <p:nvPr>
            <p:ph type="sldNum" sz="quarter" idx="10"/>
          </p:nvPr>
        </p:nvSpPr>
        <p:spPr/>
        <p:txBody>
          <a:bodyPr/>
          <a:lstStyle>
            <a:lvl1pPr>
              <a:defRPr/>
            </a:lvl1pPr>
          </a:lstStyle>
          <a:p>
            <a:pPr>
              <a:defRPr/>
            </a:pPr>
            <a:fld id="{97CCDA74-441D-4E33-A0D4-C4F6A79C684F}" type="slidenum">
              <a:rPr lang="en-US" altLang="en-US"/>
              <a:pPr>
                <a:defRPr/>
              </a:pPr>
              <a:t>‹#›</a:t>
            </a:fld>
            <a:endParaRPr lang="en-US" altLang="en-US"/>
          </a:p>
        </p:txBody>
      </p:sp>
      <p:sp>
        <p:nvSpPr>
          <p:cNvPr id="6" name="Slide Number Placeholder 5"/>
          <p:cNvSpPr txBox="1">
            <a:spLocks/>
          </p:cNvSpPr>
          <p:nvPr userDrawn="1"/>
        </p:nvSpPr>
        <p:spPr>
          <a:xfrm>
            <a:off x="11381984" y="6356351"/>
            <a:ext cx="471349" cy="366183"/>
          </a:xfrm>
          <a:prstGeom prst="rect">
            <a:avLst/>
          </a:prstGeom>
        </p:spPr>
        <p:txBody>
          <a:bodyPr vert="horz" wrap="square" lIns="91464" tIns="45732" rIns="91464" bIns="45732" numCol="1" anchor="ctr" anchorCtr="0" compatLnSpc="1">
            <a:prstTxWarp prst="textNoShape">
              <a:avLst/>
            </a:prstTxWarp>
          </a:bodyPr>
          <a:lstStyle>
            <a:defPPr>
              <a:defRPr lang="en-US"/>
            </a:defPPr>
            <a:lvl1pPr algn="r" defTabSz="685800" rtl="0" eaLnBrk="1" fontAlgn="base" hangingPunct="1">
              <a:spcBef>
                <a:spcPct val="0"/>
              </a:spcBef>
              <a:spcAft>
                <a:spcPct val="0"/>
              </a:spcAft>
              <a:defRPr sz="600" kern="1200">
                <a:solidFill>
                  <a:schemeClr val="tx1"/>
                </a:solidFill>
                <a:latin typeface="Arial" charset="0"/>
                <a:ea typeface="+mn-ea"/>
                <a:cs typeface="+mn-cs"/>
              </a:defRPr>
            </a:lvl1pPr>
            <a:lvl2pPr marL="342900" indent="114300" algn="l" defTabSz="685800" rtl="0" eaLnBrk="0" fontAlgn="base" hangingPunct="0">
              <a:spcBef>
                <a:spcPct val="0"/>
              </a:spcBef>
              <a:spcAft>
                <a:spcPct val="0"/>
              </a:spcAft>
              <a:defRPr sz="1400" kern="1200">
                <a:solidFill>
                  <a:schemeClr val="tx1"/>
                </a:solidFill>
                <a:latin typeface="Arial" charset="0"/>
                <a:ea typeface="+mn-ea"/>
                <a:cs typeface="+mn-cs"/>
              </a:defRPr>
            </a:lvl2pPr>
            <a:lvl3pPr marL="685800" indent="228600" algn="l" defTabSz="685800" rtl="0" eaLnBrk="0" fontAlgn="base" hangingPunct="0">
              <a:spcBef>
                <a:spcPct val="0"/>
              </a:spcBef>
              <a:spcAft>
                <a:spcPct val="0"/>
              </a:spcAft>
              <a:defRPr sz="1400" kern="1200">
                <a:solidFill>
                  <a:schemeClr val="tx1"/>
                </a:solidFill>
                <a:latin typeface="Arial" charset="0"/>
                <a:ea typeface="+mn-ea"/>
                <a:cs typeface="+mn-cs"/>
              </a:defRPr>
            </a:lvl3pPr>
            <a:lvl4pPr marL="1028700" indent="342900" algn="l" defTabSz="685800" rtl="0" eaLnBrk="0" fontAlgn="base" hangingPunct="0">
              <a:spcBef>
                <a:spcPct val="0"/>
              </a:spcBef>
              <a:spcAft>
                <a:spcPct val="0"/>
              </a:spcAft>
              <a:defRPr sz="1400" kern="1200">
                <a:solidFill>
                  <a:schemeClr val="tx1"/>
                </a:solidFill>
                <a:latin typeface="Arial" charset="0"/>
                <a:ea typeface="+mn-ea"/>
                <a:cs typeface="+mn-cs"/>
              </a:defRPr>
            </a:lvl4pPr>
            <a:lvl5pPr marL="1371600" indent="457200" algn="l" defTabSz="685800"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defRPr/>
            </a:pPr>
            <a:fld id="{756DC54C-9938-4130-9520-D071717EBB89}" type="slidenum">
              <a:rPr lang="en-US" altLang="en-US" sz="800" smtClean="0"/>
              <a:pPr>
                <a:defRPr/>
              </a:pPr>
              <a:t>‹#›</a:t>
            </a:fld>
            <a:endParaRPr lang="en-US" altLang="en-US" sz="800"/>
          </a:p>
        </p:txBody>
      </p:sp>
    </p:spTree>
    <p:extLst>
      <p:ext uri="{BB962C8B-B14F-4D97-AF65-F5344CB8AC3E}">
        <p14:creationId xmlns:p14="http://schemas.microsoft.com/office/powerpoint/2010/main" val="16167607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13C4CAB7-6134-4E86-A5A6-E65258778CA1}" type="slidenum">
              <a:rPr lang="en-US" altLang="en-US"/>
              <a:pPr>
                <a:defRPr/>
              </a:pPr>
              <a:t>‹#›</a:t>
            </a:fld>
            <a:endParaRPr lang="en-US" altLang="en-US"/>
          </a:p>
        </p:txBody>
      </p:sp>
    </p:spTree>
    <p:extLst>
      <p:ext uri="{BB962C8B-B14F-4D97-AF65-F5344CB8AC3E}">
        <p14:creationId xmlns:p14="http://schemas.microsoft.com/office/powerpoint/2010/main" val="11966996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Rectangle 1"/>
          <p:cNvSpPr/>
          <p:nvPr userDrawn="1"/>
        </p:nvSpPr>
        <p:spPr>
          <a:xfrm>
            <a:off x="0" y="935567"/>
            <a:ext cx="12192000" cy="62865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621" eaLnBrk="1" fontAlgn="auto" hangingPunct="1">
              <a:spcBef>
                <a:spcPts val="0"/>
              </a:spcBef>
              <a:spcAft>
                <a:spcPts val="0"/>
              </a:spcAft>
              <a:defRPr/>
            </a:pPr>
            <a:endParaRPr lang="en-US" sz="2400"/>
          </a:p>
        </p:txBody>
      </p:sp>
      <p:sp>
        <p:nvSpPr>
          <p:cNvPr id="3" name="Slide Number Placeholder 3"/>
          <p:cNvSpPr>
            <a:spLocks noGrp="1"/>
          </p:cNvSpPr>
          <p:nvPr>
            <p:ph type="sldNum" sz="quarter" idx="10"/>
          </p:nvPr>
        </p:nvSpPr>
        <p:spPr/>
        <p:txBody>
          <a:bodyPr/>
          <a:lstStyle>
            <a:lvl1pPr>
              <a:defRPr/>
            </a:lvl1pPr>
          </a:lstStyle>
          <a:p>
            <a:pPr>
              <a:defRPr/>
            </a:pPr>
            <a:fld id="{1E90A5FB-C871-420E-9042-B28D311098C2}" type="slidenum">
              <a:rPr lang="en-US" altLang="en-US"/>
              <a:pPr>
                <a:defRPr/>
              </a:pPr>
              <a:t>‹#›</a:t>
            </a:fld>
            <a:endParaRPr lang="en-US" altLang="en-US"/>
          </a:p>
        </p:txBody>
      </p:sp>
    </p:spTree>
    <p:extLst>
      <p:ext uri="{BB962C8B-B14F-4D97-AF65-F5344CB8AC3E}">
        <p14:creationId xmlns:p14="http://schemas.microsoft.com/office/powerpoint/2010/main" val="8212397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Left-Hand Callout">
    <p:spTree>
      <p:nvGrpSpPr>
        <p:cNvPr id="1" name=""/>
        <p:cNvGrpSpPr/>
        <p:nvPr/>
      </p:nvGrpSpPr>
      <p:grpSpPr>
        <a:xfrm>
          <a:off x="0" y="0"/>
          <a:ext cx="0" cy="0"/>
          <a:chOff x="0" y="0"/>
          <a:chExt cx="0" cy="0"/>
        </a:xfrm>
      </p:grpSpPr>
      <p:sp>
        <p:nvSpPr>
          <p:cNvPr id="5" name="Rectangle 4"/>
          <p:cNvSpPr/>
          <p:nvPr/>
        </p:nvSpPr>
        <p:spPr>
          <a:xfrm>
            <a:off x="0" y="1206501"/>
            <a:ext cx="3727451" cy="5651500"/>
          </a:xfrm>
          <a:prstGeom prst="rect">
            <a:avLst/>
          </a:prstGeom>
          <a:gradFill flip="none" rotWithShape="1">
            <a:gsLst>
              <a:gs pos="30000">
                <a:schemeClr val="bg1">
                  <a:alpha val="38000"/>
                </a:schemeClr>
              </a:gs>
              <a:gs pos="62000">
                <a:schemeClr val="bg1">
                  <a:lumMod val="85000"/>
                  <a:alpha val="38000"/>
                </a:schemeClr>
              </a:gs>
              <a:gs pos="100000">
                <a:schemeClr val="bg1">
                  <a:lumMod val="75000"/>
                  <a:alpha val="38000"/>
                </a:schemeClr>
              </a:gs>
            </a:gsLst>
            <a:lin ang="18900000" scaled="0"/>
            <a:tileRect/>
          </a:gradFill>
          <a:ln>
            <a:noFill/>
          </a:ln>
        </p:spPr>
        <p:style>
          <a:lnRef idx="1">
            <a:schemeClr val="accent1"/>
          </a:lnRef>
          <a:fillRef idx="3">
            <a:schemeClr val="accent1"/>
          </a:fillRef>
          <a:effectRef idx="2">
            <a:schemeClr val="accent1"/>
          </a:effectRef>
          <a:fontRef idx="minor">
            <a:schemeClr val="lt1"/>
          </a:fontRef>
        </p:style>
        <p:txBody>
          <a:bodyPr lIns="91380" tIns="45689" rIns="91380" bIns="45689" anchor="ctr"/>
          <a:lstStyle/>
          <a:p>
            <a:pPr algn="ctr" defTabSz="914621" eaLnBrk="1" fontAlgn="auto" hangingPunct="1">
              <a:spcBef>
                <a:spcPts val="0"/>
              </a:spcBef>
              <a:spcAft>
                <a:spcPts val="0"/>
              </a:spcAft>
              <a:defRPr/>
            </a:pPr>
            <a:endParaRPr lang="en-US" sz="1865"/>
          </a:p>
        </p:txBody>
      </p:sp>
      <p:sp>
        <p:nvSpPr>
          <p:cNvPr id="3" name="Content Placeholder 2"/>
          <p:cNvSpPr>
            <a:spLocks noGrp="1"/>
          </p:cNvSpPr>
          <p:nvPr>
            <p:ph idx="1"/>
          </p:nvPr>
        </p:nvSpPr>
        <p:spPr>
          <a:xfrm>
            <a:off x="4012616" y="1415596"/>
            <a:ext cx="7342773" cy="4445456"/>
          </a:xfrm>
        </p:spPr>
        <p:txBody>
          <a:bodyPr/>
          <a:lstStyle>
            <a:lvl1pPr>
              <a:defRPr sz="2397"/>
            </a:lvl1pPr>
            <a:lvl2pPr>
              <a:defRPr sz="1865"/>
            </a:lvl2pPr>
            <a:lvl3pPr>
              <a:defRPr sz="1865"/>
            </a:lvl3pPr>
            <a:lvl4pPr>
              <a:defRPr sz="1865"/>
            </a:lvl4pPr>
            <a:lvl5pPr>
              <a:defRPr sz="1865"/>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3185" y="1415147"/>
            <a:ext cx="3234139" cy="4453845"/>
          </a:xfrm>
        </p:spPr>
        <p:txBody>
          <a:bodyPr>
            <a:normAutofit/>
          </a:bodyPr>
          <a:lstStyle>
            <a:lvl1pPr marL="0" indent="0">
              <a:buNone/>
              <a:defRPr sz="3197" i="1">
                <a:solidFill>
                  <a:schemeClr val="bg1">
                    <a:lumMod val="50000"/>
                  </a:schemeClr>
                </a:solidFill>
              </a:defRPr>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Click to 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6" name="Slide Number Placeholder 6"/>
          <p:cNvSpPr>
            <a:spLocks noGrp="1"/>
          </p:cNvSpPr>
          <p:nvPr>
            <p:ph type="sldNum" sz="quarter" idx="10"/>
          </p:nvPr>
        </p:nvSpPr>
        <p:spPr/>
        <p:txBody>
          <a:bodyPr/>
          <a:lstStyle>
            <a:lvl1pPr>
              <a:defRPr/>
            </a:lvl1pPr>
          </a:lstStyle>
          <a:p>
            <a:pPr>
              <a:defRPr/>
            </a:pPr>
            <a:fld id="{E0D9FA79-9542-4B58-88CD-2C0B05FB7CBA}" type="slidenum">
              <a:rPr lang="en-US" altLang="en-US"/>
              <a:pPr>
                <a:defRPr/>
              </a:pPr>
              <a:t>‹#›</a:t>
            </a:fld>
            <a:endParaRPr lang="en-US" altLang="en-US"/>
          </a:p>
        </p:txBody>
      </p:sp>
    </p:spTree>
    <p:extLst>
      <p:ext uri="{BB962C8B-B14F-4D97-AF65-F5344CB8AC3E}">
        <p14:creationId xmlns:p14="http://schemas.microsoft.com/office/powerpoint/2010/main" val="131391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Point - Red 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778F8C-30DF-F842-ADEE-52BB756B5D43}"/>
              </a:ext>
            </a:extLst>
          </p:cNvPr>
          <p:cNvSpPr/>
          <p:nvPr userDrawn="1"/>
        </p:nvSpPr>
        <p:spPr>
          <a:xfrm>
            <a:off x="1" y="1"/>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49B4A-737F-9943-BA78-DDF26CE4B4CE}"/>
              </a:ext>
            </a:extLst>
          </p:cNvPr>
          <p:cNvSpPr>
            <a:spLocks noGrp="1"/>
          </p:cNvSpPr>
          <p:nvPr>
            <p:ph type="title" hasCustomPrompt="1"/>
          </p:nvPr>
        </p:nvSpPr>
        <p:spPr>
          <a:xfrm>
            <a:off x="831850" y="1302299"/>
            <a:ext cx="10515600" cy="4207548"/>
          </a:xfrm>
          <a:ln w="3175">
            <a:noFill/>
          </a:ln>
        </p:spPr>
        <p:txBody>
          <a:bodyPr anchor="ctr"/>
          <a:lstStyle>
            <a:lvl1pPr algn="l">
              <a:lnSpc>
                <a:spcPct val="100000"/>
              </a:lnSpc>
              <a:defRPr sz="4500" b="1" i="0">
                <a:solidFill>
                  <a:schemeClr val="bg1"/>
                </a:solidFill>
                <a:latin typeface="Trebuchet MS" panose="020B0703020202090204" pitchFamily="34" charset="0"/>
              </a:defRPr>
            </a:lvl1pPr>
          </a:lstStyle>
          <a:p>
            <a:r>
              <a:rPr lang="en-US"/>
              <a:t>Click to edit master title style</a:t>
            </a:r>
          </a:p>
        </p:txBody>
      </p:sp>
      <p:pic>
        <p:nvPicPr>
          <p:cNvPr id="8" name="Picture 7">
            <a:extLst>
              <a:ext uri="{FF2B5EF4-FFF2-40B4-BE49-F238E27FC236}">
                <a16:creationId xmlns:a16="http://schemas.microsoft.com/office/drawing/2014/main" id="{E531A395-5299-7D44-A1C5-492B77DA57BE}"/>
              </a:ext>
            </a:extLst>
          </p:cNvPr>
          <p:cNvPicPr>
            <a:picLocks noChangeAspect="1"/>
          </p:cNvPicPr>
          <p:nvPr userDrawn="1"/>
        </p:nvPicPr>
        <p:blipFill>
          <a:blip r:embed="rId2"/>
          <a:stretch>
            <a:fillRect/>
          </a:stretch>
        </p:blipFill>
        <p:spPr>
          <a:xfrm>
            <a:off x="11784591" y="6415616"/>
            <a:ext cx="196394" cy="261858"/>
          </a:xfrm>
          <a:prstGeom prst="rect">
            <a:avLst/>
          </a:prstGeom>
        </p:spPr>
      </p:pic>
      <p:sp>
        <p:nvSpPr>
          <p:cNvPr id="6" name="Slide Number Placeholder 5">
            <a:extLst>
              <a:ext uri="{FF2B5EF4-FFF2-40B4-BE49-F238E27FC236}">
                <a16:creationId xmlns:a16="http://schemas.microsoft.com/office/drawing/2014/main" id="{EF08880F-2D4A-9544-A50E-C5BA3EADCBB5}"/>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822014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Right-Hand Callout">
    <p:spTree>
      <p:nvGrpSpPr>
        <p:cNvPr id="1" name=""/>
        <p:cNvGrpSpPr/>
        <p:nvPr/>
      </p:nvGrpSpPr>
      <p:grpSpPr>
        <a:xfrm>
          <a:off x="0" y="0"/>
          <a:ext cx="0" cy="0"/>
          <a:chOff x="0" y="0"/>
          <a:chExt cx="0" cy="0"/>
        </a:xfrm>
      </p:grpSpPr>
      <p:sp>
        <p:nvSpPr>
          <p:cNvPr id="5" name="Rectangle 4"/>
          <p:cNvSpPr/>
          <p:nvPr/>
        </p:nvSpPr>
        <p:spPr>
          <a:xfrm>
            <a:off x="8066618" y="1206501"/>
            <a:ext cx="4125383" cy="5651500"/>
          </a:xfrm>
          <a:prstGeom prst="rect">
            <a:avLst/>
          </a:prstGeom>
          <a:gradFill flip="none" rotWithShape="1">
            <a:gsLst>
              <a:gs pos="30000">
                <a:schemeClr val="bg1">
                  <a:alpha val="38000"/>
                </a:schemeClr>
              </a:gs>
              <a:gs pos="62000">
                <a:schemeClr val="bg1">
                  <a:lumMod val="85000"/>
                  <a:alpha val="38000"/>
                </a:schemeClr>
              </a:gs>
              <a:gs pos="100000">
                <a:schemeClr val="bg1">
                  <a:lumMod val="75000"/>
                  <a:alpha val="38000"/>
                </a:schemeClr>
              </a:gs>
            </a:gsLst>
            <a:lin ang="13500000" scaled="1"/>
            <a:tileRect/>
          </a:gradFill>
          <a:ln>
            <a:noFill/>
          </a:ln>
        </p:spPr>
        <p:style>
          <a:lnRef idx="1">
            <a:schemeClr val="accent1"/>
          </a:lnRef>
          <a:fillRef idx="3">
            <a:schemeClr val="accent1"/>
          </a:fillRef>
          <a:effectRef idx="2">
            <a:schemeClr val="accent1"/>
          </a:effectRef>
          <a:fontRef idx="minor">
            <a:schemeClr val="lt1"/>
          </a:fontRef>
        </p:style>
        <p:txBody>
          <a:bodyPr lIns="91380" tIns="45689" rIns="91380" bIns="45689" anchor="ctr"/>
          <a:lstStyle/>
          <a:p>
            <a:pPr algn="ctr" defTabSz="914621" eaLnBrk="1" fontAlgn="auto" hangingPunct="1">
              <a:spcBef>
                <a:spcPts val="0"/>
              </a:spcBef>
              <a:spcAft>
                <a:spcPts val="0"/>
              </a:spcAft>
              <a:defRPr/>
            </a:pPr>
            <a:endParaRPr lang="en-US" sz="1865"/>
          </a:p>
        </p:txBody>
      </p:sp>
      <p:sp>
        <p:nvSpPr>
          <p:cNvPr id="3" name="Content Placeholder 2"/>
          <p:cNvSpPr>
            <a:spLocks noGrp="1"/>
          </p:cNvSpPr>
          <p:nvPr>
            <p:ph idx="1"/>
          </p:nvPr>
        </p:nvSpPr>
        <p:spPr>
          <a:xfrm>
            <a:off x="493184" y="1415596"/>
            <a:ext cx="7573240" cy="4445456"/>
          </a:xfrm>
        </p:spPr>
        <p:txBody>
          <a:bodyPr/>
          <a:lstStyle>
            <a:lvl1pPr>
              <a:defRPr sz="2397"/>
            </a:lvl1pPr>
            <a:lvl2pPr>
              <a:defRPr sz="1865"/>
            </a:lvl2pPr>
            <a:lvl3pPr>
              <a:defRPr sz="1865"/>
            </a:lvl3pPr>
            <a:lvl4pPr>
              <a:defRPr sz="1865"/>
            </a:lvl4pPr>
            <a:lvl5pPr>
              <a:defRPr sz="1865"/>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63467" y="1415147"/>
            <a:ext cx="3464984" cy="4453845"/>
          </a:xfrm>
        </p:spPr>
        <p:txBody>
          <a:bodyPr>
            <a:normAutofit/>
          </a:bodyPr>
          <a:lstStyle>
            <a:lvl1pPr marL="0" indent="0">
              <a:buNone/>
              <a:defRPr sz="3197" i="1">
                <a:solidFill>
                  <a:schemeClr val="bg1">
                    <a:lumMod val="50000"/>
                  </a:schemeClr>
                </a:solidFill>
              </a:defRPr>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Click to 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6" name="Slide Number Placeholder 6"/>
          <p:cNvSpPr>
            <a:spLocks noGrp="1"/>
          </p:cNvSpPr>
          <p:nvPr>
            <p:ph type="sldNum" sz="quarter" idx="10"/>
          </p:nvPr>
        </p:nvSpPr>
        <p:spPr>
          <a:xfrm>
            <a:off x="7549020" y="6373285"/>
            <a:ext cx="471349" cy="366183"/>
          </a:xfrm>
        </p:spPr>
        <p:txBody>
          <a:bodyPr/>
          <a:lstStyle>
            <a:lvl1pPr>
              <a:defRPr/>
            </a:lvl1pPr>
          </a:lstStyle>
          <a:p>
            <a:pPr>
              <a:defRPr/>
            </a:pPr>
            <a:fld id="{1D9202D8-0A51-4B05-98B2-825AF3D2FA72}" type="slidenum">
              <a:rPr lang="en-US" altLang="en-US"/>
              <a:pPr>
                <a:defRPr/>
              </a:pPr>
              <a:t>‹#›</a:t>
            </a:fld>
            <a:endParaRPr lang="en-US" altLang="en-US"/>
          </a:p>
        </p:txBody>
      </p:sp>
    </p:spTree>
    <p:extLst>
      <p:ext uri="{BB962C8B-B14F-4D97-AF65-F5344CB8AC3E}">
        <p14:creationId xmlns:p14="http://schemas.microsoft.com/office/powerpoint/2010/main" val="8901974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7" y="1352739"/>
            <a:ext cx="6405369" cy="4508315"/>
          </a:xfrm>
          <a:noFill/>
        </p:spPr>
        <p:txBody>
          <a:bodyPr rtlCol="0">
            <a:noAutofit/>
          </a:bodyPr>
          <a:lstStyle>
            <a:lvl1pPr marL="0" indent="0">
              <a:buNone/>
              <a:defRPr sz="3197"/>
            </a:lvl1pPr>
            <a:lvl2pPr marL="456897" indent="0">
              <a:buNone/>
              <a:defRPr sz="2797"/>
            </a:lvl2pPr>
            <a:lvl3pPr marL="913798" indent="0">
              <a:buNone/>
              <a:defRPr sz="2397"/>
            </a:lvl3pPr>
            <a:lvl4pPr marL="1370695" indent="0">
              <a:buNone/>
              <a:defRPr sz="1999"/>
            </a:lvl4pPr>
            <a:lvl5pPr marL="1827594" indent="0">
              <a:buNone/>
              <a:defRPr sz="1999"/>
            </a:lvl5pPr>
            <a:lvl6pPr marL="2284494" indent="0">
              <a:buNone/>
              <a:defRPr sz="1999"/>
            </a:lvl6pPr>
            <a:lvl7pPr marL="2741391" indent="0">
              <a:buNone/>
              <a:defRPr sz="1999"/>
            </a:lvl7pPr>
            <a:lvl8pPr marL="3198289" indent="0">
              <a:buNone/>
              <a:defRPr sz="1999"/>
            </a:lvl8pPr>
            <a:lvl9pPr marL="3655187" indent="0">
              <a:buNone/>
              <a:defRPr sz="1999"/>
            </a:lvl9pPr>
          </a:lstStyle>
          <a:p>
            <a:pPr lvl="0"/>
            <a:r>
              <a:rPr lang="en-US" noProof="0"/>
              <a:t>Click icon to add picture</a:t>
            </a:r>
          </a:p>
        </p:txBody>
      </p:sp>
      <p:sp>
        <p:nvSpPr>
          <p:cNvPr id="4" name="Text Placeholder 3"/>
          <p:cNvSpPr>
            <a:spLocks noGrp="1"/>
          </p:cNvSpPr>
          <p:nvPr>
            <p:ph type="body" sz="half" idx="2"/>
          </p:nvPr>
        </p:nvSpPr>
        <p:spPr>
          <a:xfrm>
            <a:off x="493185" y="1352739"/>
            <a:ext cx="4278841" cy="4516252"/>
          </a:xfrm>
        </p:spPr>
        <p:txBody>
          <a:bodyPr/>
          <a:lstStyle>
            <a:lvl1pPr marL="0" indent="0">
              <a:buNone/>
              <a:defRPr sz="2397"/>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Click to 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5" name="Slide Number Placeholder 5"/>
          <p:cNvSpPr>
            <a:spLocks noGrp="1"/>
          </p:cNvSpPr>
          <p:nvPr>
            <p:ph type="sldNum" sz="quarter" idx="10"/>
          </p:nvPr>
        </p:nvSpPr>
        <p:spPr/>
        <p:txBody>
          <a:bodyPr/>
          <a:lstStyle>
            <a:lvl1pPr>
              <a:defRPr/>
            </a:lvl1pPr>
          </a:lstStyle>
          <a:p>
            <a:pPr>
              <a:defRPr/>
            </a:pPr>
            <a:fld id="{650B950C-1D2D-4052-A392-F6DB93CEE223}" type="slidenum">
              <a:rPr lang="en-US" altLang="en-US"/>
              <a:pPr>
                <a:defRPr/>
              </a:pPr>
              <a:t>‹#›</a:t>
            </a:fld>
            <a:endParaRPr lang="en-US" altLang="en-US"/>
          </a:p>
        </p:txBody>
      </p:sp>
    </p:spTree>
    <p:extLst>
      <p:ext uri="{BB962C8B-B14F-4D97-AF65-F5344CB8AC3E}">
        <p14:creationId xmlns:p14="http://schemas.microsoft.com/office/powerpoint/2010/main" val="27273493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68C4BB-CE40-4AB3-96DE-741D13EB198E}"/>
              </a:ext>
            </a:extLst>
          </p:cNvPr>
          <p:cNvSpPr>
            <a:spLocks noGrp="1"/>
          </p:cNvSpPr>
          <p:nvPr>
            <p:ph type="body" sz="quarter" idx="10"/>
          </p:nvPr>
        </p:nvSpPr>
        <p:spPr>
          <a:xfrm>
            <a:off x="457200" y="64560"/>
            <a:ext cx="4719637" cy="419641"/>
          </a:xfrm>
        </p:spPr>
        <p:txBody>
          <a:bodyPr/>
          <a:lstStyle>
            <a:lvl1pPr marL="0" indent="0" algn="l" defTabSz="914400" rtl="0" eaLnBrk="1" latinLnBrk="0" hangingPunct="1">
              <a:lnSpc>
                <a:spcPct val="114000"/>
              </a:lnSpc>
              <a:spcBef>
                <a:spcPts val="0"/>
              </a:spcBef>
              <a:spcAft>
                <a:spcPts val="600"/>
              </a:spcAft>
              <a:buFont typeface="Arial" panose="020B0604020202020204" pitchFamily="34" charset="0"/>
              <a:buNone/>
              <a:defRPr lang="en-US" sz="1600" b="0" i="0" kern="1600" spc="-50" baseline="0" dirty="0" smtClean="0">
                <a:solidFill>
                  <a:schemeClr val="accent1"/>
                </a:solidFill>
                <a:latin typeface="Trebuchet MS" panose="020B0703020202090204" pitchFamily="34" charset="0"/>
                <a:ea typeface="+mn-ea"/>
                <a:cs typeface="+mn-cs"/>
              </a:defRPr>
            </a:lvl1pPr>
            <a:lvl2pPr marL="115888" indent="0">
              <a:buNone/>
              <a:defRPr/>
            </a:lvl2pPr>
          </a:lstStyle>
          <a:p>
            <a:pPr lvl="0"/>
            <a:r>
              <a:rPr lang="en-US"/>
              <a:t>Click to edit Master text styles</a:t>
            </a:r>
          </a:p>
        </p:txBody>
      </p:sp>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457200" y="543193"/>
            <a:ext cx="11093116" cy="419641"/>
          </a:xfrm>
        </p:spPr>
        <p:txBody>
          <a:bodyPr anchor="t"/>
          <a:lstStyle>
            <a:lvl1pPr algn="l">
              <a:lnSpc>
                <a:spcPct val="80000"/>
              </a:lnSpc>
              <a:defRPr sz="2400" b="1" i="0">
                <a:solidFill>
                  <a:schemeClr val="accent1"/>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Tree>
    <p:extLst>
      <p:ext uri="{BB962C8B-B14F-4D97-AF65-F5344CB8AC3E}">
        <p14:creationId xmlns:p14="http://schemas.microsoft.com/office/powerpoint/2010/main" val="11414883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1_Picture Spli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634AED-FE2D-5A49-9C4F-52E8C06D7549}"/>
              </a:ext>
            </a:extLst>
          </p:cNvPr>
          <p:cNvSpPr>
            <a:spLocks noGrp="1"/>
          </p:cNvSpPr>
          <p:nvPr>
            <p:ph type="pic" sz="quarter" idx="10"/>
          </p:nvPr>
        </p:nvSpPr>
        <p:spPr>
          <a:xfrm>
            <a:off x="0" y="0"/>
            <a:ext cx="6095999" cy="6858000"/>
          </a:xfrm>
        </p:spPr>
        <p:txBody>
          <a:bodyPr/>
          <a:lstStyle/>
          <a:p>
            <a:r>
              <a:rPr lang="en-US"/>
              <a:t>Click icon to add picture</a:t>
            </a:r>
          </a:p>
        </p:txBody>
      </p:sp>
      <p:sp>
        <p:nvSpPr>
          <p:cNvPr id="2" name="Rectangle 1">
            <a:extLst>
              <a:ext uri="{FF2B5EF4-FFF2-40B4-BE49-F238E27FC236}">
                <a16:creationId xmlns:a16="http://schemas.microsoft.com/office/drawing/2014/main" id="{5549406C-54AA-BB4A-A894-DCE9A23B31DE}"/>
              </a:ext>
            </a:extLst>
          </p:cNvPr>
          <p:cNvSpPr/>
          <p:nvPr userDrawn="1"/>
        </p:nvSpPr>
        <p:spPr>
          <a:xfrm>
            <a:off x="6096000" y="0"/>
            <a:ext cx="6096000" cy="6858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Proxima Nova Regular" panose="02000506030000020004" pitchFamily="2" charset="0"/>
            </a:endParaRPr>
          </a:p>
        </p:txBody>
      </p:sp>
      <p:sp>
        <p:nvSpPr>
          <p:cNvPr id="9" name="Slide Number Placeholder 5">
            <a:extLst>
              <a:ext uri="{FF2B5EF4-FFF2-40B4-BE49-F238E27FC236}">
                <a16:creationId xmlns:a16="http://schemas.microsoft.com/office/drawing/2014/main" id="{D613E1D2-5834-AD41-804E-D607287602C5}"/>
              </a:ext>
            </a:extLst>
          </p:cNvPr>
          <p:cNvSpPr>
            <a:spLocks noGrp="1"/>
          </p:cNvSpPr>
          <p:nvPr>
            <p:ph type="sldNum" sz="quarter" idx="4"/>
          </p:nvPr>
        </p:nvSpPr>
        <p:spPr>
          <a:xfrm>
            <a:off x="211014" y="6400799"/>
            <a:ext cx="745915"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DF170BCB-3373-5549-9815-B668B2498165}"/>
              </a:ext>
            </a:extLst>
          </p:cNvPr>
          <p:cNvSpPr txBox="1">
            <a:spLocks/>
          </p:cNvSpPr>
          <p:nvPr userDrawn="1"/>
        </p:nvSpPr>
        <p:spPr>
          <a:xfrm>
            <a:off x="7803493"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pic>
        <p:nvPicPr>
          <p:cNvPr id="15" name="Picture 14">
            <a:extLst>
              <a:ext uri="{FF2B5EF4-FFF2-40B4-BE49-F238E27FC236}">
                <a16:creationId xmlns:a16="http://schemas.microsoft.com/office/drawing/2014/main" id="{F8C30483-00F3-D64E-AAE5-F07B9B5C0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690406" y="6408817"/>
            <a:ext cx="206592" cy="275456"/>
          </a:xfrm>
          <a:prstGeom prst="rect">
            <a:avLst/>
          </a:prstGeom>
        </p:spPr>
      </p:pic>
      <p:sp>
        <p:nvSpPr>
          <p:cNvPr id="8" name="Content Placeholder 2">
            <a:extLst>
              <a:ext uri="{FF2B5EF4-FFF2-40B4-BE49-F238E27FC236}">
                <a16:creationId xmlns:a16="http://schemas.microsoft.com/office/drawing/2014/main" id="{A0ECE671-F431-CD4B-9BF1-7FDB1F327553}"/>
              </a:ext>
            </a:extLst>
          </p:cNvPr>
          <p:cNvSpPr>
            <a:spLocks noGrp="1"/>
          </p:cNvSpPr>
          <p:nvPr>
            <p:ph sz="half" idx="1" hasCustomPrompt="1"/>
          </p:nvPr>
        </p:nvSpPr>
        <p:spPr>
          <a:xfrm>
            <a:off x="6453188" y="1189899"/>
            <a:ext cx="5220003" cy="4351338"/>
          </a:xfrm>
        </p:spPr>
        <p:txBody>
          <a:bodyPr anchor="ctr">
            <a:normAutofit/>
          </a:bodyPr>
          <a:lstStyle>
            <a:lvl1pPr algn="ctr">
              <a:lnSpc>
                <a:spcPct val="80000"/>
              </a:lnSpc>
              <a:defRPr sz="3200" b="1" i="0">
                <a:solidFill>
                  <a:schemeClr val="accent1"/>
                </a:solidFill>
                <a:latin typeface="Georgia" panose="02040502050405020303" pitchFamily="18" charset="0"/>
                <a:cs typeface="Georgia" panose="02040502050405020303" pitchFamily="18" charset="0"/>
              </a:defRPr>
            </a:lvl1pPr>
          </a:lstStyle>
          <a:p>
            <a:pPr lvl="0"/>
            <a:r>
              <a:rPr lang="en-US"/>
              <a:t>Edit master text styles</a:t>
            </a:r>
          </a:p>
        </p:txBody>
      </p:sp>
    </p:spTree>
    <p:extLst>
      <p:ext uri="{BB962C8B-B14F-4D97-AF65-F5344CB8AC3E}">
        <p14:creationId xmlns:p14="http://schemas.microsoft.com/office/powerpoint/2010/main" val="1009977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Title Onl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713B33-08BD-F712-CE3C-C23F7FB23FA0}"/>
              </a:ext>
            </a:extLst>
          </p:cNvPr>
          <p:cNvSpPr/>
          <p:nvPr userDrawn="1"/>
        </p:nvSpPr>
        <p:spPr>
          <a:xfrm>
            <a:off x="-18521" y="0"/>
            <a:ext cx="9601200" cy="6858000"/>
          </a:xfrm>
          <a:prstGeom prst="rect">
            <a:avLst/>
          </a:prstGeom>
          <a:gradFill>
            <a:gsLst>
              <a:gs pos="100000">
                <a:srgbClr val="142841">
                  <a:alpha val="0"/>
                </a:srgbClr>
              </a:gs>
              <a:gs pos="0">
                <a:srgbClr val="14284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Arial" panose="020B0604020202020204" pitchFamily="34" charset="0"/>
            </a:endParaRPr>
          </a:p>
        </p:txBody>
      </p:sp>
      <p:sp>
        <p:nvSpPr>
          <p:cNvPr id="5" name="Rectangle 4">
            <a:extLst>
              <a:ext uri="{FF2B5EF4-FFF2-40B4-BE49-F238E27FC236}">
                <a16:creationId xmlns:a16="http://schemas.microsoft.com/office/drawing/2014/main" id="{3535B354-194B-EA37-FB71-2E6DAD46528A}"/>
              </a:ext>
            </a:extLst>
          </p:cNvPr>
          <p:cNvSpPr/>
          <p:nvPr userDrawn="1"/>
        </p:nvSpPr>
        <p:spPr>
          <a:xfrm>
            <a:off x="0" y="0"/>
            <a:ext cx="12192000" cy="6858000"/>
          </a:xfrm>
          <a:prstGeom prst="rect">
            <a:avLst/>
          </a:prstGeom>
          <a:solidFill>
            <a:srgbClr val="142841">
              <a:alpha val="8318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Arial" panose="020B0604020202020204" pitchFamily="34" charset="0"/>
            </a:endParaRPr>
          </a:p>
        </p:txBody>
      </p:sp>
      <p:sp>
        <p:nvSpPr>
          <p:cNvPr id="7" name="Title 6">
            <a:extLst>
              <a:ext uri="{FF2B5EF4-FFF2-40B4-BE49-F238E27FC236}">
                <a16:creationId xmlns:a16="http://schemas.microsoft.com/office/drawing/2014/main" id="{CB30B319-6C62-473A-A18F-FF71068103E2}"/>
              </a:ext>
            </a:extLst>
          </p:cNvPr>
          <p:cNvSpPr>
            <a:spLocks noGrp="1"/>
          </p:cNvSpPr>
          <p:nvPr>
            <p:ph type="title" hasCustomPrompt="1"/>
          </p:nvPr>
        </p:nvSpPr>
        <p:spPr>
          <a:xfrm>
            <a:off x="838200" y="433917"/>
            <a:ext cx="10515599" cy="905400"/>
          </a:xfrm>
        </p:spPr>
        <p:txBody>
          <a:bodyPr/>
          <a:lstStyle>
            <a:lvl1pPr algn="l" defTabSz="914400" rtl="0" eaLnBrk="1" latinLnBrk="0" hangingPunct="1">
              <a:lnSpc>
                <a:spcPct val="90000"/>
              </a:lnSpc>
              <a:spcBef>
                <a:spcPct val="0"/>
              </a:spcBef>
              <a:buNone/>
              <a:defRPr lang="en-US" sz="3200" b="1" i="0" kern="1200" cap="all" spc="100" baseline="0" dirty="0">
                <a:solidFill>
                  <a:srgbClr val="D4EAF7"/>
                </a:solidFill>
                <a:effectLst/>
                <a:latin typeface="Arial Black" panose="020B0604020202020204" pitchFamily="34" charset="0"/>
                <a:ea typeface="Verdana" panose="020B0604030504040204" pitchFamily="34" charset="0"/>
                <a:cs typeface="Arial Black" panose="020B0604020202020204" pitchFamily="34" charset="0"/>
              </a:defRPr>
            </a:lvl1pPr>
          </a:lstStyle>
          <a:p>
            <a:r>
              <a:rPr lang="en-US"/>
              <a:t>CLICK TO EDIT MASTER TITLE STYLE</a:t>
            </a:r>
          </a:p>
        </p:txBody>
      </p:sp>
      <p:sp>
        <p:nvSpPr>
          <p:cNvPr id="9" name="Footer Placeholder 4">
            <a:extLst>
              <a:ext uri="{FF2B5EF4-FFF2-40B4-BE49-F238E27FC236}">
                <a16:creationId xmlns:a16="http://schemas.microsoft.com/office/drawing/2014/main" id="{D439AA89-8ECD-713E-F09C-36401200EDFA}"/>
              </a:ext>
            </a:extLst>
          </p:cNvPr>
          <p:cNvSpPr txBox="1">
            <a:spLocks/>
          </p:cNvSpPr>
          <p:nvPr userDrawn="1"/>
        </p:nvSpPr>
        <p:spPr>
          <a:xfrm>
            <a:off x="2095500" y="6544182"/>
            <a:ext cx="8001000" cy="218244"/>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750" b="0" i="0" u="none" strike="noStrike" cap="none" spc="50" baseline="0">
                <a:solidFill>
                  <a:schemeClr val="bg1"/>
                </a:solidFill>
                <a:latin typeface="Calibri Light" panose="020F0302020204030204" pitchFamily="34" charset="0"/>
                <a:ea typeface="Arial"/>
                <a:cs typeface="Calibri Light" panose="020F03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0" i="0">
                <a:solidFill>
                  <a:schemeClr val="bg1">
                    <a:lumMod val="65000"/>
                  </a:schemeClr>
                </a:solidFill>
                <a:latin typeface="Arial Narrow" panose="020B0604020202020204" pitchFamily="34" charset="0"/>
                <a:cs typeface="Arial Narrow" panose="020B0604020202020204" pitchFamily="34" charset="0"/>
              </a:rPr>
              <a:t>GILEAD CONFIDENTIAL AND PROPRIETARY.  FOR INTERNAL TRAINING USE ONLY.</a:t>
            </a:r>
          </a:p>
        </p:txBody>
      </p:sp>
      <p:pic>
        <p:nvPicPr>
          <p:cNvPr id="4" name="Picture 3" descr="Text, logo&#10;&#10;Description automatically generated">
            <a:extLst>
              <a:ext uri="{FF2B5EF4-FFF2-40B4-BE49-F238E27FC236}">
                <a16:creationId xmlns:a16="http://schemas.microsoft.com/office/drawing/2014/main" id="{8EFBE26E-A258-1BA1-3760-36A4CCAEAF0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322559" y="5925080"/>
            <a:ext cx="1869440" cy="1051560"/>
          </a:xfrm>
          <a:prstGeom prst="rect">
            <a:avLst/>
          </a:prstGeom>
          <a:effectLst>
            <a:outerShdw blurRad="92486" sx="102000" sy="102000" algn="ctr" rotWithShape="0">
              <a:prstClr val="black">
                <a:alpha val="38983"/>
              </a:prstClr>
            </a:outerShdw>
          </a:effectLst>
        </p:spPr>
      </p:pic>
      <p:pic>
        <p:nvPicPr>
          <p:cNvPr id="2" name="Picture 1">
            <a:extLst>
              <a:ext uri="{FF2B5EF4-FFF2-40B4-BE49-F238E27FC236}">
                <a16:creationId xmlns:a16="http://schemas.microsoft.com/office/drawing/2014/main" id="{73FB33FD-D7B7-8541-B226-C8120711C0B5}"/>
              </a:ext>
            </a:extLst>
          </p:cNvPr>
          <p:cNvPicPr>
            <a:picLocks noChangeAspect="1"/>
          </p:cNvPicPr>
          <p:nvPr userDrawn="1"/>
        </p:nvPicPr>
        <p:blipFill rotWithShape="1">
          <a:blip r:embed="rId4" cstate="print">
            <a:biLevel thresh="25000"/>
            <a:extLst>
              <a:ext uri="{28A0092B-C50C-407E-A947-70E740481C1C}">
                <a14:useLocalDpi xmlns:a14="http://schemas.microsoft.com/office/drawing/2010/main"/>
              </a:ext>
            </a:extLst>
          </a:blip>
          <a:srcRect r="48951"/>
          <a:stretch/>
        </p:blipFill>
        <p:spPr>
          <a:xfrm>
            <a:off x="265176" y="6373368"/>
            <a:ext cx="919568" cy="418295"/>
          </a:xfrm>
          <a:prstGeom prst="rect">
            <a:avLst/>
          </a:prstGeom>
        </p:spPr>
      </p:pic>
    </p:spTree>
    <p:extLst>
      <p:ext uri="{BB962C8B-B14F-4D97-AF65-F5344CB8AC3E}">
        <p14:creationId xmlns:p14="http://schemas.microsoft.com/office/powerpoint/2010/main" val="2781717564"/>
      </p:ext>
    </p:extLst>
  </p:cSld>
  <p:clrMapOvr>
    <a:masterClrMapping/>
  </p:clrMapOvr>
  <p:transition spd="slow">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5219701" y="1957918"/>
            <a:ext cx="6481233" cy="4908549"/>
          </a:xfrm>
          <a:prstGeom prst="rect">
            <a:avLst/>
          </a:prstGeom>
          <a:solidFill>
            <a:schemeClr val="bg1">
              <a:alpha val="82000"/>
            </a:schemeClr>
          </a:solidFill>
          <a:ln>
            <a:noFill/>
          </a:ln>
        </p:spPr>
        <p:style>
          <a:lnRef idx="1">
            <a:schemeClr val="accent1"/>
          </a:lnRef>
          <a:fillRef idx="3">
            <a:schemeClr val="accent1"/>
          </a:fillRef>
          <a:effectRef idx="2">
            <a:schemeClr val="accent1"/>
          </a:effectRef>
          <a:fontRef idx="minor">
            <a:schemeClr val="lt1"/>
          </a:fontRef>
        </p:style>
        <p:txBody>
          <a:bodyPr/>
          <a:lstStyle/>
          <a:p>
            <a:pPr algn="ctr">
              <a:defRPr/>
            </a:pPr>
            <a:endParaRPr lang="en-US" altLang="en-US" sz="2400">
              <a:solidFill>
                <a:srgbClr val="FFFFFF"/>
              </a:solidFill>
              <a:cs typeface="Arial" panose="020B0604020202020204" pitchFamily="34" charset="0"/>
            </a:endParaRPr>
          </a:p>
        </p:txBody>
      </p:sp>
      <p:pic>
        <p:nvPicPr>
          <p:cNvPr id="9"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52001" y="6119284"/>
            <a:ext cx="1750484" cy="52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Placeholder 14"/>
          <p:cNvSpPr>
            <a:spLocks noGrp="1"/>
          </p:cNvSpPr>
          <p:nvPr>
            <p:ph type="body" sz="quarter" idx="10"/>
          </p:nvPr>
        </p:nvSpPr>
        <p:spPr>
          <a:xfrm>
            <a:off x="5524500" y="2247901"/>
            <a:ext cx="5877984" cy="613488"/>
          </a:xfrm>
        </p:spPr>
        <p:txBody>
          <a:bodyPr/>
          <a:lstStyle>
            <a:lvl1pPr marL="0" indent="0">
              <a:buNone/>
              <a:defRPr sz="3733"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17" name="Text Placeholder 16"/>
          <p:cNvSpPr>
            <a:spLocks noGrp="1"/>
          </p:cNvSpPr>
          <p:nvPr>
            <p:ph type="body" sz="quarter" idx="11"/>
          </p:nvPr>
        </p:nvSpPr>
        <p:spPr>
          <a:xfrm>
            <a:off x="5524500" y="2945151"/>
            <a:ext cx="5877984" cy="524933"/>
          </a:xfrm>
        </p:spPr>
        <p:txBody>
          <a:bodyPr/>
          <a:lstStyle>
            <a:lvl1pPr marL="0" indent="0">
              <a:buNone/>
              <a:defRPr sz="3733"/>
            </a:lvl1pPr>
          </a:lstStyle>
          <a:p>
            <a:pPr lvl="0"/>
            <a:r>
              <a:rPr lang="en-US"/>
              <a:t>Click to edit Master text styles</a:t>
            </a:r>
          </a:p>
        </p:txBody>
      </p:sp>
      <p:sp>
        <p:nvSpPr>
          <p:cNvPr id="19" name="Text Placeholder 18"/>
          <p:cNvSpPr>
            <a:spLocks noGrp="1"/>
          </p:cNvSpPr>
          <p:nvPr>
            <p:ph type="body" sz="quarter" idx="12"/>
          </p:nvPr>
        </p:nvSpPr>
        <p:spPr>
          <a:xfrm>
            <a:off x="5524500" y="4569885"/>
            <a:ext cx="5877984" cy="414736"/>
          </a:xfrm>
        </p:spPr>
        <p:txBody>
          <a:bodyPr/>
          <a:lstStyle>
            <a:lvl1pPr marL="0" indent="0">
              <a:buNone/>
              <a:defRPr/>
            </a:lvl1pPr>
          </a:lstStyle>
          <a:p>
            <a:pPr lvl="0"/>
            <a:r>
              <a:rPr lang="en-US"/>
              <a:t>Click to edit Master text styles</a:t>
            </a:r>
          </a:p>
        </p:txBody>
      </p:sp>
      <p:sp>
        <p:nvSpPr>
          <p:cNvPr id="20" name="Text Placeholder 18"/>
          <p:cNvSpPr>
            <a:spLocks noGrp="1"/>
          </p:cNvSpPr>
          <p:nvPr>
            <p:ph type="body" sz="quarter" idx="13"/>
          </p:nvPr>
        </p:nvSpPr>
        <p:spPr>
          <a:xfrm>
            <a:off x="5524500" y="4926188"/>
            <a:ext cx="5877984" cy="414736"/>
          </a:xfrm>
        </p:spPr>
        <p:txBody>
          <a:bodyPr/>
          <a:lstStyle>
            <a:lvl1pPr marL="0" indent="0">
              <a:buNone/>
              <a:defRPr/>
            </a:lvl1pPr>
          </a:lstStyle>
          <a:p>
            <a:pPr lvl="0"/>
            <a:r>
              <a:rPr lang="en-US"/>
              <a:t>Click to edit Master text styles</a:t>
            </a:r>
          </a:p>
        </p:txBody>
      </p:sp>
      <p:sp>
        <p:nvSpPr>
          <p:cNvPr id="21" name="Text Placeholder 18"/>
          <p:cNvSpPr>
            <a:spLocks noGrp="1"/>
          </p:cNvSpPr>
          <p:nvPr>
            <p:ph type="body" sz="quarter" idx="14"/>
          </p:nvPr>
        </p:nvSpPr>
        <p:spPr>
          <a:xfrm>
            <a:off x="5524500" y="5469132"/>
            <a:ext cx="5877984" cy="414736"/>
          </a:xfrm>
        </p:spPr>
        <p:txBody>
          <a:bodyPr/>
          <a:lstStyle>
            <a:lvl1pPr marL="0" indent="0">
              <a:buNone/>
              <a:defRPr>
                <a:solidFill>
                  <a:schemeClr val="tx1">
                    <a:lumMod val="65000"/>
                    <a:lumOff val="35000"/>
                  </a:schemeClr>
                </a:solidFill>
              </a:defRPr>
            </a:lvl1pPr>
          </a:lstStyle>
          <a:p>
            <a:pPr lvl="0"/>
            <a:r>
              <a:rPr lang="en-US"/>
              <a:t>Click to edit Master text styles</a:t>
            </a:r>
          </a:p>
        </p:txBody>
      </p:sp>
    </p:spTree>
    <p:extLst>
      <p:ext uri="{BB962C8B-B14F-4D97-AF65-F5344CB8AC3E}">
        <p14:creationId xmlns:p14="http://schemas.microsoft.com/office/powerpoint/2010/main" val="4841182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3" name="Content Placeholder 2"/>
          <p:cNvSpPr>
            <a:spLocks noGrp="1"/>
          </p:cNvSpPr>
          <p:nvPr>
            <p:ph idx="1"/>
          </p:nvPr>
        </p:nvSpPr>
        <p:spPr>
          <a:xfrm>
            <a:off x="493184" y="1341120"/>
            <a:ext cx="11235267" cy="4351339"/>
          </a:xfrm>
        </p:spPr>
        <p:txBody>
          <a:bodyPr/>
          <a:lstStyle>
            <a:lvl2pPr marL="615935" indent="-309026">
              <a:tabLst/>
              <a:defRPr/>
            </a:lvl2pPr>
            <a:lvl3pPr marL="912261" indent="-296326">
              <a:tabLst/>
              <a:defRPr/>
            </a:lvl3pPr>
            <a:lvl4pPr marL="1219170" indent="-306910">
              <a:tabLst/>
              <a:defRPr/>
            </a:lvl4pPr>
            <a:lvl5pPr marL="1526079" indent="-30691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E7B8F889-1994-4244-85D0-407CA0EEF672}" type="slidenum">
              <a:rPr lang="en-US" altLang="en-US"/>
              <a:pPr>
                <a:defRPr/>
              </a:pPr>
              <a:t>‹#›</a:t>
            </a:fld>
            <a:endParaRPr lang="en-US" altLang="en-US"/>
          </a:p>
        </p:txBody>
      </p:sp>
    </p:spTree>
    <p:extLst>
      <p:ext uri="{BB962C8B-B14F-4D97-AF65-F5344CB8AC3E}">
        <p14:creationId xmlns:p14="http://schemas.microsoft.com/office/powerpoint/2010/main" val="12227494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Slide">
    <p:spTree>
      <p:nvGrpSpPr>
        <p:cNvPr id="1" name=""/>
        <p:cNvGrpSpPr/>
        <p:nvPr/>
      </p:nvGrpSpPr>
      <p:grpSpPr>
        <a:xfrm>
          <a:off x="0" y="0"/>
          <a:ext cx="0" cy="0"/>
          <a:chOff x="0" y="0"/>
          <a:chExt cx="0" cy="0"/>
        </a:xfrm>
      </p:grpSpPr>
      <p:sp>
        <p:nvSpPr>
          <p:cNvPr id="3" name="Rectangle 2"/>
          <p:cNvSpPr/>
          <p:nvPr userDrawn="1"/>
        </p:nvSpPr>
        <p:spPr>
          <a:xfrm>
            <a:off x="0" y="935567"/>
            <a:ext cx="12192000" cy="62865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621" eaLnBrk="1" fontAlgn="auto" hangingPunct="1">
              <a:spcBef>
                <a:spcPts val="0"/>
              </a:spcBef>
              <a:spcAft>
                <a:spcPts val="0"/>
              </a:spcAft>
              <a:defRPr/>
            </a:pPr>
            <a:endParaRPr lang="en-US" sz="2400"/>
          </a:p>
        </p:txBody>
      </p:sp>
      <p:cxnSp>
        <p:nvCxnSpPr>
          <p:cNvPr id="4" name="Straight Connector 9"/>
          <p:cNvCxnSpPr>
            <a:cxnSpLocks noChangeShapeType="1"/>
          </p:cNvCxnSpPr>
          <p:nvPr userDrawn="1"/>
        </p:nvCxnSpPr>
        <p:spPr bwMode="auto">
          <a:xfrm>
            <a:off x="626533" y="36173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504921" y="2223606"/>
            <a:ext cx="10848879" cy="1390388"/>
          </a:xfrm>
          <a:prstGeom prst="rect">
            <a:avLst/>
          </a:prstGeom>
        </p:spPr>
        <p:txBody>
          <a:bodyPr>
            <a:normAutofit/>
          </a:bodyPr>
          <a:lstStyle>
            <a:lvl1pPr>
              <a:defRPr sz="3733" b="1">
                <a:solidFill>
                  <a:schemeClr val="tx2"/>
                </a:solidFill>
              </a:defRPr>
            </a:lvl1pPr>
          </a:lstStyle>
          <a:p>
            <a:r>
              <a:rPr lang="en-US"/>
              <a:t>Click to edit Master title style</a:t>
            </a:r>
          </a:p>
        </p:txBody>
      </p:sp>
      <p:sp>
        <p:nvSpPr>
          <p:cNvPr id="5" name="Slide Number Placeholder 5"/>
          <p:cNvSpPr>
            <a:spLocks noGrp="1"/>
          </p:cNvSpPr>
          <p:nvPr>
            <p:ph type="sldNum" sz="quarter" idx="10"/>
          </p:nvPr>
        </p:nvSpPr>
        <p:spPr/>
        <p:txBody>
          <a:bodyPr/>
          <a:lstStyle>
            <a:lvl1pPr>
              <a:defRPr>
                <a:solidFill>
                  <a:schemeClr val="bg1"/>
                </a:solidFill>
              </a:defRPr>
            </a:lvl1pPr>
          </a:lstStyle>
          <a:p>
            <a:pPr>
              <a:defRPr/>
            </a:pPr>
            <a:fld id="{948D88AF-682E-4B51-B288-0A04CAE09877}" type="slidenum">
              <a:rPr lang="en-US" altLang="en-US"/>
              <a:pPr>
                <a:defRPr/>
              </a:pPr>
              <a:t>‹#›</a:t>
            </a:fld>
            <a:endParaRPr lang="en-US" altLang="en-US"/>
          </a:p>
        </p:txBody>
      </p:sp>
    </p:spTree>
    <p:extLst>
      <p:ext uri="{BB962C8B-B14F-4D97-AF65-F5344CB8AC3E}">
        <p14:creationId xmlns:p14="http://schemas.microsoft.com/office/powerpoint/2010/main" val="23760292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Column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3184" y="1381125"/>
            <a:ext cx="5526616" cy="4351339"/>
          </a:xfrm>
        </p:spPr>
        <p:txBody>
          <a:bodyPr/>
          <a:lstStyle>
            <a:lvl1pPr marL="306910" marR="0" indent="-306910" algn="l" defTabSz="913798" rtl="0" eaLnBrk="1" fontAlgn="auto" latinLnBrk="0" hangingPunct="1">
              <a:lnSpc>
                <a:spcPct val="90000"/>
              </a:lnSpc>
              <a:spcBef>
                <a:spcPts val="400"/>
              </a:spcBef>
              <a:spcAft>
                <a:spcPts val="0"/>
              </a:spcAft>
              <a:buClrTx/>
              <a:buSzTx/>
              <a:buFont typeface="Arial"/>
              <a:buChar char="•"/>
              <a:tabLst/>
              <a:defRPr/>
            </a:lvl1pPr>
            <a:lvl2pPr marL="615935" marR="0" indent="-309026" algn="l" defTabSz="913798" rtl="0" eaLnBrk="1" fontAlgn="auto" latinLnBrk="0" hangingPunct="1">
              <a:lnSpc>
                <a:spcPct val="90000"/>
              </a:lnSpc>
              <a:spcBef>
                <a:spcPts val="400"/>
              </a:spcBef>
              <a:spcAft>
                <a:spcPts val="0"/>
              </a:spcAft>
              <a:buClrTx/>
              <a:buSzTx/>
              <a:buFont typeface="Arial" panose="020B0604020202020204" pitchFamily="34" charset="0"/>
              <a:buChar char="–"/>
              <a:tabLst/>
              <a:defRPr/>
            </a:lvl2pPr>
            <a:lvl3pPr marL="912261" marR="0" indent="-296326" algn="l" defTabSz="913798" rtl="0" eaLnBrk="1" fontAlgn="auto" latinLnBrk="0" hangingPunct="1">
              <a:lnSpc>
                <a:spcPct val="90000"/>
              </a:lnSpc>
              <a:spcBef>
                <a:spcPts val="400"/>
              </a:spcBef>
              <a:spcAft>
                <a:spcPts val="0"/>
              </a:spcAft>
              <a:buClrTx/>
              <a:buSzTx/>
              <a:buFont typeface="Wingdings" panose="05000000000000000000" pitchFamily="2" charset="2"/>
              <a:buChar char="§"/>
              <a:tabLst/>
              <a:defRPr/>
            </a:lvl3pPr>
            <a:lvl4pPr marL="1219170" marR="0" indent="-306910" algn="l" defTabSz="913798" rtl="0" eaLnBrk="1" fontAlgn="auto" latinLnBrk="0" hangingPunct="1">
              <a:lnSpc>
                <a:spcPct val="90000"/>
              </a:lnSpc>
              <a:spcBef>
                <a:spcPts val="400"/>
              </a:spcBef>
              <a:spcAft>
                <a:spcPts val="0"/>
              </a:spcAft>
              <a:buClrTx/>
              <a:buSzTx/>
              <a:buFont typeface="Arial"/>
              <a:buChar char="•"/>
              <a:tabLst/>
              <a:defRPr/>
            </a:lvl4pPr>
            <a:lvl5pPr marL="1526079" marR="0" indent="-306910" algn="l" defTabSz="913798" rtl="0" eaLnBrk="1" fontAlgn="auto" latinLnBrk="0" hangingPunct="1">
              <a:lnSpc>
                <a:spcPct val="90000"/>
              </a:lnSpc>
              <a:spcBef>
                <a:spcPts val="400"/>
              </a:spcBef>
              <a:spcAft>
                <a:spcPts val="0"/>
              </a:spcAft>
              <a:buClrTx/>
              <a:buSzTx/>
              <a:buFont typeface="Arial"/>
              <a:buChar char="•"/>
              <a:tabLs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172200" y="1381125"/>
            <a:ext cx="5556251" cy="4351339"/>
          </a:xfrm>
        </p:spPr>
        <p:txBody>
          <a:bodyPr/>
          <a:lstStyle>
            <a:lvl1pPr marL="306910" marR="0" indent="-306910" algn="l" defTabSz="913798" rtl="0" eaLnBrk="1" fontAlgn="auto" latinLnBrk="0" hangingPunct="1">
              <a:lnSpc>
                <a:spcPct val="90000"/>
              </a:lnSpc>
              <a:spcBef>
                <a:spcPts val="400"/>
              </a:spcBef>
              <a:spcAft>
                <a:spcPts val="0"/>
              </a:spcAft>
              <a:buClrTx/>
              <a:buSzTx/>
              <a:buFont typeface="Arial"/>
              <a:buChar char="•"/>
              <a:tabLst/>
              <a:defRPr/>
            </a:lvl1pPr>
            <a:lvl2pPr marL="615935" marR="0" indent="-309026" algn="l" defTabSz="913798" rtl="0" eaLnBrk="1" fontAlgn="auto" latinLnBrk="0" hangingPunct="1">
              <a:lnSpc>
                <a:spcPct val="90000"/>
              </a:lnSpc>
              <a:spcBef>
                <a:spcPts val="400"/>
              </a:spcBef>
              <a:spcAft>
                <a:spcPts val="0"/>
              </a:spcAft>
              <a:buClrTx/>
              <a:buSzTx/>
              <a:buFont typeface="Arial" panose="020B0604020202020204" pitchFamily="34" charset="0"/>
              <a:buChar char="–"/>
              <a:tabLst/>
              <a:defRPr/>
            </a:lvl2pPr>
            <a:lvl3pPr marL="912261" marR="0" indent="-296326" algn="l" defTabSz="913798" rtl="0" eaLnBrk="1" fontAlgn="auto" latinLnBrk="0" hangingPunct="1">
              <a:lnSpc>
                <a:spcPct val="90000"/>
              </a:lnSpc>
              <a:spcBef>
                <a:spcPts val="400"/>
              </a:spcBef>
              <a:spcAft>
                <a:spcPts val="0"/>
              </a:spcAft>
              <a:buClrTx/>
              <a:buSzTx/>
              <a:buFont typeface="Wingdings" panose="05000000000000000000" pitchFamily="2" charset="2"/>
              <a:buChar char="§"/>
              <a:tabLst/>
              <a:defRPr/>
            </a:lvl3pPr>
            <a:lvl4pPr marL="1219170" marR="0" indent="-306910" algn="l" defTabSz="913798" rtl="0" eaLnBrk="1" fontAlgn="auto" latinLnBrk="0" hangingPunct="1">
              <a:lnSpc>
                <a:spcPct val="90000"/>
              </a:lnSpc>
              <a:spcBef>
                <a:spcPts val="400"/>
              </a:spcBef>
              <a:spcAft>
                <a:spcPts val="0"/>
              </a:spcAft>
              <a:buClrTx/>
              <a:buSzTx/>
              <a:buFont typeface="Arial"/>
              <a:buChar char="•"/>
              <a:tabLst/>
              <a:defRPr/>
            </a:lvl4pPr>
            <a:lvl5pPr marL="1526079" marR="0" indent="-306910" algn="l" defTabSz="913798" rtl="0" eaLnBrk="1" fontAlgn="auto" latinLnBrk="0" hangingPunct="1">
              <a:lnSpc>
                <a:spcPct val="90000"/>
              </a:lnSpc>
              <a:spcBef>
                <a:spcPts val="400"/>
              </a:spcBef>
              <a:spcAft>
                <a:spcPts val="0"/>
              </a:spcAft>
              <a:buClrTx/>
              <a:buSzTx/>
              <a:buFont typeface="Arial"/>
              <a:buChar char="•"/>
              <a:tabLs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5" name="Slide Number Placeholder 5"/>
          <p:cNvSpPr>
            <a:spLocks noGrp="1"/>
          </p:cNvSpPr>
          <p:nvPr>
            <p:ph type="sldNum" sz="quarter" idx="10"/>
          </p:nvPr>
        </p:nvSpPr>
        <p:spPr/>
        <p:txBody>
          <a:bodyPr/>
          <a:lstStyle>
            <a:lvl1pPr>
              <a:defRPr/>
            </a:lvl1pPr>
          </a:lstStyle>
          <a:p>
            <a:pPr>
              <a:defRPr/>
            </a:pPr>
            <a:fld id="{97CCDA74-441D-4E33-A0D4-C4F6A79C684F}" type="slidenum">
              <a:rPr lang="en-US" altLang="en-US"/>
              <a:pPr>
                <a:defRPr/>
              </a:pPr>
              <a:t>‹#›</a:t>
            </a:fld>
            <a:endParaRPr lang="en-US" altLang="en-US"/>
          </a:p>
        </p:txBody>
      </p:sp>
      <p:sp>
        <p:nvSpPr>
          <p:cNvPr id="6" name="Slide Number Placeholder 5"/>
          <p:cNvSpPr txBox="1">
            <a:spLocks/>
          </p:cNvSpPr>
          <p:nvPr userDrawn="1"/>
        </p:nvSpPr>
        <p:spPr>
          <a:xfrm>
            <a:off x="11381984" y="6356351"/>
            <a:ext cx="471349" cy="366183"/>
          </a:xfrm>
          <a:prstGeom prst="rect">
            <a:avLst/>
          </a:prstGeom>
        </p:spPr>
        <p:txBody>
          <a:bodyPr vert="horz" wrap="square" lIns="91464" tIns="45732" rIns="91464" bIns="45732" numCol="1" anchor="ctr" anchorCtr="0" compatLnSpc="1">
            <a:prstTxWarp prst="textNoShape">
              <a:avLst/>
            </a:prstTxWarp>
          </a:bodyPr>
          <a:lstStyle>
            <a:defPPr>
              <a:defRPr lang="en-US"/>
            </a:defPPr>
            <a:lvl1pPr algn="r" defTabSz="685800" rtl="0" eaLnBrk="1" fontAlgn="base" hangingPunct="1">
              <a:spcBef>
                <a:spcPct val="0"/>
              </a:spcBef>
              <a:spcAft>
                <a:spcPct val="0"/>
              </a:spcAft>
              <a:defRPr sz="600" kern="1200">
                <a:solidFill>
                  <a:schemeClr val="tx1"/>
                </a:solidFill>
                <a:latin typeface="Arial" charset="0"/>
                <a:ea typeface="+mn-ea"/>
                <a:cs typeface="+mn-cs"/>
              </a:defRPr>
            </a:lvl1pPr>
            <a:lvl2pPr marL="342900" indent="114300" algn="l" defTabSz="685800" rtl="0" eaLnBrk="0" fontAlgn="base" hangingPunct="0">
              <a:spcBef>
                <a:spcPct val="0"/>
              </a:spcBef>
              <a:spcAft>
                <a:spcPct val="0"/>
              </a:spcAft>
              <a:defRPr sz="1400" kern="1200">
                <a:solidFill>
                  <a:schemeClr val="tx1"/>
                </a:solidFill>
                <a:latin typeface="Arial" charset="0"/>
                <a:ea typeface="+mn-ea"/>
                <a:cs typeface="+mn-cs"/>
              </a:defRPr>
            </a:lvl2pPr>
            <a:lvl3pPr marL="685800" indent="228600" algn="l" defTabSz="685800" rtl="0" eaLnBrk="0" fontAlgn="base" hangingPunct="0">
              <a:spcBef>
                <a:spcPct val="0"/>
              </a:spcBef>
              <a:spcAft>
                <a:spcPct val="0"/>
              </a:spcAft>
              <a:defRPr sz="1400" kern="1200">
                <a:solidFill>
                  <a:schemeClr val="tx1"/>
                </a:solidFill>
                <a:latin typeface="Arial" charset="0"/>
                <a:ea typeface="+mn-ea"/>
                <a:cs typeface="+mn-cs"/>
              </a:defRPr>
            </a:lvl3pPr>
            <a:lvl4pPr marL="1028700" indent="342900" algn="l" defTabSz="685800" rtl="0" eaLnBrk="0" fontAlgn="base" hangingPunct="0">
              <a:spcBef>
                <a:spcPct val="0"/>
              </a:spcBef>
              <a:spcAft>
                <a:spcPct val="0"/>
              </a:spcAft>
              <a:defRPr sz="1400" kern="1200">
                <a:solidFill>
                  <a:schemeClr val="tx1"/>
                </a:solidFill>
                <a:latin typeface="Arial" charset="0"/>
                <a:ea typeface="+mn-ea"/>
                <a:cs typeface="+mn-cs"/>
              </a:defRPr>
            </a:lvl4pPr>
            <a:lvl5pPr marL="1371600" indent="457200" algn="l" defTabSz="685800"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defRPr/>
            </a:pPr>
            <a:fld id="{756DC54C-9938-4130-9520-D071717EBB89}" type="slidenum">
              <a:rPr lang="en-US" altLang="en-US" sz="800" smtClean="0"/>
              <a:pPr>
                <a:defRPr/>
              </a:pPr>
              <a:t>‹#›</a:t>
            </a:fld>
            <a:endParaRPr lang="en-US" altLang="en-US" sz="800"/>
          </a:p>
        </p:txBody>
      </p:sp>
    </p:spTree>
    <p:extLst>
      <p:ext uri="{BB962C8B-B14F-4D97-AF65-F5344CB8AC3E}">
        <p14:creationId xmlns:p14="http://schemas.microsoft.com/office/powerpoint/2010/main" val="9146215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13C4CAB7-6134-4E86-A5A6-E65258778CA1}" type="slidenum">
              <a:rPr lang="en-US" altLang="en-US"/>
              <a:pPr>
                <a:defRPr/>
              </a:pPr>
              <a:t>‹#›</a:t>
            </a:fld>
            <a:endParaRPr lang="en-US" altLang="en-US"/>
          </a:p>
        </p:txBody>
      </p:sp>
    </p:spTree>
    <p:extLst>
      <p:ext uri="{BB962C8B-B14F-4D97-AF65-F5344CB8AC3E}">
        <p14:creationId xmlns:p14="http://schemas.microsoft.com/office/powerpoint/2010/main" val="168685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 Point - Blue 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778F8C-30DF-F842-ADEE-52BB756B5D43}"/>
              </a:ext>
            </a:extLst>
          </p:cNvPr>
          <p:cNvSpPr/>
          <p:nvPr userDrawn="1"/>
        </p:nvSpPr>
        <p:spPr>
          <a:xfrm>
            <a:off x="1" y="1"/>
            <a:ext cx="12192000" cy="6858000"/>
          </a:xfrm>
          <a:prstGeom prst="rect">
            <a:avLst/>
          </a:prstGeom>
          <a:solidFill>
            <a:srgbClr val="20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49B4A-737F-9943-BA78-DDF26CE4B4CE}"/>
              </a:ext>
            </a:extLst>
          </p:cNvPr>
          <p:cNvSpPr>
            <a:spLocks noGrp="1"/>
          </p:cNvSpPr>
          <p:nvPr>
            <p:ph type="title" hasCustomPrompt="1"/>
          </p:nvPr>
        </p:nvSpPr>
        <p:spPr>
          <a:xfrm>
            <a:off x="831850" y="1302299"/>
            <a:ext cx="10515600" cy="4207548"/>
          </a:xfrm>
          <a:ln w="3175">
            <a:noFill/>
          </a:ln>
        </p:spPr>
        <p:txBody>
          <a:bodyPr anchor="ctr"/>
          <a:lstStyle>
            <a:lvl1pPr algn="l">
              <a:lnSpc>
                <a:spcPct val="100000"/>
              </a:lnSpc>
              <a:defRPr sz="4500" b="1" i="0">
                <a:solidFill>
                  <a:schemeClr val="bg1"/>
                </a:solidFill>
                <a:latin typeface="Trebuchet MS" panose="020B0703020202090204" pitchFamily="34" charset="0"/>
              </a:defRPr>
            </a:lvl1pPr>
          </a:lstStyle>
          <a:p>
            <a:r>
              <a:rPr lang="en-US"/>
              <a:t>Click to edit master title style</a:t>
            </a:r>
          </a:p>
        </p:txBody>
      </p:sp>
      <p:pic>
        <p:nvPicPr>
          <p:cNvPr id="8" name="Picture 7">
            <a:extLst>
              <a:ext uri="{FF2B5EF4-FFF2-40B4-BE49-F238E27FC236}">
                <a16:creationId xmlns:a16="http://schemas.microsoft.com/office/drawing/2014/main" id="{E531A395-5299-7D44-A1C5-492B77DA57BE}"/>
              </a:ext>
            </a:extLst>
          </p:cNvPr>
          <p:cNvPicPr>
            <a:picLocks noChangeAspect="1"/>
          </p:cNvPicPr>
          <p:nvPr userDrawn="1"/>
        </p:nvPicPr>
        <p:blipFill>
          <a:blip r:embed="rId2"/>
          <a:stretch>
            <a:fillRect/>
          </a:stretch>
        </p:blipFill>
        <p:spPr>
          <a:xfrm>
            <a:off x="11784591" y="6415616"/>
            <a:ext cx="196394" cy="261858"/>
          </a:xfrm>
          <a:prstGeom prst="rect">
            <a:avLst/>
          </a:prstGeom>
        </p:spPr>
      </p:pic>
      <p:sp>
        <p:nvSpPr>
          <p:cNvPr id="6" name="Slide Number Placeholder 5">
            <a:extLst>
              <a:ext uri="{FF2B5EF4-FFF2-40B4-BE49-F238E27FC236}">
                <a16:creationId xmlns:a16="http://schemas.microsoft.com/office/drawing/2014/main" id="{EF08880F-2D4A-9544-A50E-C5BA3EADCBB5}"/>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36226169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Rectangle 1"/>
          <p:cNvSpPr/>
          <p:nvPr userDrawn="1"/>
        </p:nvSpPr>
        <p:spPr>
          <a:xfrm>
            <a:off x="0" y="935567"/>
            <a:ext cx="12192000" cy="62865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621" eaLnBrk="1" fontAlgn="auto" hangingPunct="1">
              <a:spcBef>
                <a:spcPts val="0"/>
              </a:spcBef>
              <a:spcAft>
                <a:spcPts val="0"/>
              </a:spcAft>
              <a:defRPr/>
            </a:pPr>
            <a:endParaRPr lang="en-US" sz="2400"/>
          </a:p>
        </p:txBody>
      </p:sp>
      <p:sp>
        <p:nvSpPr>
          <p:cNvPr id="3" name="Slide Number Placeholder 3"/>
          <p:cNvSpPr>
            <a:spLocks noGrp="1"/>
          </p:cNvSpPr>
          <p:nvPr>
            <p:ph type="sldNum" sz="quarter" idx="10"/>
          </p:nvPr>
        </p:nvSpPr>
        <p:spPr/>
        <p:txBody>
          <a:bodyPr/>
          <a:lstStyle>
            <a:lvl1pPr>
              <a:defRPr/>
            </a:lvl1pPr>
          </a:lstStyle>
          <a:p>
            <a:pPr>
              <a:defRPr/>
            </a:pPr>
            <a:fld id="{1E90A5FB-C871-420E-9042-B28D311098C2}" type="slidenum">
              <a:rPr lang="en-US" altLang="en-US"/>
              <a:pPr>
                <a:defRPr/>
              </a:pPr>
              <a:t>‹#›</a:t>
            </a:fld>
            <a:endParaRPr lang="en-US" altLang="en-US"/>
          </a:p>
        </p:txBody>
      </p:sp>
    </p:spTree>
    <p:extLst>
      <p:ext uri="{BB962C8B-B14F-4D97-AF65-F5344CB8AC3E}">
        <p14:creationId xmlns:p14="http://schemas.microsoft.com/office/powerpoint/2010/main" val="30890472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and Left-Hand Callout">
    <p:spTree>
      <p:nvGrpSpPr>
        <p:cNvPr id="1" name=""/>
        <p:cNvGrpSpPr/>
        <p:nvPr/>
      </p:nvGrpSpPr>
      <p:grpSpPr>
        <a:xfrm>
          <a:off x="0" y="0"/>
          <a:ext cx="0" cy="0"/>
          <a:chOff x="0" y="0"/>
          <a:chExt cx="0" cy="0"/>
        </a:xfrm>
      </p:grpSpPr>
      <p:sp>
        <p:nvSpPr>
          <p:cNvPr id="5" name="Rectangle 4"/>
          <p:cNvSpPr/>
          <p:nvPr/>
        </p:nvSpPr>
        <p:spPr>
          <a:xfrm>
            <a:off x="0" y="1206501"/>
            <a:ext cx="3727451" cy="5651500"/>
          </a:xfrm>
          <a:prstGeom prst="rect">
            <a:avLst/>
          </a:prstGeom>
          <a:gradFill flip="none" rotWithShape="1">
            <a:gsLst>
              <a:gs pos="30000">
                <a:schemeClr val="bg1">
                  <a:alpha val="38000"/>
                </a:schemeClr>
              </a:gs>
              <a:gs pos="62000">
                <a:schemeClr val="bg1">
                  <a:lumMod val="85000"/>
                  <a:alpha val="38000"/>
                </a:schemeClr>
              </a:gs>
              <a:gs pos="100000">
                <a:schemeClr val="bg1">
                  <a:lumMod val="75000"/>
                  <a:alpha val="38000"/>
                </a:schemeClr>
              </a:gs>
            </a:gsLst>
            <a:lin ang="18900000" scaled="0"/>
            <a:tileRect/>
          </a:gradFill>
          <a:ln>
            <a:noFill/>
          </a:ln>
        </p:spPr>
        <p:style>
          <a:lnRef idx="1">
            <a:schemeClr val="accent1"/>
          </a:lnRef>
          <a:fillRef idx="3">
            <a:schemeClr val="accent1"/>
          </a:fillRef>
          <a:effectRef idx="2">
            <a:schemeClr val="accent1"/>
          </a:effectRef>
          <a:fontRef idx="minor">
            <a:schemeClr val="lt1"/>
          </a:fontRef>
        </p:style>
        <p:txBody>
          <a:bodyPr lIns="91380" tIns="45689" rIns="91380" bIns="45689" anchor="ctr"/>
          <a:lstStyle/>
          <a:p>
            <a:pPr algn="ctr" defTabSz="914621" eaLnBrk="1" fontAlgn="auto" hangingPunct="1">
              <a:spcBef>
                <a:spcPts val="0"/>
              </a:spcBef>
              <a:spcAft>
                <a:spcPts val="0"/>
              </a:spcAft>
              <a:defRPr/>
            </a:pPr>
            <a:endParaRPr lang="en-US" sz="1865"/>
          </a:p>
        </p:txBody>
      </p:sp>
      <p:sp>
        <p:nvSpPr>
          <p:cNvPr id="3" name="Content Placeholder 2"/>
          <p:cNvSpPr>
            <a:spLocks noGrp="1"/>
          </p:cNvSpPr>
          <p:nvPr>
            <p:ph idx="1"/>
          </p:nvPr>
        </p:nvSpPr>
        <p:spPr>
          <a:xfrm>
            <a:off x="4012616" y="1415596"/>
            <a:ext cx="7342773" cy="4445456"/>
          </a:xfrm>
        </p:spPr>
        <p:txBody>
          <a:bodyPr/>
          <a:lstStyle>
            <a:lvl1pPr>
              <a:defRPr sz="2397"/>
            </a:lvl1pPr>
            <a:lvl2pPr>
              <a:defRPr sz="1865"/>
            </a:lvl2pPr>
            <a:lvl3pPr>
              <a:defRPr sz="1865"/>
            </a:lvl3pPr>
            <a:lvl4pPr>
              <a:defRPr sz="1865"/>
            </a:lvl4pPr>
            <a:lvl5pPr>
              <a:defRPr sz="1865"/>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3185" y="1415147"/>
            <a:ext cx="3234139" cy="4453845"/>
          </a:xfrm>
        </p:spPr>
        <p:txBody>
          <a:bodyPr>
            <a:normAutofit/>
          </a:bodyPr>
          <a:lstStyle>
            <a:lvl1pPr marL="0" indent="0">
              <a:buNone/>
              <a:defRPr sz="3197" i="1">
                <a:solidFill>
                  <a:schemeClr val="bg1">
                    <a:lumMod val="50000"/>
                  </a:schemeClr>
                </a:solidFill>
              </a:defRPr>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Click to 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6" name="Slide Number Placeholder 6"/>
          <p:cNvSpPr>
            <a:spLocks noGrp="1"/>
          </p:cNvSpPr>
          <p:nvPr>
            <p:ph type="sldNum" sz="quarter" idx="10"/>
          </p:nvPr>
        </p:nvSpPr>
        <p:spPr/>
        <p:txBody>
          <a:bodyPr/>
          <a:lstStyle>
            <a:lvl1pPr>
              <a:defRPr/>
            </a:lvl1pPr>
          </a:lstStyle>
          <a:p>
            <a:pPr>
              <a:defRPr/>
            </a:pPr>
            <a:fld id="{E0D9FA79-9542-4B58-88CD-2C0B05FB7CBA}" type="slidenum">
              <a:rPr lang="en-US" altLang="en-US"/>
              <a:pPr>
                <a:defRPr/>
              </a:pPr>
              <a:t>‹#›</a:t>
            </a:fld>
            <a:endParaRPr lang="en-US" altLang="en-US"/>
          </a:p>
        </p:txBody>
      </p:sp>
    </p:spTree>
    <p:extLst>
      <p:ext uri="{BB962C8B-B14F-4D97-AF65-F5344CB8AC3E}">
        <p14:creationId xmlns:p14="http://schemas.microsoft.com/office/powerpoint/2010/main" val="27479001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and Right-Hand Callout">
    <p:spTree>
      <p:nvGrpSpPr>
        <p:cNvPr id="1" name=""/>
        <p:cNvGrpSpPr/>
        <p:nvPr/>
      </p:nvGrpSpPr>
      <p:grpSpPr>
        <a:xfrm>
          <a:off x="0" y="0"/>
          <a:ext cx="0" cy="0"/>
          <a:chOff x="0" y="0"/>
          <a:chExt cx="0" cy="0"/>
        </a:xfrm>
      </p:grpSpPr>
      <p:sp>
        <p:nvSpPr>
          <p:cNvPr id="5" name="Rectangle 4"/>
          <p:cNvSpPr/>
          <p:nvPr/>
        </p:nvSpPr>
        <p:spPr>
          <a:xfrm>
            <a:off x="8066618" y="1206501"/>
            <a:ext cx="4125383" cy="5651500"/>
          </a:xfrm>
          <a:prstGeom prst="rect">
            <a:avLst/>
          </a:prstGeom>
          <a:gradFill flip="none" rotWithShape="1">
            <a:gsLst>
              <a:gs pos="30000">
                <a:schemeClr val="bg1">
                  <a:alpha val="38000"/>
                </a:schemeClr>
              </a:gs>
              <a:gs pos="62000">
                <a:schemeClr val="bg1">
                  <a:lumMod val="85000"/>
                  <a:alpha val="38000"/>
                </a:schemeClr>
              </a:gs>
              <a:gs pos="100000">
                <a:schemeClr val="bg1">
                  <a:lumMod val="75000"/>
                  <a:alpha val="38000"/>
                </a:schemeClr>
              </a:gs>
            </a:gsLst>
            <a:lin ang="13500000" scaled="1"/>
            <a:tileRect/>
          </a:gradFill>
          <a:ln>
            <a:noFill/>
          </a:ln>
        </p:spPr>
        <p:style>
          <a:lnRef idx="1">
            <a:schemeClr val="accent1"/>
          </a:lnRef>
          <a:fillRef idx="3">
            <a:schemeClr val="accent1"/>
          </a:fillRef>
          <a:effectRef idx="2">
            <a:schemeClr val="accent1"/>
          </a:effectRef>
          <a:fontRef idx="minor">
            <a:schemeClr val="lt1"/>
          </a:fontRef>
        </p:style>
        <p:txBody>
          <a:bodyPr lIns="91380" tIns="45689" rIns="91380" bIns="45689" anchor="ctr"/>
          <a:lstStyle/>
          <a:p>
            <a:pPr algn="ctr" defTabSz="914621" eaLnBrk="1" fontAlgn="auto" hangingPunct="1">
              <a:spcBef>
                <a:spcPts val="0"/>
              </a:spcBef>
              <a:spcAft>
                <a:spcPts val="0"/>
              </a:spcAft>
              <a:defRPr/>
            </a:pPr>
            <a:endParaRPr lang="en-US" sz="1865"/>
          </a:p>
        </p:txBody>
      </p:sp>
      <p:sp>
        <p:nvSpPr>
          <p:cNvPr id="3" name="Content Placeholder 2"/>
          <p:cNvSpPr>
            <a:spLocks noGrp="1"/>
          </p:cNvSpPr>
          <p:nvPr>
            <p:ph idx="1"/>
          </p:nvPr>
        </p:nvSpPr>
        <p:spPr>
          <a:xfrm>
            <a:off x="493184" y="1415596"/>
            <a:ext cx="7573240" cy="4445456"/>
          </a:xfrm>
        </p:spPr>
        <p:txBody>
          <a:bodyPr/>
          <a:lstStyle>
            <a:lvl1pPr>
              <a:defRPr sz="2397"/>
            </a:lvl1pPr>
            <a:lvl2pPr>
              <a:defRPr sz="1865"/>
            </a:lvl2pPr>
            <a:lvl3pPr>
              <a:defRPr sz="1865"/>
            </a:lvl3pPr>
            <a:lvl4pPr>
              <a:defRPr sz="1865"/>
            </a:lvl4pPr>
            <a:lvl5pPr>
              <a:defRPr sz="1865"/>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63467" y="1415147"/>
            <a:ext cx="3464984" cy="4453845"/>
          </a:xfrm>
        </p:spPr>
        <p:txBody>
          <a:bodyPr>
            <a:normAutofit/>
          </a:bodyPr>
          <a:lstStyle>
            <a:lvl1pPr marL="0" indent="0">
              <a:buNone/>
              <a:defRPr sz="3197" i="1">
                <a:solidFill>
                  <a:schemeClr val="bg1">
                    <a:lumMod val="50000"/>
                  </a:schemeClr>
                </a:solidFill>
              </a:defRPr>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Click to 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6" name="Slide Number Placeholder 6"/>
          <p:cNvSpPr>
            <a:spLocks noGrp="1"/>
          </p:cNvSpPr>
          <p:nvPr>
            <p:ph type="sldNum" sz="quarter" idx="10"/>
          </p:nvPr>
        </p:nvSpPr>
        <p:spPr>
          <a:xfrm>
            <a:off x="7549020" y="6373285"/>
            <a:ext cx="471349" cy="366183"/>
          </a:xfrm>
        </p:spPr>
        <p:txBody>
          <a:bodyPr/>
          <a:lstStyle>
            <a:lvl1pPr>
              <a:defRPr/>
            </a:lvl1pPr>
          </a:lstStyle>
          <a:p>
            <a:pPr>
              <a:defRPr/>
            </a:pPr>
            <a:fld id="{1D9202D8-0A51-4B05-98B2-825AF3D2FA72}" type="slidenum">
              <a:rPr lang="en-US" altLang="en-US"/>
              <a:pPr>
                <a:defRPr/>
              </a:pPr>
              <a:t>‹#›</a:t>
            </a:fld>
            <a:endParaRPr lang="en-US" altLang="en-US"/>
          </a:p>
        </p:txBody>
      </p:sp>
    </p:spTree>
    <p:extLst>
      <p:ext uri="{BB962C8B-B14F-4D97-AF65-F5344CB8AC3E}">
        <p14:creationId xmlns:p14="http://schemas.microsoft.com/office/powerpoint/2010/main" val="18294676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7" y="1352739"/>
            <a:ext cx="6405369" cy="4508315"/>
          </a:xfrm>
          <a:noFill/>
        </p:spPr>
        <p:txBody>
          <a:bodyPr rtlCol="0">
            <a:noAutofit/>
          </a:bodyPr>
          <a:lstStyle>
            <a:lvl1pPr marL="0" indent="0">
              <a:buNone/>
              <a:defRPr sz="3197"/>
            </a:lvl1pPr>
            <a:lvl2pPr marL="456897" indent="0">
              <a:buNone/>
              <a:defRPr sz="2797"/>
            </a:lvl2pPr>
            <a:lvl3pPr marL="913798" indent="0">
              <a:buNone/>
              <a:defRPr sz="2397"/>
            </a:lvl3pPr>
            <a:lvl4pPr marL="1370695" indent="0">
              <a:buNone/>
              <a:defRPr sz="1999"/>
            </a:lvl4pPr>
            <a:lvl5pPr marL="1827594" indent="0">
              <a:buNone/>
              <a:defRPr sz="1999"/>
            </a:lvl5pPr>
            <a:lvl6pPr marL="2284494" indent="0">
              <a:buNone/>
              <a:defRPr sz="1999"/>
            </a:lvl6pPr>
            <a:lvl7pPr marL="2741391" indent="0">
              <a:buNone/>
              <a:defRPr sz="1999"/>
            </a:lvl7pPr>
            <a:lvl8pPr marL="3198289" indent="0">
              <a:buNone/>
              <a:defRPr sz="1999"/>
            </a:lvl8pPr>
            <a:lvl9pPr marL="3655187" indent="0">
              <a:buNone/>
              <a:defRPr sz="1999"/>
            </a:lvl9pPr>
          </a:lstStyle>
          <a:p>
            <a:pPr lvl="0"/>
            <a:r>
              <a:rPr lang="en-US" noProof="0"/>
              <a:t>Click icon to add picture</a:t>
            </a:r>
          </a:p>
        </p:txBody>
      </p:sp>
      <p:sp>
        <p:nvSpPr>
          <p:cNvPr id="4" name="Text Placeholder 3"/>
          <p:cNvSpPr>
            <a:spLocks noGrp="1"/>
          </p:cNvSpPr>
          <p:nvPr>
            <p:ph type="body" sz="half" idx="2"/>
          </p:nvPr>
        </p:nvSpPr>
        <p:spPr>
          <a:xfrm>
            <a:off x="493185" y="1352739"/>
            <a:ext cx="4278841" cy="4516252"/>
          </a:xfrm>
        </p:spPr>
        <p:txBody>
          <a:bodyPr/>
          <a:lstStyle>
            <a:lvl1pPr marL="0" indent="0">
              <a:buNone/>
              <a:defRPr sz="2397"/>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Click to 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5" name="Slide Number Placeholder 5"/>
          <p:cNvSpPr>
            <a:spLocks noGrp="1"/>
          </p:cNvSpPr>
          <p:nvPr>
            <p:ph type="sldNum" sz="quarter" idx="10"/>
          </p:nvPr>
        </p:nvSpPr>
        <p:spPr/>
        <p:txBody>
          <a:bodyPr/>
          <a:lstStyle>
            <a:lvl1pPr>
              <a:defRPr/>
            </a:lvl1pPr>
          </a:lstStyle>
          <a:p>
            <a:pPr>
              <a:defRPr/>
            </a:pPr>
            <a:fld id="{650B950C-1D2D-4052-A392-F6DB93CEE223}" type="slidenum">
              <a:rPr lang="en-US" altLang="en-US"/>
              <a:pPr>
                <a:defRPr/>
              </a:pPr>
              <a:t>‹#›</a:t>
            </a:fld>
            <a:endParaRPr lang="en-US" altLang="en-US"/>
          </a:p>
        </p:txBody>
      </p:sp>
    </p:spTree>
    <p:extLst>
      <p:ext uri="{BB962C8B-B14F-4D97-AF65-F5344CB8AC3E}">
        <p14:creationId xmlns:p14="http://schemas.microsoft.com/office/powerpoint/2010/main" val="34325281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68C4BB-CE40-4AB3-96DE-741D13EB198E}"/>
              </a:ext>
            </a:extLst>
          </p:cNvPr>
          <p:cNvSpPr>
            <a:spLocks noGrp="1"/>
          </p:cNvSpPr>
          <p:nvPr>
            <p:ph type="body" sz="quarter" idx="10"/>
          </p:nvPr>
        </p:nvSpPr>
        <p:spPr>
          <a:xfrm>
            <a:off x="457200" y="64560"/>
            <a:ext cx="4719637" cy="419641"/>
          </a:xfrm>
        </p:spPr>
        <p:txBody>
          <a:bodyPr/>
          <a:lstStyle>
            <a:lvl1pPr marL="0" indent="0" algn="l" defTabSz="914400" rtl="0" eaLnBrk="1" latinLnBrk="0" hangingPunct="1">
              <a:lnSpc>
                <a:spcPct val="114000"/>
              </a:lnSpc>
              <a:spcBef>
                <a:spcPts val="0"/>
              </a:spcBef>
              <a:spcAft>
                <a:spcPts val="600"/>
              </a:spcAft>
              <a:buFont typeface="Arial" panose="020B0604020202020204" pitchFamily="34" charset="0"/>
              <a:buNone/>
              <a:defRPr lang="en-US" sz="1600" b="0" i="0" kern="1600" spc="-50" baseline="0" dirty="0" smtClean="0">
                <a:solidFill>
                  <a:schemeClr val="accent1"/>
                </a:solidFill>
                <a:latin typeface="Trebuchet MS" panose="020B0703020202090204" pitchFamily="34" charset="0"/>
                <a:ea typeface="+mn-ea"/>
                <a:cs typeface="+mn-cs"/>
              </a:defRPr>
            </a:lvl1pPr>
            <a:lvl2pPr marL="115888" indent="0">
              <a:buNone/>
              <a:defRPr/>
            </a:lvl2pPr>
          </a:lstStyle>
          <a:p>
            <a:pPr lvl="0"/>
            <a:r>
              <a:rPr lang="en-US"/>
              <a:t>Click to edit Master text styles</a:t>
            </a:r>
          </a:p>
        </p:txBody>
      </p:sp>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457200" y="543193"/>
            <a:ext cx="11093116" cy="419641"/>
          </a:xfrm>
        </p:spPr>
        <p:txBody>
          <a:bodyPr anchor="t"/>
          <a:lstStyle>
            <a:lvl1pPr algn="l">
              <a:lnSpc>
                <a:spcPct val="80000"/>
              </a:lnSpc>
              <a:defRPr sz="2400" b="1" i="0">
                <a:solidFill>
                  <a:schemeClr val="accent1"/>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Tree>
    <p:extLst>
      <p:ext uri="{BB962C8B-B14F-4D97-AF65-F5344CB8AC3E}">
        <p14:creationId xmlns:p14="http://schemas.microsoft.com/office/powerpoint/2010/main" val="6302275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1_Picture Spli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634AED-FE2D-5A49-9C4F-52E8C06D7549}"/>
              </a:ext>
            </a:extLst>
          </p:cNvPr>
          <p:cNvSpPr>
            <a:spLocks noGrp="1"/>
          </p:cNvSpPr>
          <p:nvPr>
            <p:ph type="pic" sz="quarter" idx="10"/>
          </p:nvPr>
        </p:nvSpPr>
        <p:spPr>
          <a:xfrm>
            <a:off x="0" y="0"/>
            <a:ext cx="6095999" cy="6858000"/>
          </a:xfrm>
        </p:spPr>
        <p:txBody>
          <a:bodyPr/>
          <a:lstStyle/>
          <a:p>
            <a:r>
              <a:rPr lang="en-US"/>
              <a:t>Click icon to add picture</a:t>
            </a:r>
          </a:p>
        </p:txBody>
      </p:sp>
      <p:sp>
        <p:nvSpPr>
          <p:cNvPr id="2" name="Rectangle 1">
            <a:extLst>
              <a:ext uri="{FF2B5EF4-FFF2-40B4-BE49-F238E27FC236}">
                <a16:creationId xmlns:a16="http://schemas.microsoft.com/office/drawing/2014/main" id="{5549406C-54AA-BB4A-A894-DCE9A23B31DE}"/>
              </a:ext>
            </a:extLst>
          </p:cNvPr>
          <p:cNvSpPr/>
          <p:nvPr userDrawn="1"/>
        </p:nvSpPr>
        <p:spPr>
          <a:xfrm>
            <a:off x="6096000" y="0"/>
            <a:ext cx="6096000" cy="6858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Proxima Nova Regular" panose="02000506030000020004" pitchFamily="2" charset="0"/>
            </a:endParaRPr>
          </a:p>
        </p:txBody>
      </p:sp>
      <p:sp>
        <p:nvSpPr>
          <p:cNvPr id="9" name="Slide Number Placeholder 5">
            <a:extLst>
              <a:ext uri="{FF2B5EF4-FFF2-40B4-BE49-F238E27FC236}">
                <a16:creationId xmlns:a16="http://schemas.microsoft.com/office/drawing/2014/main" id="{D613E1D2-5834-AD41-804E-D607287602C5}"/>
              </a:ext>
            </a:extLst>
          </p:cNvPr>
          <p:cNvSpPr>
            <a:spLocks noGrp="1"/>
          </p:cNvSpPr>
          <p:nvPr>
            <p:ph type="sldNum" sz="quarter" idx="4"/>
          </p:nvPr>
        </p:nvSpPr>
        <p:spPr>
          <a:xfrm>
            <a:off x="211014" y="6400799"/>
            <a:ext cx="745915"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DF170BCB-3373-5549-9815-B668B2498165}"/>
              </a:ext>
            </a:extLst>
          </p:cNvPr>
          <p:cNvSpPr txBox="1">
            <a:spLocks/>
          </p:cNvSpPr>
          <p:nvPr userDrawn="1"/>
        </p:nvSpPr>
        <p:spPr>
          <a:xfrm>
            <a:off x="7803493"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pic>
        <p:nvPicPr>
          <p:cNvPr id="15" name="Picture 14">
            <a:extLst>
              <a:ext uri="{FF2B5EF4-FFF2-40B4-BE49-F238E27FC236}">
                <a16:creationId xmlns:a16="http://schemas.microsoft.com/office/drawing/2014/main" id="{F8C30483-00F3-D64E-AAE5-F07B9B5C0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690406" y="6408817"/>
            <a:ext cx="206592" cy="275456"/>
          </a:xfrm>
          <a:prstGeom prst="rect">
            <a:avLst/>
          </a:prstGeom>
        </p:spPr>
      </p:pic>
      <p:sp>
        <p:nvSpPr>
          <p:cNvPr id="8" name="Content Placeholder 2">
            <a:extLst>
              <a:ext uri="{FF2B5EF4-FFF2-40B4-BE49-F238E27FC236}">
                <a16:creationId xmlns:a16="http://schemas.microsoft.com/office/drawing/2014/main" id="{A0ECE671-F431-CD4B-9BF1-7FDB1F327553}"/>
              </a:ext>
            </a:extLst>
          </p:cNvPr>
          <p:cNvSpPr>
            <a:spLocks noGrp="1"/>
          </p:cNvSpPr>
          <p:nvPr>
            <p:ph sz="half" idx="1" hasCustomPrompt="1"/>
          </p:nvPr>
        </p:nvSpPr>
        <p:spPr>
          <a:xfrm>
            <a:off x="6453188" y="1189899"/>
            <a:ext cx="5220003" cy="4351338"/>
          </a:xfrm>
        </p:spPr>
        <p:txBody>
          <a:bodyPr anchor="ctr">
            <a:normAutofit/>
          </a:bodyPr>
          <a:lstStyle>
            <a:lvl1pPr algn="ctr">
              <a:lnSpc>
                <a:spcPct val="80000"/>
              </a:lnSpc>
              <a:defRPr sz="3200" b="1" i="0">
                <a:solidFill>
                  <a:schemeClr val="accent1"/>
                </a:solidFill>
                <a:latin typeface="Georgia" panose="02040502050405020303" pitchFamily="18" charset="0"/>
                <a:cs typeface="Georgia" panose="02040502050405020303" pitchFamily="18" charset="0"/>
              </a:defRPr>
            </a:lvl1pPr>
          </a:lstStyle>
          <a:p>
            <a:pPr lvl="0"/>
            <a:r>
              <a:rPr lang="en-US"/>
              <a:t>Edit master text styles</a:t>
            </a:r>
          </a:p>
        </p:txBody>
      </p:sp>
    </p:spTree>
    <p:extLst>
      <p:ext uri="{BB962C8B-B14F-4D97-AF65-F5344CB8AC3E}">
        <p14:creationId xmlns:p14="http://schemas.microsoft.com/office/powerpoint/2010/main" val="17632165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itle Onl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713B33-08BD-F712-CE3C-C23F7FB23FA0}"/>
              </a:ext>
            </a:extLst>
          </p:cNvPr>
          <p:cNvSpPr/>
          <p:nvPr userDrawn="1"/>
        </p:nvSpPr>
        <p:spPr>
          <a:xfrm>
            <a:off x="-18521" y="0"/>
            <a:ext cx="9601200" cy="6858000"/>
          </a:xfrm>
          <a:prstGeom prst="rect">
            <a:avLst/>
          </a:prstGeom>
          <a:gradFill>
            <a:gsLst>
              <a:gs pos="100000">
                <a:srgbClr val="142841">
                  <a:alpha val="0"/>
                </a:srgbClr>
              </a:gs>
              <a:gs pos="0">
                <a:srgbClr val="14284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Arial" panose="020B0604020202020204" pitchFamily="34" charset="0"/>
            </a:endParaRPr>
          </a:p>
        </p:txBody>
      </p:sp>
      <p:sp>
        <p:nvSpPr>
          <p:cNvPr id="5" name="Rectangle 4">
            <a:extLst>
              <a:ext uri="{FF2B5EF4-FFF2-40B4-BE49-F238E27FC236}">
                <a16:creationId xmlns:a16="http://schemas.microsoft.com/office/drawing/2014/main" id="{3535B354-194B-EA37-FB71-2E6DAD46528A}"/>
              </a:ext>
            </a:extLst>
          </p:cNvPr>
          <p:cNvSpPr/>
          <p:nvPr userDrawn="1"/>
        </p:nvSpPr>
        <p:spPr>
          <a:xfrm>
            <a:off x="0" y="0"/>
            <a:ext cx="12192000" cy="6858000"/>
          </a:xfrm>
          <a:prstGeom prst="rect">
            <a:avLst/>
          </a:prstGeom>
          <a:solidFill>
            <a:srgbClr val="142841">
              <a:alpha val="8318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Arial" panose="020B0604020202020204" pitchFamily="34" charset="0"/>
            </a:endParaRPr>
          </a:p>
        </p:txBody>
      </p:sp>
      <p:sp>
        <p:nvSpPr>
          <p:cNvPr id="7" name="Title 6">
            <a:extLst>
              <a:ext uri="{FF2B5EF4-FFF2-40B4-BE49-F238E27FC236}">
                <a16:creationId xmlns:a16="http://schemas.microsoft.com/office/drawing/2014/main" id="{CB30B319-6C62-473A-A18F-FF71068103E2}"/>
              </a:ext>
            </a:extLst>
          </p:cNvPr>
          <p:cNvSpPr>
            <a:spLocks noGrp="1"/>
          </p:cNvSpPr>
          <p:nvPr>
            <p:ph type="title" hasCustomPrompt="1"/>
          </p:nvPr>
        </p:nvSpPr>
        <p:spPr>
          <a:xfrm>
            <a:off x="838200" y="433917"/>
            <a:ext cx="10515599" cy="905400"/>
          </a:xfrm>
        </p:spPr>
        <p:txBody>
          <a:bodyPr/>
          <a:lstStyle>
            <a:lvl1pPr algn="l" defTabSz="914400" rtl="0" eaLnBrk="1" latinLnBrk="0" hangingPunct="1">
              <a:lnSpc>
                <a:spcPct val="90000"/>
              </a:lnSpc>
              <a:spcBef>
                <a:spcPct val="0"/>
              </a:spcBef>
              <a:buNone/>
              <a:defRPr lang="en-US" sz="3200" b="1" i="0" kern="1200" cap="all" spc="100" baseline="0" dirty="0">
                <a:solidFill>
                  <a:srgbClr val="D4EAF7"/>
                </a:solidFill>
                <a:effectLst/>
                <a:latin typeface="Arial Black" panose="020B0604020202020204" pitchFamily="34" charset="0"/>
                <a:ea typeface="Verdana" panose="020B0604030504040204" pitchFamily="34" charset="0"/>
                <a:cs typeface="Arial Black" panose="020B0604020202020204" pitchFamily="34" charset="0"/>
              </a:defRPr>
            </a:lvl1pPr>
          </a:lstStyle>
          <a:p>
            <a:r>
              <a:rPr lang="en-US"/>
              <a:t>CLICK TO EDIT MASTER TITLE STYLE</a:t>
            </a:r>
          </a:p>
        </p:txBody>
      </p:sp>
      <p:sp>
        <p:nvSpPr>
          <p:cNvPr id="9" name="Footer Placeholder 4">
            <a:extLst>
              <a:ext uri="{FF2B5EF4-FFF2-40B4-BE49-F238E27FC236}">
                <a16:creationId xmlns:a16="http://schemas.microsoft.com/office/drawing/2014/main" id="{D439AA89-8ECD-713E-F09C-36401200EDFA}"/>
              </a:ext>
            </a:extLst>
          </p:cNvPr>
          <p:cNvSpPr txBox="1">
            <a:spLocks/>
          </p:cNvSpPr>
          <p:nvPr userDrawn="1"/>
        </p:nvSpPr>
        <p:spPr>
          <a:xfrm>
            <a:off x="2095500" y="6544182"/>
            <a:ext cx="8001000" cy="218244"/>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750" b="0" i="0" u="none" strike="noStrike" cap="none" spc="50" baseline="0">
                <a:solidFill>
                  <a:schemeClr val="bg1"/>
                </a:solidFill>
                <a:latin typeface="Calibri Light" panose="020F0302020204030204" pitchFamily="34" charset="0"/>
                <a:ea typeface="Arial"/>
                <a:cs typeface="Calibri Light" panose="020F03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0" i="0">
                <a:solidFill>
                  <a:schemeClr val="bg1">
                    <a:lumMod val="65000"/>
                  </a:schemeClr>
                </a:solidFill>
                <a:latin typeface="Arial Narrow" panose="020B0604020202020204" pitchFamily="34" charset="0"/>
                <a:cs typeface="Arial Narrow" panose="020B0604020202020204" pitchFamily="34" charset="0"/>
              </a:rPr>
              <a:t>GILEAD CONFIDENTIAL AND PROPRIETARY.  FOR INTERNAL TRAINING USE ONLY.</a:t>
            </a:r>
          </a:p>
        </p:txBody>
      </p:sp>
      <p:pic>
        <p:nvPicPr>
          <p:cNvPr id="4" name="Picture 3" descr="Text, logo&#10;&#10;Description automatically generated">
            <a:extLst>
              <a:ext uri="{FF2B5EF4-FFF2-40B4-BE49-F238E27FC236}">
                <a16:creationId xmlns:a16="http://schemas.microsoft.com/office/drawing/2014/main" id="{8EFBE26E-A258-1BA1-3760-36A4CCAEAF0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322559" y="5925080"/>
            <a:ext cx="1869440" cy="1051560"/>
          </a:xfrm>
          <a:prstGeom prst="rect">
            <a:avLst/>
          </a:prstGeom>
          <a:effectLst>
            <a:outerShdw blurRad="92486" sx="102000" sy="102000" algn="ctr" rotWithShape="0">
              <a:prstClr val="black">
                <a:alpha val="38983"/>
              </a:prstClr>
            </a:outerShdw>
          </a:effectLst>
        </p:spPr>
      </p:pic>
      <p:pic>
        <p:nvPicPr>
          <p:cNvPr id="2" name="Picture 1">
            <a:extLst>
              <a:ext uri="{FF2B5EF4-FFF2-40B4-BE49-F238E27FC236}">
                <a16:creationId xmlns:a16="http://schemas.microsoft.com/office/drawing/2014/main" id="{73FB33FD-D7B7-8541-B226-C8120711C0B5}"/>
              </a:ext>
            </a:extLst>
          </p:cNvPr>
          <p:cNvPicPr>
            <a:picLocks noChangeAspect="1"/>
          </p:cNvPicPr>
          <p:nvPr userDrawn="1"/>
        </p:nvPicPr>
        <p:blipFill rotWithShape="1">
          <a:blip r:embed="rId4" cstate="print">
            <a:biLevel thresh="25000"/>
            <a:extLst>
              <a:ext uri="{28A0092B-C50C-407E-A947-70E740481C1C}">
                <a14:useLocalDpi xmlns:a14="http://schemas.microsoft.com/office/drawing/2010/main"/>
              </a:ext>
            </a:extLst>
          </a:blip>
          <a:srcRect r="48951"/>
          <a:stretch/>
        </p:blipFill>
        <p:spPr>
          <a:xfrm>
            <a:off x="265176" y="6373368"/>
            <a:ext cx="919568" cy="418295"/>
          </a:xfrm>
          <a:prstGeom prst="rect">
            <a:avLst/>
          </a:prstGeom>
        </p:spPr>
      </p:pic>
    </p:spTree>
    <p:extLst>
      <p:ext uri="{BB962C8B-B14F-4D97-AF65-F5344CB8AC3E}">
        <p14:creationId xmlns:p14="http://schemas.microsoft.com/office/powerpoint/2010/main" val="3953137802"/>
      </p:ext>
    </p:extLst>
  </p:cSld>
  <p:clrMapOvr>
    <a:masterClrMapping/>
  </p:clrMapOvr>
  <p:transition spd="slow">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9A11B6D-85FD-BA46-B0C1-FEA93902B870}"/>
              </a:ext>
            </a:extLst>
          </p:cNvPr>
          <p:cNvSpPr>
            <a:spLocks noGrp="1"/>
          </p:cNvSpPr>
          <p:nvPr>
            <p:ph type="title"/>
          </p:nvPr>
        </p:nvSpPr>
        <p:spPr>
          <a:xfrm>
            <a:off x="447615" y="428595"/>
            <a:ext cx="11269255" cy="485806"/>
          </a:xfrm>
        </p:spPr>
        <p:txBody>
          <a:bodyPr lIns="0" tIns="0" rIns="0" bIns="0" anchor="t" anchorCtr="0"/>
          <a:lstStyle>
            <a:lvl1pPr>
              <a:defRPr b="1" i="0">
                <a:solidFill>
                  <a:schemeClr val="accent1"/>
                </a:solidFill>
                <a:latin typeface="Trebuchet MS" panose="020B0703020202090204" pitchFamily="34" charset="0"/>
                <a:ea typeface="Roboto Light" panose="02000000000000000000" pitchFamily="2" charset="0"/>
                <a:cs typeface="Arial" panose="020B0604020202020204" pitchFamily="34" charset="0"/>
              </a:defRPr>
            </a:lvl1pPr>
          </a:lstStyle>
          <a:p>
            <a:r>
              <a:rPr lang="en-US"/>
              <a:t>Click to edit Master title style</a:t>
            </a:r>
          </a:p>
        </p:txBody>
      </p:sp>
      <p:sp>
        <p:nvSpPr>
          <p:cNvPr id="8" name="Slide Number Placeholder 6">
            <a:extLst>
              <a:ext uri="{FF2B5EF4-FFF2-40B4-BE49-F238E27FC236}">
                <a16:creationId xmlns:a16="http://schemas.microsoft.com/office/drawing/2014/main" id="{F3949077-E0E8-B647-A11F-24C62D2D4087}"/>
              </a:ext>
            </a:extLst>
          </p:cNvPr>
          <p:cNvSpPr txBox="1">
            <a:spLocks/>
          </p:cNvSpPr>
          <p:nvPr userDrawn="1"/>
        </p:nvSpPr>
        <p:spPr>
          <a:xfrm>
            <a:off x="211015"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b="0" i="0" kern="1200">
                <a:solidFill>
                  <a:schemeClr val="tx1">
                    <a:lumMod val="40000"/>
                    <a:lumOff val="60000"/>
                  </a:schemeClr>
                </a:solidFill>
                <a:latin typeface="Trebuchet MS" panose="020B070302020209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BEAA09E-D67E-864E-8466-C38E88600C4F}" type="slidenum">
              <a:rPr lang="en-US" smtClean="0"/>
              <a:pPr/>
              <a:t>‹#›</a:t>
            </a:fld>
            <a:endParaRPr lang="en-US"/>
          </a:p>
        </p:txBody>
      </p:sp>
    </p:spTree>
    <p:extLst>
      <p:ext uri="{BB962C8B-B14F-4D97-AF65-F5344CB8AC3E}">
        <p14:creationId xmlns:p14="http://schemas.microsoft.com/office/powerpoint/2010/main" val="27886898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365125"/>
            <a:ext cx="10972800" cy="987019"/>
          </a:xfrm>
        </p:spPr>
        <p:txBody>
          <a:bodyPr/>
          <a:lstStyle>
            <a:lvl1pPr algn="l">
              <a:lnSpc>
                <a:spcPct val="80000"/>
              </a:lnSpc>
              <a:defRPr b="1" i="0">
                <a:solidFill>
                  <a:schemeClr val="tx2"/>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577516" y="1942677"/>
            <a:ext cx="10972800" cy="4229524"/>
          </a:xfrm>
        </p:spPr>
        <p:txBody>
          <a:bodyPr/>
          <a:lstStyle>
            <a:lvl1pPr>
              <a:lnSpc>
                <a:spcPct val="110000"/>
              </a:lnSpc>
              <a:spcAft>
                <a:spcPts val="800"/>
              </a:spcAft>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6CCA6249-8962-9949-96AE-7C11B8F0135F}"/>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25626612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5219701" y="1957918"/>
            <a:ext cx="6481233" cy="4908549"/>
          </a:xfrm>
          <a:prstGeom prst="rect">
            <a:avLst/>
          </a:prstGeom>
          <a:solidFill>
            <a:schemeClr val="bg1">
              <a:alpha val="82000"/>
            </a:schemeClr>
          </a:solidFill>
          <a:ln>
            <a:noFill/>
          </a:ln>
        </p:spPr>
        <p:style>
          <a:lnRef idx="1">
            <a:schemeClr val="accent1"/>
          </a:lnRef>
          <a:fillRef idx="3">
            <a:schemeClr val="accent1"/>
          </a:fillRef>
          <a:effectRef idx="2">
            <a:schemeClr val="accent1"/>
          </a:effectRef>
          <a:fontRef idx="minor">
            <a:schemeClr val="lt1"/>
          </a:fontRef>
        </p:style>
        <p:txBody>
          <a:bodyPr/>
          <a:lstStyle/>
          <a:p>
            <a:pPr algn="ctr">
              <a:defRPr/>
            </a:pPr>
            <a:endParaRPr lang="en-US" altLang="en-US" sz="2400">
              <a:solidFill>
                <a:srgbClr val="FFFFFF"/>
              </a:solidFill>
              <a:cs typeface="Arial" panose="020B0604020202020204" pitchFamily="34" charset="0"/>
            </a:endParaRPr>
          </a:p>
        </p:txBody>
      </p:sp>
      <p:pic>
        <p:nvPicPr>
          <p:cNvPr id="9"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52001" y="6119284"/>
            <a:ext cx="1750484" cy="52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Placeholder 14"/>
          <p:cNvSpPr>
            <a:spLocks noGrp="1"/>
          </p:cNvSpPr>
          <p:nvPr>
            <p:ph type="body" sz="quarter" idx="10"/>
          </p:nvPr>
        </p:nvSpPr>
        <p:spPr>
          <a:xfrm>
            <a:off x="5524500" y="2247901"/>
            <a:ext cx="5877984" cy="613488"/>
          </a:xfrm>
        </p:spPr>
        <p:txBody>
          <a:bodyPr/>
          <a:lstStyle>
            <a:lvl1pPr marL="0" indent="0">
              <a:buNone/>
              <a:defRPr sz="3733"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Edit Master text styles</a:t>
            </a:r>
          </a:p>
        </p:txBody>
      </p:sp>
      <p:sp>
        <p:nvSpPr>
          <p:cNvPr id="17" name="Text Placeholder 16"/>
          <p:cNvSpPr>
            <a:spLocks noGrp="1"/>
          </p:cNvSpPr>
          <p:nvPr>
            <p:ph type="body" sz="quarter" idx="11"/>
          </p:nvPr>
        </p:nvSpPr>
        <p:spPr>
          <a:xfrm>
            <a:off x="5524500" y="2945151"/>
            <a:ext cx="5877984" cy="524933"/>
          </a:xfrm>
        </p:spPr>
        <p:txBody>
          <a:bodyPr/>
          <a:lstStyle>
            <a:lvl1pPr marL="0" indent="0">
              <a:buNone/>
              <a:defRPr sz="3733"/>
            </a:lvl1pPr>
          </a:lstStyle>
          <a:p>
            <a:pPr lvl="0"/>
            <a:r>
              <a:rPr lang="en-US"/>
              <a:t>Edit Master text styles</a:t>
            </a:r>
          </a:p>
        </p:txBody>
      </p:sp>
      <p:sp>
        <p:nvSpPr>
          <p:cNvPr id="19" name="Text Placeholder 18"/>
          <p:cNvSpPr>
            <a:spLocks noGrp="1"/>
          </p:cNvSpPr>
          <p:nvPr>
            <p:ph type="body" sz="quarter" idx="12"/>
          </p:nvPr>
        </p:nvSpPr>
        <p:spPr>
          <a:xfrm>
            <a:off x="5524500" y="4569885"/>
            <a:ext cx="5877984" cy="414736"/>
          </a:xfrm>
        </p:spPr>
        <p:txBody>
          <a:bodyPr/>
          <a:lstStyle>
            <a:lvl1pPr marL="0" indent="0">
              <a:buNone/>
              <a:defRPr/>
            </a:lvl1pPr>
          </a:lstStyle>
          <a:p>
            <a:pPr lvl="0"/>
            <a:r>
              <a:rPr lang="en-US"/>
              <a:t>Edit Master text styles</a:t>
            </a:r>
          </a:p>
        </p:txBody>
      </p:sp>
      <p:sp>
        <p:nvSpPr>
          <p:cNvPr id="20" name="Text Placeholder 18"/>
          <p:cNvSpPr>
            <a:spLocks noGrp="1"/>
          </p:cNvSpPr>
          <p:nvPr>
            <p:ph type="body" sz="quarter" idx="13"/>
          </p:nvPr>
        </p:nvSpPr>
        <p:spPr>
          <a:xfrm>
            <a:off x="5524500" y="4926188"/>
            <a:ext cx="5877984" cy="414736"/>
          </a:xfrm>
        </p:spPr>
        <p:txBody>
          <a:bodyPr/>
          <a:lstStyle>
            <a:lvl1pPr marL="0" indent="0">
              <a:buNone/>
              <a:defRPr/>
            </a:lvl1pPr>
          </a:lstStyle>
          <a:p>
            <a:pPr lvl="0"/>
            <a:r>
              <a:rPr lang="en-US"/>
              <a:t>Edit Master text styles</a:t>
            </a:r>
          </a:p>
        </p:txBody>
      </p:sp>
      <p:sp>
        <p:nvSpPr>
          <p:cNvPr id="21" name="Text Placeholder 18"/>
          <p:cNvSpPr>
            <a:spLocks noGrp="1"/>
          </p:cNvSpPr>
          <p:nvPr>
            <p:ph type="body" sz="quarter" idx="14"/>
          </p:nvPr>
        </p:nvSpPr>
        <p:spPr>
          <a:xfrm>
            <a:off x="5524500" y="5469132"/>
            <a:ext cx="5877984" cy="414736"/>
          </a:xfrm>
        </p:spPr>
        <p:txBody>
          <a:bodyPr/>
          <a:lstStyle>
            <a:lvl1pPr marL="0" indent="0">
              <a:buNone/>
              <a:defRPr>
                <a:solidFill>
                  <a:schemeClr val="tx1">
                    <a:lumMod val="65000"/>
                    <a:lumOff val="35000"/>
                  </a:schemeClr>
                </a:solidFill>
              </a:defRPr>
            </a:lvl1pPr>
          </a:lstStyle>
          <a:p>
            <a:pPr lvl="0"/>
            <a:r>
              <a:rPr lang="en-US"/>
              <a:t>Edit Master text styles</a:t>
            </a:r>
          </a:p>
        </p:txBody>
      </p:sp>
    </p:spTree>
    <p:extLst>
      <p:ext uri="{BB962C8B-B14F-4D97-AF65-F5344CB8AC3E}">
        <p14:creationId xmlns:p14="http://schemas.microsoft.com/office/powerpoint/2010/main" val="295126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 Point - 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9B4A-737F-9943-BA78-DDF26CE4B4CE}"/>
              </a:ext>
            </a:extLst>
          </p:cNvPr>
          <p:cNvSpPr>
            <a:spLocks noGrp="1"/>
          </p:cNvSpPr>
          <p:nvPr>
            <p:ph type="title" hasCustomPrompt="1"/>
          </p:nvPr>
        </p:nvSpPr>
        <p:spPr>
          <a:xfrm>
            <a:off x="831850" y="1302299"/>
            <a:ext cx="10515600" cy="4207548"/>
          </a:xfrm>
          <a:ln w="3175">
            <a:noFill/>
          </a:ln>
        </p:spPr>
        <p:txBody>
          <a:bodyPr anchor="ctr"/>
          <a:lstStyle>
            <a:lvl1pPr algn="l">
              <a:lnSpc>
                <a:spcPct val="100000"/>
              </a:lnSpc>
              <a:defRPr sz="4500" b="1" i="0">
                <a:solidFill>
                  <a:srgbClr val="C50F3C"/>
                </a:solidFill>
                <a:latin typeface="Trebuchet MS" panose="020B0703020202090204" pitchFamily="34" charset="0"/>
              </a:defRPr>
            </a:lvl1pPr>
          </a:lstStyle>
          <a:p>
            <a:r>
              <a:rPr lang="en-US"/>
              <a:t>Click to edit master title style</a:t>
            </a:r>
          </a:p>
        </p:txBody>
      </p:sp>
      <p:pic>
        <p:nvPicPr>
          <p:cNvPr id="5" name="Picture 4">
            <a:extLst>
              <a:ext uri="{FF2B5EF4-FFF2-40B4-BE49-F238E27FC236}">
                <a16:creationId xmlns:a16="http://schemas.microsoft.com/office/drawing/2014/main" id="{E4C15627-71F4-D94E-9E76-16A5E0A7B8EE}"/>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6" name="Slide Number Placeholder 5">
            <a:extLst>
              <a:ext uri="{FF2B5EF4-FFF2-40B4-BE49-F238E27FC236}">
                <a16:creationId xmlns:a16="http://schemas.microsoft.com/office/drawing/2014/main" id="{877699E1-1B62-794A-94A6-68D1CF83160F}"/>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13960532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3" name="Content Placeholder 2"/>
          <p:cNvSpPr>
            <a:spLocks noGrp="1"/>
          </p:cNvSpPr>
          <p:nvPr>
            <p:ph idx="1"/>
          </p:nvPr>
        </p:nvSpPr>
        <p:spPr>
          <a:xfrm>
            <a:off x="493184" y="1341120"/>
            <a:ext cx="11235267" cy="4351339"/>
          </a:xfrm>
        </p:spPr>
        <p:txBody>
          <a:bodyPr/>
          <a:lstStyle>
            <a:lvl2pPr marL="615935" indent="-309026">
              <a:tabLst/>
              <a:defRPr/>
            </a:lvl2pPr>
            <a:lvl3pPr marL="912261" indent="-296326">
              <a:tabLst/>
              <a:defRPr/>
            </a:lvl3pPr>
            <a:lvl4pPr marL="1219170" indent="-306910">
              <a:tabLst/>
              <a:defRPr/>
            </a:lvl4pPr>
            <a:lvl5pPr marL="1526079" indent="-30691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E7B8F889-1994-4244-85D0-407CA0EEF672}" type="slidenum">
              <a:rPr lang="en-US" altLang="en-US"/>
              <a:pPr>
                <a:defRPr/>
              </a:pPr>
              <a:t>‹#›</a:t>
            </a:fld>
            <a:endParaRPr lang="en-US" altLang="en-US"/>
          </a:p>
        </p:txBody>
      </p:sp>
    </p:spTree>
    <p:extLst>
      <p:ext uri="{BB962C8B-B14F-4D97-AF65-F5344CB8AC3E}">
        <p14:creationId xmlns:p14="http://schemas.microsoft.com/office/powerpoint/2010/main" val="14180071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Header Slide">
    <p:spTree>
      <p:nvGrpSpPr>
        <p:cNvPr id="1" name=""/>
        <p:cNvGrpSpPr/>
        <p:nvPr/>
      </p:nvGrpSpPr>
      <p:grpSpPr>
        <a:xfrm>
          <a:off x="0" y="0"/>
          <a:ext cx="0" cy="0"/>
          <a:chOff x="0" y="0"/>
          <a:chExt cx="0" cy="0"/>
        </a:xfrm>
      </p:grpSpPr>
      <p:sp>
        <p:nvSpPr>
          <p:cNvPr id="3" name="Rectangle 2"/>
          <p:cNvSpPr/>
          <p:nvPr userDrawn="1"/>
        </p:nvSpPr>
        <p:spPr>
          <a:xfrm>
            <a:off x="0" y="935567"/>
            <a:ext cx="12192000" cy="62865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621" eaLnBrk="1" fontAlgn="auto" hangingPunct="1">
              <a:spcBef>
                <a:spcPts val="0"/>
              </a:spcBef>
              <a:spcAft>
                <a:spcPts val="0"/>
              </a:spcAft>
              <a:defRPr/>
            </a:pPr>
            <a:endParaRPr lang="en-US" sz="2400"/>
          </a:p>
        </p:txBody>
      </p:sp>
      <p:cxnSp>
        <p:nvCxnSpPr>
          <p:cNvPr id="4" name="Straight Connector 9"/>
          <p:cNvCxnSpPr>
            <a:cxnSpLocks noChangeShapeType="1"/>
          </p:cNvCxnSpPr>
          <p:nvPr userDrawn="1"/>
        </p:nvCxnSpPr>
        <p:spPr bwMode="auto">
          <a:xfrm>
            <a:off x="626533" y="36173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504921" y="2223606"/>
            <a:ext cx="10848879" cy="1390388"/>
          </a:xfrm>
          <a:prstGeom prst="rect">
            <a:avLst/>
          </a:prstGeom>
        </p:spPr>
        <p:txBody>
          <a:bodyPr>
            <a:normAutofit/>
          </a:bodyPr>
          <a:lstStyle>
            <a:lvl1pPr>
              <a:defRPr sz="3733" b="1">
                <a:solidFill>
                  <a:schemeClr val="tx2"/>
                </a:solidFill>
              </a:defRPr>
            </a:lvl1pPr>
          </a:lstStyle>
          <a:p>
            <a:r>
              <a:rPr lang="en-US"/>
              <a:t>Click to edit Master title style</a:t>
            </a:r>
          </a:p>
        </p:txBody>
      </p:sp>
      <p:sp>
        <p:nvSpPr>
          <p:cNvPr id="5" name="Slide Number Placeholder 5"/>
          <p:cNvSpPr>
            <a:spLocks noGrp="1"/>
          </p:cNvSpPr>
          <p:nvPr>
            <p:ph type="sldNum" sz="quarter" idx="10"/>
          </p:nvPr>
        </p:nvSpPr>
        <p:spPr/>
        <p:txBody>
          <a:bodyPr/>
          <a:lstStyle>
            <a:lvl1pPr>
              <a:defRPr>
                <a:solidFill>
                  <a:schemeClr val="bg1"/>
                </a:solidFill>
              </a:defRPr>
            </a:lvl1pPr>
          </a:lstStyle>
          <a:p>
            <a:pPr>
              <a:defRPr/>
            </a:pPr>
            <a:fld id="{948D88AF-682E-4B51-B288-0A04CAE09877}" type="slidenum">
              <a:rPr lang="en-US" altLang="en-US"/>
              <a:pPr>
                <a:defRPr/>
              </a:pPr>
              <a:t>‹#›</a:t>
            </a:fld>
            <a:endParaRPr lang="en-US" altLang="en-US"/>
          </a:p>
        </p:txBody>
      </p:sp>
    </p:spTree>
    <p:extLst>
      <p:ext uri="{BB962C8B-B14F-4D97-AF65-F5344CB8AC3E}">
        <p14:creationId xmlns:p14="http://schemas.microsoft.com/office/powerpoint/2010/main" val="25434123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Column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3184" y="1381125"/>
            <a:ext cx="5526616" cy="4351339"/>
          </a:xfrm>
        </p:spPr>
        <p:txBody>
          <a:bodyPr/>
          <a:lstStyle>
            <a:lvl1pPr marL="306910" marR="0" indent="-306910" algn="l" defTabSz="913798" rtl="0" eaLnBrk="1" fontAlgn="auto" latinLnBrk="0" hangingPunct="1">
              <a:lnSpc>
                <a:spcPct val="90000"/>
              </a:lnSpc>
              <a:spcBef>
                <a:spcPts val="400"/>
              </a:spcBef>
              <a:spcAft>
                <a:spcPts val="0"/>
              </a:spcAft>
              <a:buClrTx/>
              <a:buSzTx/>
              <a:buFont typeface="Arial"/>
              <a:buChar char="•"/>
              <a:tabLst/>
              <a:defRPr/>
            </a:lvl1pPr>
            <a:lvl2pPr marL="615935" marR="0" indent="-309026" algn="l" defTabSz="913798" rtl="0" eaLnBrk="1" fontAlgn="auto" latinLnBrk="0" hangingPunct="1">
              <a:lnSpc>
                <a:spcPct val="90000"/>
              </a:lnSpc>
              <a:spcBef>
                <a:spcPts val="400"/>
              </a:spcBef>
              <a:spcAft>
                <a:spcPts val="0"/>
              </a:spcAft>
              <a:buClrTx/>
              <a:buSzTx/>
              <a:buFont typeface="Arial" panose="020B0604020202020204" pitchFamily="34" charset="0"/>
              <a:buChar char="–"/>
              <a:tabLst/>
              <a:defRPr/>
            </a:lvl2pPr>
            <a:lvl3pPr marL="912261" marR="0" indent="-296326" algn="l" defTabSz="913798" rtl="0" eaLnBrk="1" fontAlgn="auto" latinLnBrk="0" hangingPunct="1">
              <a:lnSpc>
                <a:spcPct val="90000"/>
              </a:lnSpc>
              <a:spcBef>
                <a:spcPts val="400"/>
              </a:spcBef>
              <a:spcAft>
                <a:spcPts val="0"/>
              </a:spcAft>
              <a:buClrTx/>
              <a:buSzTx/>
              <a:buFont typeface="Wingdings" panose="05000000000000000000" pitchFamily="2" charset="2"/>
              <a:buChar char="§"/>
              <a:tabLst/>
              <a:defRPr/>
            </a:lvl3pPr>
            <a:lvl4pPr marL="1219170" marR="0" indent="-306910" algn="l" defTabSz="913798" rtl="0" eaLnBrk="1" fontAlgn="auto" latinLnBrk="0" hangingPunct="1">
              <a:lnSpc>
                <a:spcPct val="90000"/>
              </a:lnSpc>
              <a:spcBef>
                <a:spcPts val="400"/>
              </a:spcBef>
              <a:spcAft>
                <a:spcPts val="0"/>
              </a:spcAft>
              <a:buClrTx/>
              <a:buSzTx/>
              <a:buFont typeface="Arial"/>
              <a:buChar char="•"/>
              <a:tabLst/>
              <a:defRPr/>
            </a:lvl4pPr>
            <a:lvl5pPr marL="1526079" marR="0" indent="-306910" algn="l" defTabSz="913798" rtl="0" eaLnBrk="1" fontAlgn="auto" latinLnBrk="0" hangingPunct="1">
              <a:lnSpc>
                <a:spcPct val="90000"/>
              </a:lnSpc>
              <a:spcBef>
                <a:spcPts val="400"/>
              </a:spcBef>
              <a:spcAft>
                <a:spcPts val="0"/>
              </a:spcAft>
              <a:buClrTx/>
              <a:buSzTx/>
              <a:buFont typeface="Arial"/>
              <a:buChar char="•"/>
              <a:tabLs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172200" y="1381125"/>
            <a:ext cx="5556251" cy="4351339"/>
          </a:xfrm>
        </p:spPr>
        <p:txBody>
          <a:bodyPr/>
          <a:lstStyle>
            <a:lvl1pPr marL="306910" marR="0" indent="-306910" algn="l" defTabSz="913798" rtl="0" eaLnBrk="1" fontAlgn="auto" latinLnBrk="0" hangingPunct="1">
              <a:lnSpc>
                <a:spcPct val="90000"/>
              </a:lnSpc>
              <a:spcBef>
                <a:spcPts val="400"/>
              </a:spcBef>
              <a:spcAft>
                <a:spcPts val="0"/>
              </a:spcAft>
              <a:buClrTx/>
              <a:buSzTx/>
              <a:buFont typeface="Arial"/>
              <a:buChar char="•"/>
              <a:tabLst/>
              <a:defRPr/>
            </a:lvl1pPr>
            <a:lvl2pPr marL="615935" marR="0" indent="-309026" algn="l" defTabSz="913798" rtl="0" eaLnBrk="1" fontAlgn="auto" latinLnBrk="0" hangingPunct="1">
              <a:lnSpc>
                <a:spcPct val="90000"/>
              </a:lnSpc>
              <a:spcBef>
                <a:spcPts val="400"/>
              </a:spcBef>
              <a:spcAft>
                <a:spcPts val="0"/>
              </a:spcAft>
              <a:buClrTx/>
              <a:buSzTx/>
              <a:buFont typeface="Arial" panose="020B0604020202020204" pitchFamily="34" charset="0"/>
              <a:buChar char="–"/>
              <a:tabLst/>
              <a:defRPr/>
            </a:lvl2pPr>
            <a:lvl3pPr marL="912261" marR="0" indent="-296326" algn="l" defTabSz="913798" rtl="0" eaLnBrk="1" fontAlgn="auto" latinLnBrk="0" hangingPunct="1">
              <a:lnSpc>
                <a:spcPct val="90000"/>
              </a:lnSpc>
              <a:spcBef>
                <a:spcPts val="400"/>
              </a:spcBef>
              <a:spcAft>
                <a:spcPts val="0"/>
              </a:spcAft>
              <a:buClrTx/>
              <a:buSzTx/>
              <a:buFont typeface="Wingdings" panose="05000000000000000000" pitchFamily="2" charset="2"/>
              <a:buChar char="§"/>
              <a:tabLst/>
              <a:defRPr/>
            </a:lvl3pPr>
            <a:lvl4pPr marL="1219170" marR="0" indent="-306910" algn="l" defTabSz="913798" rtl="0" eaLnBrk="1" fontAlgn="auto" latinLnBrk="0" hangingPunct="1">
              <a:lnSpc>
                <a:spcPct val="90000"/>
              </a:lnSpc>
              <a:spcBef>
                <a:spcPts val="400"/>
              </a:spcBef>
              <a:spcAft>
                <a:spcPts val="0"/>
              </a:spcAft>
              <a:buClrTx/>
              <a:buSzTx/>
              <a:buFont typeface="Arial"/>
              <a:buChar char="•"/>
              <a:tabLst/>
              <a:defRPr/>
            </a:lvl4pPr>
            <a:lvl5pPr marL="1526079" marR="0" indent="-306910" algn="l" defTabSz="913798" rtl="0" eaLnBrk="1" fontAlgn="auto" latinLnBrk="0" hangingPunct="1">
              <a:lnSpc>
                <a:spcPct val="90000"/>
              </a:lnSpc>
              <a:spcBef>
                <a:spcPts val="400"/>
              </a:spcBef>
              <a:spcAft>
                <a:spcPts val="0"/>
              </a:spcAft>
              <a:buClrTx/>
              <a:buSzTx/>
              <a:buFont typeface="Arial"/>
              <a:buChar char="•"/>
              <a:tabLs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5" name="Slide Number Placeholder 5"/>
          <p:cNvSpPr>
            <a:spLocks noGrp="1"/>
          </p:cNvSpPr>
          <p:nvPr>
            <p:ph type="sldNum" sz="quarter" idx="10"/>
          </p:nvPr>
        </p:nvSpPr>
        <p:spPr/>
        <p:txBody>
          <a:bodyPr/>
          <a:lstStyle>
            <a:lvl1pPr>
              <a:defRPr/>
            </a:lvl1pPr>
          </a:lstStyle>
          <a:p>
            <a:pPr>
              <a:defRPr/>
            </a:pPr>
            <a:fld id="{97CCDA74-441D-4E33-A0D4-C4F6A79C684F}" type="slidenum">
              <a:rPr lang="en-US" altLang="en-US"/>
              <a:pPr>
                <a:defRPr/>
              </a:pPr>
              <a:t>‹#›</a:t>
            </a:fld>
            <a:endParaRPr lang="en-US" altLang="en-US"/>
          </a:p>
        </p:txBody>
      </p:sp>
      <p:sp>
        <p:nvSpPr>
          <p:cNvPr id="6" name="Slide Number Placeholder 5"/>
          <p:cNvSpPr txBox="1">
            <a:spLocks/>
          </p:cNvSpPr>
          <p:nvPr userDrawn="1"/>
        </p:nvSpPr>
        <p:spPr>
          <a:xfrm>
            <a:off x="11381984" y="6356351"/>
            <a:ext cx="471349" cy="366183"/>
          </a:xfrm>
          <a:prstGeom prst="rect">
            <a:avLst/>
          </a:prstGeom>
        </p:spPr>
        <p:txBody>
          <a:bodyPr vert="horz" wrap="square" lIns="91464" tIns="45732" rIns="91464" bIns="45732" numCol="1" anchor="ctr" anchorCtr="0" compatLnSpc="1">
            <a:prstTxWarp prst="textNoShape">
              <a:avLst/>
            </a:prstTxWarp>
          </a:bodyPr>
          <a:lstStyle>
            <a:defPPr>
              <a:defRPr lang="en-US"/>
            </a:defPPr>
            <a:lvl1pPr algn="r" defTabSz="685800" rtl="0" eaLnBrk="1" fontAlgn="base" hangingPunct="1">
              <a:spcBef>
                <a:spcPct val="0"/>
              </a:spcBef>
              <a:spcAft>
                <a:spcPct val="0"/>
              </a:spcAft>
              <a:defRPr sz="600" kern="1200">
                <a:solidFill>
                  <a:schemeClr val="tx1"/>
                </a:solidFill>
                <a:latin typeface="Arial" charset="0"/>
                <a:ea typeface="+mn-ea"/>
                <a:cs typeface="+mn-cs"/>
              </a:defRPr>
            </a:lvl1pPr>
            <a:lvl2pPr marL="342900" indent="114300" algn="l" defTabSz="685800" rtl="0" eaLnBrk="0" fontAlgn="base" hangingPunct="0">
              <a:spcBef>
                <a:spcPct val="0"/>
              </a:spcBef>
              <a:spcAft>
                <a:spcPct val="0"/>
              </a:spcAft>
              <a:defRPr sz="1400" kern="1200">
                <a:solidFill>
                  <a:schemeClr val="tx1"/>
                </a:solidFill>
                <a:latin typeface="Arial" charset="0"/>
                <a:ea typeface="+mn-ea"/>
                <a:cs typeface="+mn-cs"/>
              </a:defRPr>
            </a:lvl2pPr>
            <a:lvl3pPr marL="685800" indent="228600" algn="l" defTabSz="685800" rtl="0" eaLnBrk="0" fontAlgn="base" hangingPunct="0">
              <a:spcBef>
                <a:spcPct val="0"/>
              </a:spcBef>
              <a:spcAft>
                <a:spcPct val="0"/>
              </a:spcAft>
              <a:defRPr sz="1400" kern="1200">
                <a:solidFill>
                  <a:schemeClr val="tx1"/>
                </a:solidFill>
                <a:latin typeface="Arial" charset="0"/>
                <a:ea typeface="+mn-ea"/>
                <a:cs typeface="+mn-cs"/>
              </a:defRPr>
            </a:lvl3pPr>
            <a:lvl4pPr marL="1028700" indent="342900" algn="l" defTabSz="685800" rtl="0" eaLnBrk="0" fontAlgn="base" hangingPunct="0">
              <a:spcBef>
                <a:spcPct val="0"/>
              </a:spcBef>
              <a:spcAft>
                <a:spcPct val="0"/>
              </a:spcAft>
              <a:defRPr sz="1400" kern="1200">
                <a:solidFill>
                  <a:schemeClr val="tx1"/>
                </a:solidFill>
                <a:latin typeface="Arial" charset="0"/>
                <a:ea typeface="+mn-ea"/>
                <a:cs typeface="+mn-cs"/>
              </a:defRPr>
            </a:lvl4pPr>
            <a:lvl5pPr marL="1371600" indent="457200" algn="l" defTabSz="685800"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defRPr/>
            </a:pPr>
            <a:fld id="{756DC54C-9938-4130-9520-D071717EBB89}" type="slidenum">
              <a:rPr lang="en-US" altLang="en-US" sz="800" smtClean="0"/>
              <a:pPr>
                <a:defRPr/>
              </a:pPr>
              <a:t>‹#›</a:t>
            </a:fld>
            <a:endParaRPr lang="en-US" altLang="en-US" sz="800"/>
          </a:p>
        </p:txBody>
      </p:sp>
    </p:spTree>
    <p:extLst>
      <p:ext uri="{BB962C8B-B14F-4D97-AF65-F5344CB8AC3E}">
        <p14:creationId xmlns:p14="http://schemas.microsoft.com/office/powerpoint/2010/main" val="14606053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13C4CAB7-6134-4E86-A5A6-E65258778CA1}" type="slidenum">
              <a:rPr lang="en-US" altLang="en-US"/>
              <a:pPr>
                <a:defRPr/>
              </a:pPr>
              <a:t>‹#›</a:t>
            </a:fld>
            <a:endParaRPr lang="en-US" altLang="en-US"/>
          </a:p>
        </p:txBody>
      </p:sp>
    </p:spTree>
    <p:extLst>
      <p:ext uri="{BB962C8B-B14F-4D97-AF65-F5344CB8AC3E}">
        <p14:creationId xmlns:p14="http://schemas.microsoft.com/office/powerpoint/2010/main" val="17263173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Rectangle 1"/>
          <p:cNvSpPr/>
          <p:nvPr userDrawn="1"/>
        </p:nvSpPr>
        <p:spPr>
          <a:xfrm>
            <a:off x="0" y="935567"/>
            <a:ext cx="12192000" cy="62865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621" eaLnBrk="1" fontAlgn="auto" hangingPunct="1">
              <a:spcBef>
                <a:spcPts val="0"/>
              </a:spcBef>
              <a:spcAft>
                <a:spcPts val="0"/>
              </a:spcAft>
              <a:defRPr/>
            </a:pPr>
            <a:endParaRPr lang="en-US" sz="2400"/>
          </a:p>
        </p:txBody>
      </p:sp>
      <p:sp>
        <p:nvSpPr>
          <p:cNvPr id="3" name="Slide Number Placeholder 3"/>
          <p:cNvSpPr>
            <a:spLocks noGrp="1"/>
          </p:cNvSpPr>
          <p:nvPr>
            <p:ph type="sldNum" sz="quarter" idx="10"/>
          </p:nvPr>
        </p:nvSpPr>
        <p:spPr/>
        <p:txBody>
          <a:bodyPr/>
          <a:lstStyle>
            <a:lvl1pPr>
              <a:defRPr/>
            </a:lvl1pPr>
          </a:lstStyle>
          <a:p>
            <a:pPr>
              <a:defRPr/>
            </a:pPr>
            <a:fld id="{1E90A5FB-C871-420E-9042-B28D311098C2}" type="slidenum">
              <a:rPr lang="en-US" altLang="en-US"/>
              <a:pPr>
                <a:defRPr/>
              </a:pPr>
              <a:t>‹#›</a:t>
            </a:fld>
            <a:endParaRPr lang="en-US" altLang="en-US"/>
          </a:p>
        </p:txBody>
      </p:sp>
    </p:spTree>
    <p:extLst>
      <p:ext uri="{BB962C8B-B14F-4D97-AF65-F5344CB8AC3E}">
        <p14:creationId xmlns:p14="http://schemas.microsoft.com/office/powerpoint/2010/main" val="5046509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nd Left-Hand Callout">
    <p:spTree>
      <p:nvGrpSpPr>
        <p:cNvPr id="1" name=""/>
        <p:cNvGrpSpPr/>
        <p:nvPr/>
      </p:nvGrpSpPr>
      <p:grpSpPr>
        <a:xfrm>
          <a:off x="0" y="0"/>
          <a:ext cx="0" cy="0"/>
          <a:chOff x="0" y="0"/>
          <a:chExt cx="0" cy="0"/>
        </a:xfrm>
      </p:grpSpPr>
      <p:sp>
        <p:nvSpPr>
          <p:cNvPr id="5" name="Rectangle 4"/>
          <p:cNvSpPr/>
          <p:nvPr/>
        </p:nvSpPr>
        <p:spPr>
          <a:xfrm>
            <a:off x="0" y="1206501"/>
            <a:ext cx="3727451" cy="5651500"/>
          </a:xfrm>
          <a:prstGeom prst="rect">
            <a:avLst/>
          </a:prstGeom>
          <a:gradFill flip="none" rotWithShape="1">
            <a:gsLst>
              <a:gs pos="30000">
                <a:schemeClr val="bg1">
                  <a:alpha val="38000"/>
                </a:schemeClr>
              </a:gs>
              <a:gs pos="62000">
                <a:schemeClr val="bg1">
                  <a:lumMod val="85000"/>
                  <a:alpha val="38000"/>
                </a:schemeClr>
              </a:gs>
              <a:gs pos="100000">
                <a:schemeClr val="bg1">
                  <a:lumMod val="75000"/>
                  <a:alpha val="38000"/>
                </a:schemeClr>
              </a:gs>
            </a:gsLst>
            <a:lin ang="18900000" scaled="0"/>
            <a:tileRect/>
          </a:gradFill>
          <a:ln>
            <a:noFill/>
          </a:ln>
        </p:spPr>
        <p:style>
          <a:lnRef idx="1">
            <a:schemeClr val="accent1"/>
          </a:lnRef>
          <a:fillRef idx="3">
            <a:schemeClr val="accent1"/>
          </a:fillRef>
          <a:effectRef idx="2">
            <a:schemeClr val="accent1"/>
          </a:effectRef>
          <a:fontRef idx="minor">
            <a:schemeClr val="lt1"/>
          </a:fontRef>
        </p:style>
        <p:txBody>
          <a:bodyPr lIns="91380" tIns="45689" rIns="91380" bIns="45689" anchor="ctr"/>
          <a:lstStyle/>
          <a:p>
            <a:pPr algn="ctr" defTabSz="914621" eaLnBrk="1" fontAlgn="auto" hangingPunct="1">
              <a:spcBef>
                <a:spcPts val="0"/>
              </a:spcBef>
              <a:spcAft>
                <a:spcPts val="0"/>
              </a:spcAft>
              <a:defRPr/>
            </a:pPr>
            <a:endParaRPr lang="en-US" sz="1865"/>
          </a:p>
        </p:txBody>
      </p:sp>
      <p:sp>
        <p:nvSpPr>
          <p:cNvPr id="3" name="Content Placeholder 2"/>
          <p:cNvSpPr>
            <a:spLocks noGrp="1"/>
          </p:cNvSpPr>
          <p:nvPr>
            <p:ph idx="1"/>
          </p:nvPr>
        </p:nvSpPr>
        <p:spPr>
          <a:xfrm>
            <a:off x="4012616" y="1415596"/>
            <a:ext cx="7342773" cy="4445456"/>
          </a:xfrm>
        </p:spPr>
        <p:txBody>
          <a:bodyPr/>
          <a:lstStyle>
            <a:lvl1pPr>
              <a:defRPr sz="2397"/>
            </a:lvl1pPr>
            <a:lvl2pPr>
              <a:defRPr sz="1865"/>
            </a:lvl2pPr>
            <a:lvl3pPr>
              <a:defRPr sz="1865"/>
            </a:lvl3pPr>
            <a:lvl4pPr>
              <a:defRPr sz="1865"/>
            </a:lvl4pPr>
            <a:lvl5pPr>
              <a:defRPr sz="1865"/>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3185" y="1415147"/>
            <a:ext cx="3234139" cy="4453845"/>
          </a:xfrm>
        </p:spPr>
        <p:txBody>
          <a:bodyPr>
            <a:normAutofit/>
          </a:bodyPr>
          <a:lstStyle>
            <a:lvl1pPr marL="0" indent="0">
              <a:buNone/>
              <a:defRPr sz="3197" i="1">
                <a:solidFill>
                  <a:schemeClr val="bg1">
                    <a:lumMod val="50000"/>
                  </a:schemeClr>
                </a:solidFill>
              </a:defRPr>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6" name="Slide Number Placeholder 6"/>
          <p:cNvSpPr>
            <a:spLocks noGrp="1"/>
          </p:cNvSpPr>
          <p:nvPr>
            <p:ph type="sldNum" sz="quarter" idx="10"/>
          </p:nvPr>
        </p:nvSpPr>
        <p:spPr/>
        <p:txBody>
          <a:bodyPr/>
          <a:lstStyle>
            <a:lvl1pPr>
              <a:defRPr/>
            </a:lvl1pPr>
          </a:lstStyle>
          <a:p>
            <a:pPr>
              <a:defRPr/>
            </a:pPr>
            <a:fld id="{E0D9FA79-9542-4B58-88CD-2C0B05FB7CBA}" type="slidenum">
              <a:rPr lang="en-US" altLang="en-US"/>
              <a:pPr>
                <a:defRPr/>
              </a:pPr>
              <a:t>‹#›</a:t>
            </a:fld>
            <a:endParaRPr lang="en-US" altLang="en-US"/>
          </a:p>
        </p:txBody>
      </p:sp>
    </p:spTree>
    <p:extLst>
      <p:ext uri="{BB962C8B-B14F-4D97-AF65-F5344CB8AC3E}">
        <p14:creationId xmlns:p14="http://schemas.microsoft.com/office/powerpoint/2010/main" val="5074789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and Right-Hand Callout">
    <p:spTree>
      <p:nvGrpSpPr>
        <p:cNvPr id="1" name=""/>
        <p:cNvGrpSpPr/>
        <p:nvPr/>
      </p:nvGrpSpPr>
      <p:grpSpPr>
        <a:xfrm>
          <a:off x="0" y="0"/>
          <a:ext cx="0" cy="0"/>
          <a:chOff x="0" y="0"/>
          <a:chExt cx="0" cy="0"/>
        </a:xfrm>
      </p:grpSpPr>
      <p:sp>
        <p:nvSpPr>
          <p:cNvPr id="5" name="Rectangle 4"/>
          <p:cNvSpPr/>
          <p:nvPr/>
        </p:nvSpPr>
        <p:spPr>
          <a:xfrm>
            <a:off x="8066618" y="1206501"/>
            <a:ext cx="4125383" cy="5651500"/>
          </a:xfrm>
          <a:prstGeom prst="rect">
            <a:avLst/>
          </a:prstGeom>
          <a:gradFill flip="none" rotWithShape="1">
            <a:gsLst>
              <a:gs pos="30000">
                <a:schemeClr val="bg1">
                  <a:alpha val="38000"/>
                </a:schemeClr>
              </a:gs>
              <a:gs pos="62000">
                <a:schemeClr val="bg1">
                  <a:lumMod val="85000"/>
                  <a:alpha val="38000"/>
                </a:schemeClr>
              </a:gs>
              <a:gs pos="100000">
                <a:schemeClr val="bg1">
                  <a:lumMod val="75000"/>
                  <a:alpha val="38000"/>
                </a:schemeClr>
              </a:gs>
            </a:gsLst>
            <a:lin ang="13500000" scaled="1"/>
            <a:tileRect/>
          </a:gradFill>
          <a:ln>
            <a:noFill/>
          </a:ln>
        </p:spPr>
        <p:style>
          <a:lnRef idx="1">
            <a:schemeClr val="accent1"/>
          </a:lnRef>
          <a:fillRef idx="3">
            <a:schemeClr val="accent1"/>
          </a:fillRef>
          <a:effectRef idx="2">
            <a:schemeClr val="accent1"/>
          </a:effectRef>
          <a:fontRef idx="minor">
            <a:schemeClr val="lt1"/>
          </a:fontRef>
        </p:style>
        <p:txBody>
          <a:bodyPr lIns="91380" tIns="45689" rIns="91380" bIns="45689" anchor="ctr"/>
          <a:lstStyle/>
          <a:p>
            <a:pPr algn="ctr" defTabSz="914621" eaLnBrk="1" fontAlgn="auto" hangingPunct="1">
              <a:spcBef>
                <a:spcPts val="0"/>
              </a:spcBef>
              <a:spcAft>
                <a:spcPts val="0"/>
              </a:spcAft>
              <a:defRPr/>
            </a:pPr>
            <a:endParaRPr lang="en-US" sz="1865"/>
          </a:p>
        </p:txBody>
      </p:sp>
      <p:sp>
        <p:nvSpPr>
          <p:cNvPr id="3" name="Content Placeholder 2"/>
          <p:cNvSpPr>
            <a:spLocks noGrp="1"/>
          </p:cNvSpPr>
          <p:nvPr>
            <p:ph idx="1"/>
          </p:nvPr>
        </p:nvSpPr>
        <p:spPr>
          <a:xfrm>
            <a:off x="493184" y="1415596"/>
            <a:ext cx="7573240" cy="4445456"/>
          </a:xfrm>
        </p:spPr>
        <p:txBody>
          <a:bodyPr/>
          <a:lstStyle>
            <a:lvl1pPr>
              <a:defRPr sz="2397"/>
            </a:lvl1pPr>
            <a:lvl2pPr>
              <a:defRPr sz="1865"/>
            </a:lvl2pPr>
            <a:lvl3pPr>
              <a:defRPr sz="1865"/>
            </a:lvl3pPr>
            <a:lvl4pPr>
              <a:defRPr sz="1865"/>
            </a:lvl4pPr>
            <a:lvl5pPr>
              <a:defRPr sz="1865"/>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63467" y="1415147"/>
            <a:ext cx="3464984" cy="4453845"/>
          </a:xfrm>
        </p:spPr>
        <p:txBody>
          <a:bodyPr>
            <a:normAutofit/>
          </a:bodyPr>
          <a:lstStyle>
            <a:lvl1pPr marL="0" indent="0">
              <a:buNone/>
              <a:defRPr sz="3197" i="1">
                <a:solidFill>
                  <a:schemeClr val="bg1">
                    <a:lumMod val="50000"/>
                  </a:schemeClr>
                </a:solidFill>
              </a:defRPr>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6" name="Slide Number Placeholder 6"/>
          <p:cNvSpPr>
            <a:spLocks noGrp="1"/>
          </p:cNvSpPr>
          <p:nvPr>
            <p:ph type="sldNum" sz="quarter" idx="10"/>
          </p:nvPr>
        </p:nvSpPr>
        <p:spPr>
          <a:xfrm>
            <a:off x="7549020" y="6373285"/>
            <a:ext cx="471349" cy="366183"/>
          </a:xfrm>
        </p:spPr>
        <p:txBody>
          <a:bodyPr/>
          <a:lstStyle>
            <a:lvl1pPr>
              <a:defRPr/>
            </a:lvl1pPr>
          </a:lstStyle>
          <a:p>
            <a:pPr>
              <a:defRPr/>
            </a:pPr>
            <a:fld id="{1D9202D8-0A51-4B05-98B2-825AF3D2FA72}" type="slidenum">
              <a:rPr lang="en-US" altLang="en-US"/>
              <a:pPr>
                <a:defRPr/>
              </a:pPr>
              <a:t>‹#›</a:t>
            </a:fld>
            <a:endParaRPr lang="en-US" altLang="en-US"/>
          </a:p>
        </p:txBody>
      </p:sp>
    </p:spTree>
    <p:extLst>
      <p:ext uri="{BB962C8B-B14F-4D97-AF65-F5344CB8AC3E}">
        <p14:creationId xmlns:p14="http://schemas.microsoft.com/office/powerpoint/2010/main" val="27616358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7" y="1352739"/>
            <a:ext cx="6405369" cy="4508315"/>
          </a:xfrm>
          <a:noFill/>
        </p:spPr>
        <p:txBody>
          <a:bodyPr rtlCol="0">
            <a:noAutofit/>
          </a:bodyPr>
          <a:lstStyle>
            <a:lvl1pPr marL="0" indent="0">
              <a:buNone/>
              <a:defRPr sz="3197"/>
            </a:lvl1pPr>
            <a:lvl2pPr marL="456897" indent="0">
              <a:buNone/>
              <a:defRPr sz="2797"/>
            </a:lvl2pPr>
            <a:lvl3pPr marL="913798" indent="0">
              <a:buNone/>
              <a:defRPr sz="2397"/>
            </a:lvl3pPr>
            <a:lvl4pPr marL="1370695" indent="0">
              <a:buNone/>
              <a:defRPr sz="1999"/>
            </a:lvl4pPr>
            <a:lvl5pPr marL="1827594" indent="0">
              <a:buNone/>
              <a:defRPr sz="1999"/>
            </a:lvl5pPr>
            <a:lvl6pPr marL="2284494" indent="0">
              <a:buNone/>
              <a:defRPr sz="1999"/>
            </a:lvl6pPr>
            <a:lvl7pPr marL="2741391" indent="0">
              <a:buNone/>
              <a:defRPr sz="1999"/>
            </a:lvl7pPr>
            <a:lvl8pPr marL="3198289" indent="0">
              <a:buNone/>
              <a:defRPr sz="1999"/>
            </a:lvl8pPr>
            <a:lvl9pPr marL="3655187" indent="0">
              <a:buNone/>
              <a:defRPr sz="1999"/>
            </a:lvl9pPr>
          </a:lstStyle>
          <a:p>
            <a:pPr lvl="0"/>
            <a:r>
              <a:rPr lang="en-US" noProof="0"/>
              <a:t>Click icon to add picture</a:t>
            </a:r>
          </a:p>
        </p:txBody>
      </p:sp>
      <p:sp>
        <p:nvSpPr>
          <p:cNvPr id="4" name="Text Placeholder 3"/>
          <p:cNvSpPr>
            <a:spLocks noGrp="1"/>
          </p:cNvSpPr>
          <p:nvPr>
            <p:ph type="body" sz="half" idx="2"/>
          </p:nvPr>
        </p:nvSpPr>
        <p:spPr>
          <a:xfrm>
            <a:off x="493185" y="1352739"/>
            <a:ext cx="4278841" cy="4516252"/>
          </a:xfrm>
        </p:spPr>
        <p:txBody>
          <a:bodyPr/>
          <a:lstStyle>
            <a:lvl1pPr marL="0" indent="0">
              <a:buNone/>
              <a:defRPr sz="2397"/>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5" name="Slide Number Placeholder 5"/>
          <p:cNvSpPr>
            <a:spLocks noGrp="1"/>
          </p:cNvSpPr>
          <p:nvPr>
            <p:ph type="sldNum" sz="quarter" idx="10"/>
          </p:nvPr>
        </p:nvSpPr>
        <p:spPr/>
        <p:txBody>
          <a:bodyPr/>
          <a:lstStyle>
            <a:lvl1pPr>
              <a:defRPr/>
            </a:lvl1pPr>
          </a:lstStyle>
          <a:p>
            <a:pPr>
              <a:defRPr/>
            </a:pPr>
            <a:fld id="{650B950C-1D2D-4052-A392-F6DB93CEE223}" type="slidenum">
              <a:rPr lang="en-US" altLang="en-US"/>
              <a:pPr>
                <a:defRPr/>
              </a:pPr>
              <a:t>‹#›</a:t>
            </a:fld>
            <a:endParaRPr lang="en-US" altLang="en-US"/>
          </a:p>
        </p:txBody>
      </p:sp>
    </p:spTree>
    <p:extLst>
      <p:ext uri="{BB962C8B-B14F-4D97-AF65-F5344CB8AC3E}">
        <p14:creationId xmlns:p14="http://schemas.microsoft.com/office/powerpoint/2010/main" val="402869583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1_Title Slide">
    <p:bg>
      <p:bgPr>
        <a:solidFill>
          <a:srgbClr val="C50F3C"/>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3CA030-B9BB-F44B-87E8-9D88D615959F}"/>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71CDD-03B6-5447-B8EF-BC2DD2AB7DD2}"/>
              </a:ext>
            </a:extLst>
          </p:cNvPr>
          <p:cNvSpPr>
            <a:spLocks noGrp="1"/>
          </p:cNvSpPr>
          <p:nvPr>
            <p:ph type="ctrTitle" hasCustomPrompt="1"/>
          </p:nvPr>
        </p:nvSpPr>
        <p:spPr>
          <a:xfrm>
            <a:off x="609600" y="1658249"/>
            <a:ext cx="10058400" cy="2387600"/>
          </a:xfrm>
        </p:spPr>
        <p:txBody>
          <a:bodyPr anchor="b"/>
          <a:lstStyle>
            <a:lvl1pPr algn="l">
              <a:lnSpc>
                <a:spcPct val="80000"/>
              </a:lnSpc>
              <a:defRPr sz="5000" b="1" i="0" spc="0" baseline="0">
                <a:solidFill>
                  <a:schemeClr val="bg1"/>
                </a:solidFill>
                <a:latin typeface="Trebuchet MS" panose="020B070302020209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C3572D1E-ECF6-C04B-874C-31D977FFD310}"/>
              </a:ext>
            </a:extLst>
          </p:cNvPr>
          <p:cNvSpPr>
            <a:spLocks noGrp="1"/>
          </p:cNvSpPr>
          <p:nvPr>
            <p:ph type="subTitle" idx="1" hasCustomPrompt="1"/>
          </p:nvPr>
        </p:nvSpPr>
        <p:spPr>
          <a:xfrm>
            <a:off x="609600" y="4077886"/>
            <a:ext cx="10058400" cy="1655762"/>
          </a:xfrm>
        </p:spPr>
        <p:txBody>
          <a:bodyPr anchor="t">
            <a:noAutofit/>
          </a:bodyPr>
          <a:lstStyle>
            <a:lvl1pPr marL="0" indent="0" algn="l">
              <a:lnSpc>
                <a:spcPct val="110000"/>
              </a:lnSpc>
              <a:buNone/>
              <a:defRPr sz="1500" b="0" i="0" kern="800" spc="300" baseline="0">
                <a:solidFill>
                  <a:schemeClr val="bg2">
                    <a:lumMod val="20000"/>
                    <a:lumOff val="80000"/>
                  </a:schemeClr>
                </a:solidFill>
                <a:latin typeface="Trebuchet MS" panose="020B070302020209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7">
            <a:extLst>
              <a:ext uri="{FF2B5EF4-FFF2-40B4-BE49-F238E27FC236}">
                <a16:creationId xmlns:a16="http://schemas.microsoft.com/office/drawing/2014/main" id="{1776B36C-1ADE-4B47-A218-99AEE676BE57}"/>
              </a:ext>
            </a:extLst>
          </p:cNvPr>
          <p:cNvPicPr>
            <a:picLocks noChangeAspect="1"/>
          </p:cNvPicPr>
          <p:nvPr userDrawn="1"/>
        </p:nvPicPr>
        <p:blipFill>
          <a:blip r:embed="rId2"/>
          <a:stretch>
            <a:fillRect/>
          </a:stretch>
        </p:blipFill>
        <p:spPr>
          <a:xfrm>
            <a:off x="11784591" y="6415616"/>
            <a:ext cx="196394" cy="261858"/>
          </a:xfrm>
          <a:prstGeom prst="rect">
            <a:avLst/>
          </a:prstGeom>
        </p:spPr>
      </p:pic>
      <p:pic>
        <p:nvPicPr>
          <p:cNvPr id="6" name="Picture 5">
            <a:extLst>
              <a:ext uri="{FF2B5EF4-FFF2-40B4-BE49-F238E27FC236}">
                <a16:creationId xmlns:a16="http://schemas.microsoft.com/office/drawing/2014/main" id="{2B0F7620-0E7C-AB48-9117-2E580F93F8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3279" y="637899"/>
            <a:ext cx="1793826" cy="496752"/>
          </a:xfrm>
          <a:prstGeom prst="rect">
            <a:avLst/>
          </a:prstGeom>
        </p:spPr>
      </p:pic>
    </p:spTree>
    <p:extLst>
      <p:ext uri="{BB962C8B-B14F-4D97-AF65-F5344CB8AC3E}">
        <p14:creationId xmlns:p14="http://schemas.microsoft.com/office/powerpoint/2010/main" val="38760336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8293"/>
            <a:ext cx="10972800" cy="911640"/>
          </a:xfrm>
        </p:spPr>
        <p:txBody>
          <a:bodyPr anchor="ctr"/>
          <a:lstStyle>
            <a:lvl1pPr>
              <a:lnSpc>
                <a:spcPct val="90000"/>
              </a:lnSpc>
              <a:defRPr sz="3733"/>
            </a:lvl1pPr>
          </a:lstStyle>
          <a:p>
            <a:r>
              <a:rPr lang="en-US"/>
              <a:t>Click to edit Master title style</a:t>
            </a:r>
          </a:p>
        </p:txBody>
      </p:sp>
      <p:sp>
        <p:nvSpPr>
          <p:cNvPr id="7" name="Footer Placeholder 4"/>
          <p:cNvSpPr>
            <a:spLocks noGrp="1"/>
          </p:cNvSpPr>
          <p:nvPr>
            <p:ph type="ftr" sz="quarter" idx="3"/>
          </p:nvPr>
        </p:nvSpPr>
        <p:spPr>
          <a:xfrm>
            <a:off x="10453039" y="6492880"/>
            <a:ext cx="1129364" cy="365125"/>
          </a:xfrm>
          <a:prstGeom prst="rect">
            <a:avLst/>
          </a:prstGeom>
        </p:spPr>
        <p:txBody>
          <a:bodyPr vert="horz" lIns="91440" tIns="45720" rIns="91440" bIns="45720" rtlCol="0" anchor="ctr"/>
          <a:lstStyle>
            <a:lvl1pPr algn="r">
              <a:defRPr sz="1600">
                <a:solidFill>
                  <a:srgbClr val="898989"/>
                </a:solidFill>
              </a:defRPr>
            </a:lvl1pPr>
          </a:lstStyle>
          <a:p>
            <a:pPr defTabSz="1625519">
              <a:defRPr/>
            </a:pPr>
            <a:r>
              <a:rPr lang="en-US"/>
              <a:t>Confidential</a:t>
            </a:r>
          </a:p>
        </p:txBody>
      </p:sp>
      <p:sp>
        <p:nvSpPr>
          <p:cNvPr id="8" name="Slide Number Placeholder 5"/>
          <p:cNvSpPr>
            <a:spLocks noGrp="1"/>
          </p:cNvSpPr>
          <p:nvPr>
            <p:ph type="sldNum" sz="quarter" idx="4"/>
          </p:nvPr>
        </p:nvSpPr>
        <p:spPr>
          <a:xfrm>
            <a:off x="609600" y="6492880"/>
            <a:ext cx="891941" cy="365125"/>
          </a:xfrm>
          <a:prstGeom prst="rect">
            <a:avLst/>
          </a:prstGeom>
        </p:spPr>
        <p:txBody>
          <a:bodyPr vert="horz" lIns="91440" tIns="45720" rIns="91440" bIns="45720" rtlCol="0" anchor="ctr"/>
          <a:lstStyle>
            <a:lvl1pPr algn="l">
              <a:defRPr sz="1600">
                <a:solidFill>
                  <a:srgbClr val="898989"/>
                </a:solidFill>
              </a:defRPr>
            </a:lvl1pPr>
          </a:lstStyle>
          <a:p>
            <a:pPr defTabSz="1625519">
              <a:defRPr/>
            </a:pPr>
            <a:r>
              <a:rPr lang="en-US"/>
              <a:t>Slide </a:t>
            </a:r>
            <a:fld id="{44CAC06D-E468-43AA-8697-C0ABA70C95D3}" type="slidenum">
              <a:rPr lang="en-US" smtClean="0"/>
              <a:pPr defTabSz="1625519">
                <a:defRPr/>
              </a:pPr>
              <a:t>‹#›</a:t>
            </a:fld>
            <a:endParaRPr lang="en-US"/>
          </a:p>
        </p:txBody>
      </p:sp>
      <p:sp>
        <p:nvSpPr>
          <p:cNvPr id="5" name="Text Placeholder 4"/>
          <p:cNvSpPr>
            <a:spLocks noGrp="1"/>
          </p:cNvSpPr>
          <p:nvPr>
            <p:ph type="body" sz="quarter" idx="10"/>
          </p:nvPr>
        </p:nvSpPr>
        <p:spPr>
          <a:xfrm>
            <a:off x="609600" y="5938008"/>
            <a:ext cx="10972800" cy="523875"/>
          </a:xfrm>
        </p:spPr>
        <p:txBody>
          <a:bodyPr tIns="0" bIns="0" anchor="b">
            <a:noAutofit/>
          </a:bodyPr>
          <a:lstStyle>
            <a:lvl1pPr marL="0" indent="0">
              <a:spcBef>
                <a:spcPts val="0"/>
              </a:spcBef>
              <a:buFontTx/>
              <a:buNone/>
              <a:defRPr sz="1600">
                <a:solidFill>
                  <a:schemeClr val="tx1"/>
                </a:solidFill>
                <a:latin typeface="Arial" panose="020B0604020202020204" pitchFamily="34" charset="0"/>
                <a:cs typeface="Arial" panose="020B0604020202020204" pitchFamily="34" charset="0"/>
              </a:defRPr>
            </a:lvl1pPr>
            <a:lvl2pPr marL="812740" indent="0">
              <a:buFontTx/>
              <a:buNone/>
              <a:defRPr sz="1867">
                <a:solidFill>
                  <a:srgbClr val="898989"/>
                </a:solidFill>
                <a:latin typeface="+mn-lt"/>
              </a:defRPr>
            </a:lvl2pPr>
            <a:lvl3pPr marL="1625479" indent="0">
              <a:buFontTx/>
              <a:buNone/>
              <a:defRPr sz="1867">
                <a:solidFill>
                  <a:srgbClr val="898989"/>
                </a:solidFill>
                <a:latin typeface="+mn-lt"/>
              </a:defRPr>
            </a:lvl3pPr>
            <a:lvl4pPr marL="2438218" indent="0">
              <a:buFontTx/>
              <a:buNone/>
              <a:defRPr sz="1867">
                <a:solidFill>
                  <a:srgbClr val="898989"/>
                </a:solidFill>
                <a:latin typeface="+mn-lt"/>
              </a:defRPr>
            </a:lvl4pPr>
            <a:lvl5pPr marL="3250956" indent="0">
              <a:buFontTx/>
              <a:buNone/>
              <a:defRPr sz="1867">
                <a:solidFill>
                  <a:srgbClr val="898989"/>
                </a:solidFill>
                <a:latin typeface="+mn-lt"/>
              </a:defRPr>
            </a:lvl5pPr>
          </a:lstStyle>
          <a:p>
            <a:pPr lvl="0"/>
            <a:r>
              <a:rPr lang="en-US"/>
              <a:t>Edit Master text styles</a:t>
            </a:r>
          </a:p>
        </p:txBody>
      </p:sp>
      <p:cxnSp>
        <p:nvCxnSpPr>
          <p:cNvPr id="9" name="Straight Connector 8">
            <a:extLst>
              <a:ext uri="{FF2B5EF4-FFF2-40B4-BE49-F238E27FC236}">
                <a16:creationId xmlns:a16="http://schemas.microsoft.com/office/drawing/2014/main" id="{759BCBD4-DB37-4E07-9AC3-FE1916F285DD}"/>
              </a:ext>
            </a:extLst>
          </p:cNvPr>
          <p:cNvCxnSpPr/>
          <p:nvPr userDrawn="1"/>
        </p:nvCxnSpPr>
        <p:spPr>
          <a:xfrm>
            <a:off x="609600" y="6477000"/>
            <a:ext cx="10972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46774"/>
      </p:ext>
    </p:extLst>
  </p:cSld>
  <p:clrMapOvr>
    <a:masterClrMapping/>
  </p:clrMapOvr>
  <p:extLst>
    <p:ext uri="{DCECCB84-F9BA-43D5-87BE-67443E8EF086}">
      <p15:sldGuideLst xmlns:p15="http://schemas.microsoft.com/office/powerpoint/2012/main">
        <p15:guide id="1" orient="horz" pos="54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 Point - Blue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9B4A-737F-9943-BA78-DDF26CE4B4CE}"/>
              </a:ext>
            </a:extLst>
          </p:cNvPr>
          <p:cNvSpPr>
            <a:spLocks noGrp="1"/>
          </p:cNvSpPr>
          <p:nvPr>
            <p:ph type="title" hasCustomPrompt="1"/>
          </p:nvPr>
        </p:nvSpPr>
        <p:spPr>
          <a:xfrm>
            <a:off x="831850" y="1302299"/>
            <a:ext cx="10515600" cy="4207548"/>
          </a:xfrm>
          <a:ln w="3175">
            <a:noFill/>
          </a:ln>
        </p:spPr>
        <p:txBody>
          <a:bodyPr anchor="ctr"/>
          <a:lstStyle>
            <a:lvl1pPr algn="l">
              <a:lnSpc>
                <a:spcPct val="100000"/>
              </a:lnSpc>
              <a:defRPr sz="4500" b="1" i="0">
                <a:solidFill>
                  <a:schemeClr val="accent1"/>
                </a:solidFill>
                <a:latin typeface="Trebuchet MS" panose="020B0703020202090204" pitchFamily="34" charset="0"/>
              </a:defRPr>
            </a:lvl1pPr>
          </a:lstStyle>
          <a:p>
            <a:r>
              <a:rPr lang="en-US"/>
              <a:t>Click to edit master title style</a:t>
            </a:r>
          </a:p>
        </p:txBody>
      </p:sp>
      <p:pic>
        <p:nvPicPr>
          <p:cNvPr id="5" name="Picture 4">
            <a:extLst>
              <a:ext uri="{FF2B5EF4-FFF2-40B4-BE49-F238E27FC236}">
                <a16:creationId xmlns:a16="http://schemas.microsoft.com/office/drawing/2014/main" id="{E4C15627-71F4-D94E-9E76-16A5E0A7B8EE}"/>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6" name="Slide Number Placeholder 5">
            <a:extLst>
              <a:ext uri="{FF2B5EF4-FFF2-40B4-BE49-F238E27FC236}">
                <a16:creationId xmlns:a16="http://schemas.microsoft.com/office/drawing/2014/main" id="{877699E1-1B62-794A-94A6-68D1CF83160F}"/>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6316599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68C4BB-CE40-4AB3-96DE-741D13EB198E}"/>
              </a:ext>
            </a:extLst>
          </p:cNvPr>
          <p:cNvSpPr>
            <a:spLocks noGrp="1"/>
          </p:cNvSpPr>
          <p:nvPr>
            <p:ph type="body" sz="quarter" idx="10"/>
          </p:nvPr>
        </p:nvSpPr>
        <p:spPr>
          <a:xfrm>
            <a:off x="457200" y="64560"/>
            <a:ext cx="4719637" cy="419641"/>
          </a:xfrm>
        </p:spPr>
        <p:txBody>
          <a:bodyPr/>
          <a:lstStyle>
            <a:lvl1pPr marL="0" indent="0" algn="l" defTabSz="914400" rtl="0" eaLnBrk="1" latinLnBrk="0" hangingPunct="1">
              <a:lnSpc>
                <a:spcPct val="114000"/>
              </a:lnSpc>
              <a:spcBef>
                <a:spcPts val="0"/>
              </a:spcBef>
              <a:spcAft>
                <a:spcPts val="600"/>
              </a:spcAft>
              <a:buFont typeface="Arial" panose="020B0604020202020204" pitchFamily="34" charset="0"/>
              <a:buNone/>
              <a:defRPr lang="en-US" sz="1600" b="0" i="0" kern="1600" spc="-50" baseline="0" dirty="0" smtClean="0">
                <a:solidFill>
                  <a:schemeClr val="accent1"/>
                </a:solidFill>
                <a:latin typeface="Trebuchet MS" panose="020B0703020202090204" pitchFamily="34" charset="0"/>
                <a:ea typeface="+mn-ea"/>
                <a:cs typeface="+mn-cs"/>
              </a:defRPr>
            </a:lvl1pPr>
            <a:lvl2pPr marL="115888" indent="0">
              <a:buNone/>
              <a:defRPr/>
            </a:lvl2pPr>
          </a:lstStyle>
          <a:p>
            <a:pPr lvl="0"/>
            <a:r>
              <a:rPr lang="en-US"/>
              <a:t>Click to edit Master text styles</a:t>
            </a:r>
          </a:p>
        </p:txBody>
      </p:sp>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457200" y="543193"/>
            <a:ext cx="11093116" cy="419641"/>
          </a:xfrm>
        </p:spPr>
        <p:txBody>
          <a:bodyPr anchor="t"/>
          <a:lstStyle>
            <a:lvl1pPr algn="l">
              <a:lnSpc>
                <a:spcPct val="80000"/>
              </a:lnSpc>
              <a:defRPr sz="2400" b="1" i="0">
                <a:solidFill>
                  <a:schemeClr val="accent1"/>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Tree>
    <p:extLst>
      <p:ext uri="{BB962C8B-B14F-4D97-AF65-F5344CB8AC3E}">
        <p14:creationId xmlns:p14="http://schemas.microsoft.com/office/powerpoint/2010/main" val="4223575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1_Picture Spli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634AED-FE2D-5A49-9C4F-52E8C06D7549}"/>
              </a:ext>
            </a:extLst>
          </p:cNvPr>
          <p:cNvSpPr>
            <a:spLocks noGrp="1"/>
          </p:cNvSpPr>
          <p:nvPr>
            <p:ph type="pic" sz="quarter" idx="10"/>
          </p:nvPr>
        </p:nvSpPr>
        <p:spPr>
          <a:xfrm>
            <a:off x="0" y="0"/>
            <a:ext cx="6095999" cy="6858000"/>
          </a:xfrm>
        </p:spPr>
        <p:txBody>
          <a:bodyPr/>
          <a:lstStyle/>
          <a:p>
            <a:endParaRPr lang="en-US"/>
          </a:p>
        </p:txBody>
      </p:sp>
      <p:sp>
        <p:nvSpPr>
          <p:cNvPr id="2" name="Rectangle 1">
            <a:extLst>
              <a:ext uri="{FF2B5EF4-FFF2-40B4-BE49-F238E27FC236}">
                <a16:creationId xmlns:a16="http://schemas.microsoft.com/office/drawing/2014/main" id="{5549406C-54AA-BB4A-A894-DCE9A23B31DE}"/>
              </a:ext>
            </a:extLst>
          </p:cNvPr>
          <p:cNvSpPr/>
          <p:nvPr userDrawn="1"/>
        </p:nvSpPr>
        <p:spPr>
          <a:xfrm>
            <a:off x="6096000" y="0"/>
            <a:ext cx="6096000" cy="6858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Proxima Nova Regular" panose="02000506030000020004" pitchFamily="2" charset="0"/>
            </a:endParaRPr>
          </a:p>
        </p:txBody>
      </p:sp>
      <p:sp>
        <p:nvSpPr>
          <p:cNvPr id="9" name="Slide Number Placeholder 5">
            <a:extLst>
              <a:ext uri="{FF2B5EF4-FFF2-40B4-BE49-F238E27FC236}">
                <a16:creationId xmlns:a16="http://schemas.microsoft.com/office/drawing/2014/main" id="{D613E1D2-5834-AD41-804E-D607287602C5}"/>
              </a:ext>
            </a:extLst>
          </p:cNvPr>
          <p:cNvSpPr>
            <a:spLocks noGrp="1"/>
          </p:cNvSpPr>
          <p:nvPr>
            <p:ph type="sldNum" sz="quarter" idx="4"/>
          </p:nvPr>
        </p:nvSpPr>
        <p:spPr>
          <a:xfrm>
            <a:off x="211014" y="6400799"/>
            <a:ext cx="745915"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DF170BCB-3373-5549-9815-B668B2498165}"/>
              </a:ext>
            </a:extLst>
          </p:cNvPr>
          <p:cNvSpPr txBox="1">
            <a:spLocks/>
          </p:cNvSpPr>
          <p:nvPr userDrawn="1"/>
        </p:nvSpPr>
        <p:spPr>
          <a:xfrm>
            <a:off x="7803493"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pic>
        <p:nvPicPr>
          <p:cNvPr id="15" name="Picture 14">
            <a:extLst>
              <a:ext uri="{FF2B5EF4-FFF2-40B4-BE49-F238E27FC236}">
                <a16:creationId xmlns:a16="http://schemas.microsoft.com/office/drawing/2014/main" id="{F8C30483-00F3-D64E-AAE5-F07B9B5C0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690406" y="6408817"/>
            <a:ext cx="206592" cy="275456"/>
          </a:xfrm>
          <a:prstGeom prst="rect">
            <a:avLst/>
          </a:prstGeom>
        </p:spPr>
      </p:pic>
      <p:sp>
        <p:nvSpPr>
          <p:cNvPr id="8" name="Content Placeholder 2">
            <a:extLst>
              <a:ext uri="{FF2B5EF4-FFF2-40B4-BE49-F238E27FC236}">
                <a16:creationId xmlns:a16="http://schemas.microsoft.com/office/drawing/2014/main" id="{A0ECE671-F431-CD4B-9BF1-7FDB1F327553}"/>
              </a:ext>
            </a:extLst>
          </p:cNvPr>
          <p:cNvSpPr>
            <a:spLocks noGrp="1"/>
          </p:cNvSpPr>
          <p:nvPr>
            <p:ph sz="half" idx="1" hasCustomPrompt="1"/>
          </p:nvPr>
        </p:nvSpPr>
        <p:spPr>
          <a:xfrm>
            <a:off x="6453188" y="1189899"/>
            <a:ext cx="5220003" cy="4351338"/>
          </a:xfrm>
        </p:spPr>
        <p:txBody>
          <a:bodyPr anchor="ctr">
            <a:normAutofit/>
          </a:bodyPr>
          <a:lstStyle>
            <a:lvl1pPr algn="ctr">
              <a:lnSpc>
                <a:spcPct val="80000"/>
              </a:lnSpc>
              <a:defRPr sz="3200" b="1" i="0">
                <a:solidFill>
                  <a:schemeClr val="accent1"/>
                </a:solidFill>
                <a:latin typeface="Georgia" panose="02040502050405020303" pitchFamily="18" charset="0"/>
                <a:cs typeface="Georgia" panose="02040502050405020303" pitchFamily="18" charset="0"/>
              </a:defRPr>
            </a:lvl1pPr>
          </a:lstStyle>
          <a:p>
            <a:pPr lvl="0"/>
            <a:r>
              <a:rPr lang="en-US"/>
              <a:t>Edit master text styles</a:t>
            </a:r>
          </a:p>
        </p:txBody>
      </p:sp>
    </p:spTree>
    <p:extLst>
      <p:ext uri="{BB962C8B-B14F-4D97-AF65-F5344CB8AC3E}">
        <p14:creationId xmlns:p14="http://schemas.microsoft.com/office/powerpoint/2010/main" val="42885301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ontent-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82296"/>
            <a:ext cx="10972800" cy="987019"/>
          </a:xfrm>
        </p:spPr>
        <p:txBody>
          <a:bodyPr/>
          <a:lstStyle>
            <a:lvl1pPr>
              <a:lnSpc>
                <a:spcPct val="80000"/>
              </a:lnSpc>
              <a:defRPr sz="2400">
                <a:solidFill>
                  <a:srgbClr val="C50F3C"/>
                </a:solidFill>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577516" y="1572323"/>
            <a:ext cx="10972800" cy="4599878"/>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tx1"/>
                </a:solidFill>
              </a:defRPr>
            </a:lvl1pPr>
          </a:lstStyle>
          <a:p>
            <a:fld id="{4BEAA09E-D67E-864E-8466-C38E88600C4F}" type="slidenum">
              <a:rPr lang="en-US" smtClean="0"/>
              <a:pPr/>
              <a:t>‹#›</a:t>
            </a:fld>
            <a:endParaRPr lang="en-US"/>
          </a:p>
        </p:txBody>
      </p:sp>
    </p:spTree>
    <p:extLst>
      <p:ext uri="{BB962C8B-B14F-4D97-AF65-F5344CB8AC3E}">
        <p14:creationId xmlns:p14="http://schemas.microsoft.com/office/powerpoint/2010/main" val="41262447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2BF970B-3FB2-E84A-B70E-2F82C3C4236F}"/>
              </a:ext>
            </a:extLst>
          </p:cNvPr>
          <p:cNvSpPr/>
          <p:nvPr userDrawn="1"/>
        </p:nvSpPr>
        <p:spPr>
          <a:xfrm>
            <a:off x="1" y="1"/>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365125"/>
            <a:ext cx="10972800" cy="987019"/>
          </a:xfrm>
        </p:spPr>
        <p:txBody>
          <a:bodyPr/>
          <a:lstStyle>
            <a:lvl1pPr algn="ctr">
              <a:lnSpc>
                <a:spcPct val="80000"/>
              </a:lnSpc>
              <a:defRPr b="1" i="0">
                <a:solidFill>
                  <a:schemeClr val="accent1"/>
                </a:solidFill>
                <a:latin typeface="Georgia" panose="02040502050405020303" pitchFamily="18"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577516" y="1942677"/>
            <a:ext cx="10972800" cy="4229524"/>
          </a:xfrm>
        </p:spPr>
        <p:txBody>
          <a:bodyPr/>
          <a:lstStyle>
            <a:lvl1pPr>
              <a:lnSpc>
                <a:spcPct val="110000"/>
              </a:lnSpc>
              <a:spcAft>
                <a:spcPts val="800"/>
              </a:spcAft>
              <a:defRPr/>
            </a:lvl1pPr>
            <a:lvl2pPr marL="15875" indent="0">
              <a:lnSpc>
                <a:spcPct val="110000"/>
              </a:lnSpc>
              <a:buNone/>
              <a:tabLst/>
              <a:defRPr sz="1800" b="0">
                <a:solidFill>
                  <a:schemeClr val="accent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6CCA6249-8962-9949-96AE-7C11B8F0135F}"/>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123196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Point -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CF386F-4435-1E40-A8ED-AFFEAC3031C6}"/>
              </a:ext>
            </a:extLst>
          </p:cNvPr>
          <p:cNvSpPr>
            <a:spLocks noGrp="1"/>
          </p:cNvSpPr>
          <p:nvPr>
            <p:ph type="pic" sz="quarter" idx="13"/>
          </p:nvPr>
        </p:nvSpPr>
        <p:spPr>
          <a:xfrm>
            <a:off x="0" y="0"/>
            <a:ext cx="12192000" cy="6858000"/>
          </a:xfrm>
        </p:spPr>
        <p:txBody>
          <a:bodyPr/>
          <a:lstStyle/>
          <a:p>
            <a:endParaRPr lang="en-US"/>
          </a:p>
        </p:txBody>
      </p:sp>
      <p:sp>
        <p:nvSpPr>
          <p:cNvPr id="2" name="Title 1">
            <a:extLst>
              <a:ext uri="{FF2B5EF4-FFF2-40B4-BE49-F238E27FC236}">
                <a16:creationId xmlns:a16="http://schemas.microsoft.com/office/drawing/2014/main" id="{2F949B4A-737F-9943-BA78-DDF26CE4B4CE}"/>
              </a:ext>
            </a:extLst>
          </p:cNvPr>
          <p:cNvSpPr>
            <a:spLocks noGrp="1"/>
          </p:cNvSpPr>
          <p:nvPr>
            <p:ph type="title" hasCustomPrompt="1"/>
          </p:nvPr>
        </p:nvSpPr>
        <p:spPr>
          <a:xfrm>
            <a:off x="838200" y="3932482"/>
            <a:ext cx="10515600" cy="1895109"/>
          </a:xfrm>
          <a:ln w="3175">
            <a:noFill/>
          </a:ln>
        </p:spPr>
        <p:txBody>
          <a:bodyPr anchor="ctr"/>
          <a:lstStyle>
            <a:lvl1pPr algn="l">
              <a:lnSpc>
                <a:spcPct val="80000"/>
              </a:lnSpc>
              <a:defRPr sz="5500" b="1" i="0" spc="300">
                <a:solidFill>
                  <a:schemeClr val="bg1"/>
                </a:solidFill>
                <a:effectLst>
                  <a:outerShdw blurRad="127000" dist="38100" dir="5400000" algn="t" rotWithShape="0">
                    <a:prstClr val="black"/>
                  </a:outerShdw>
                </a:effectLst>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833D4413-B16E-B048-AA99-4B9BAA9B49B6}"/>
              </a:ext>
            </a:extLst>
          </p:cNvPr>
          <p:cNvPicPr>
            <a:picLocks noChangeAspect="1"/>
          </p:cNvPicPr>
          <p:nvPr userDrawn="1"/>
        </p:nvPicPr>
        <p:blipFill>
          <a:blip r:embed="rId2"/>
          <a:stretch>
            <a:fillRect/>
          </a:stretch>
        </p:blipFill>
        <p:spPr>
          <a:xfrm>
            <a:off x="11784591" y="6415616"/>
            <a:ext cx="196394" cy="261858"/>
          </a:xfrm>
          <a:prstGeom prst="rect">
            <a:avLst/>
          </a:prstGeom>
        </p:spPr>
      </p:pic>
    </p:spTree>
    <p:extLst>
      <p:ext uri="{BB962C8B-B14F-4D97-AF65-F5344CB8AC3E}">
        <p14:creationId xmlns:p14="http://schemas.microsoft.com/office/powerpoint/2010/main" val="305081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634AED-FE2D-5A49-9C4F-52E8C06D7549}"/>
              </a:ext>
            </a:extLst>
          </p:cNvPr>
          <p:cNvSpPr>
            <a:spLocks noGrp="1"/>
          </p:cNvSpPr>
          <p:nvPr>
            <p:ph type="pic" sz="quarter" idx="10"/>
          </p:nvPr>
        </p:nvSpPr>
        <p:spPr>
          <a:xfrm>
            <a:off x="1" y="0"/>
            <a:ext cx="12191998" cy="6858000"/>
          </a:xfrm>
        </p:spPr>
        <p:txBody>
          <a:bodyPr/>
          <a:lstStyle/>
          <a:p>
            <a:endParaRPr lang="en-US"/>
          </a:p>
        </p:txBody>
      </p:sp>
      <p:sp>
        <p:nvSpPr>
          <p:cNvPr id="8" name="Content Placeholder 2">
            <a:extLst>
              <a:ext uri="{FF2B5EF4-FFF2-40B4-BE49-F238E27FC236}">
                <a16:creationId xmlns:a16="http://schemas.microsoft.com/office/drawing/2014/main" id="{F33E1CBD-1A22-C34C-8DC4-474E34B2CDFB}"/>
              </a:ext>
            </a:extLst>
          </p:cNvPr>
          <p:cNvSpPr>
            <a:spLocks noGrp="1"/>
          </p:cNvSpPr>
          <p:nvPr>
            <p:ph sz="half" idx="1" hasCustomPrompt="1"/>
          </p:nvPr>
        </p:nvSpPr>
        <p:spPr>
          <a:xfrm>
            <a:off x="0" y="957364"/>
            <a:ext cx="5939883" cy="4943272"/>
          </a:xfrm>
          <a:solidFill>
            <a:srgbClr val="C50F3C"/>
          </a:solidFill>
        </p:spPr>
        <p:txBody>
          <a:bodyPr lIns="914400" tIns="914400" rIns="914400" bIns="914400" anchor="ctr">
            <a:normAutofit/>
          </a:bodyPr>
          <a:lstStyle>
            <a:lvl1pPr algn="l">
              <a:lnSpc>
                <a:spcPct val="80000"/>
              </a:lnSpc>
              <a:defRPr sz="3200" b="1" i="0" spc="300">
                <a:solidFill>
                  <a:schemeClr val="bg1"/>
                </a:solidFill>
                <a:latin typeface="Trebuchet MS" panose="020B0703020202090204" pitchFamily="34" charset="0"/>
                <a:cs typeface="Rockwell Nova Light" panose="02060303020205020403" pitchFamily="18" charset="0"/>
              </a:defRPr>
            </a:lvl1pPr>
          </a:lstStyle>
          <a:p>
            <a:pPr lvl="0"/>
            <a:r>
              <a:rPr lang="en-US"/>
              <a:t>Edit master text styles</a:t>
            </a:r>
          </a:p>
        </p:txBody>
      </p:sp>
    </p:spTree>
    <p:extLst>
      <p:ext uri="{BB962C8B-B14F-4D97-AF65-F5344CB8AC3E}">
        <p14:creationId xmlns:p14="http://schemas.microsoft.com/office/powerpoint/2010/main" val="384794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Lis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5C0A2E-84ED-694A-8D40-40A9466155D7}"/>
              </a:ext>
            </a:extLst>
          </p:cNvPr>
          <p:cNvSpPr/>
          <p:nvPr userDrawn="1"/>
        </p:nvSpPr>
        <p:spPr>
          <a:xfrm>
            <a:off x="0" y="0"/>
            <a:ext cx="424978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176D08-DDAD-E54A-B358-69F6739D98FC}"/>
              </a:ext>
            </a:extLst>
          </p:cNvPr>
          <p:cNvSpPr>
            <a:spLocks noGrp="1"/>
          </p:cNvSpPr>
          <p:nvPr>
            <p:ph sz="half" idx="1" hasCustomPrompt="1"/>
          </p:nvPr>
        </p:nvSpPr>
        <p:spPr>
          <a:xfrm>
            <a:off x="495300" y="1189899"/>
            <a:ext cx="3397294" cy="4351338"/>
          </a:xfrm>
        </p:spPr>
        <p:txBody>
          <a:bodyPr anchor="ctr">
            <a:normAutofit/>
          </a:bodyPr>
          <a:lstStyle>
            <a:lvl1pPr algn="l">
              <a:lnSpc>
                <a:spcPct val="80000"/>
              </a:lnSpc>
              <a:defRPr sz="5000" b="1" i="0" spc="300">
                <a:solidFill>
                  <a:schemeClr val="bg1"/>
                </a:solidFill>
                <a:latin typeface="Trebuchet MS" panose="020B0703020202090204" pitchFamily="34" charset="0"/>
                <a:cs typeface="Rockwell Nova Light" panose="02060303020205020403" pitchFamily="18" charset="0"/>
              </a:defRPr>
            </a:lvl1pPr>
          </a:lstStyle>
          <a:p>
            <a:pPr lvl="0"/>
            <a:r>
              <a:rPr lang="en-US"/>
              <a:t>Edit master text styles</a:t>
            </a:r>
          </a:p>
        </p:txBody>
      </p:sp>
      <p:pic>
        <p:nvPicPr>
          <p:cNvPr id="8" name="Picture 7">
            <a:extLst>
              <a:ext uri="{FF2B5EF4-FFF2-40B4-BE49-F238E27FC236}">
                <a16:creationId xmlns:a16="http://schemas.microsoft.com/office/drawing/2014/main" id="{B9753706-DED6-894F-BE2A-F4DA16AF10A4}"/>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12" name="Text Placeholder 11">
            <a:extLst>
              <a:ext uri="{FF2B5EF4-FFF2-40B4-BE49-F238E27FC236}">
                <a16:creationId xmlns:a16="http://schemas.microsoft.com/office/drawing/2014/main" id="{CAEB27AF-DD57-7246-971E-7506C050812B}"/>
              </a:ext>
            </a:extLst>
          </p:cNvPr>
          <p:cNvSpPr>
            <a:spLocks noGrp="1"/>
          </p:cNvSpPr>
          <p:nvPr>
            <p:ph type="body" sz="quarter" idx="13" hasCustomPrompt="1"/>
          </p:nvPr>
        </p:nvSpPr>
        <p:spPr>
          <a:xfrm>
            <a:off x="4606972" y="781844"/>
            <a:ext cx="7157992" cy="5294312"/>
          </a:xfrm>
        </p:spPr>
        <p:txBody>
          <a:bodyPr anchor="ctr"/>
          <a:lstStyle>
            <a:lvl1pPr marL="457200" indent="-457200">
              <a:lnSpc>
                <a:spcPct val="110000"/>
              </a:lnSpc>
              <a:buFont typeface="+mj-lt"/>
              <a:buAutoNum type="arabicPeriod"/>
              <a:defRPr/>
            </a:lvl1pPr>
            <a:lvl2pPr marL="800100" indent="-331788">
              <a:lnSpc>
                <a:spcPct val="110000"/>
              </a:lnSpc>
              <a:buFont typeface="+mj-lt"/>
              <a:buAutoNum type="alphaLcPeriod"/>
              <a:tabLst/>
              <a:defRPr>
                <a:solidFill>
                  <a:schemeClr val="tx1"/>
                </a:solidFill>
              </a:defRPr>
            </a:lvl2pPr>
            <a:lvl3pPr marL="865188" indent="-342900">
              <a:buFont typeface="+mj-lt"/>
              <a:buAutoNum type="arabicPeriod"/>
              <a:defRPr/>
            </a:lvl3pPr>
            <a:lvl4pPr marL="1204913" indent="-342900">
              <a:buFont typeface="+mj-lt"/>
              <a:buAutoNum type="arabicPeriod"/>
              <a:defRPr/>
            </a:lvl4pPr>
            <a:lvl5pPr marL="1430338" indent="-228600">
              <a:buFont typeface="+mj-lt"/>
              <a:buAutoNum type="arabicPeriod"/>
              <a:defRPr/>
            </a:lvl5pPr>
          </a:lstStyle>
          <a:p>
            <a:pPr lvl="0"/>
            <a:r>
              <a:rPr lang="en-US"/>
              <a:t>Edit master text styles</a:t>
            </a:r>
          </a:p>
          <a:p>
            <a:pPr lvl="1"/>
            <a:r>
              <a:rPr lang="en-US"/>
              <a:t>Second level</a:t>
            </a:r>
          </a:p>
        </p:txBody>
      </p:sp>
      <p:sp>
        <p:nvSpPr>
          <p:cNvPr id="10" name="Slide Number Placeholder 5">
            <a:extLst>
              <a:ext uri="{FF2B5EF4-FFF2-40B4-BE49-F238E27FC236}">
                <a16:creationId xmlns:a16="http://schemas.microsoft.com/office/drawing/2014/main" id="{33B910A0-9ECC-C94E-BB66-196FAFB9B1CC}"/>
              </a:ext>
            </a:extLst>
          </p:cNvPr>
          <p:cNvSpPr txBox="1">
            <a:spLocks/>
          </p:cNvSpPr>
          <p:nvPr userDrawn="1"/>
        </p:nvSpPr>
        <p:spPr>
          <a:xfrm>
            <a:off x="4606972" y="6400799"/>
            <a:ext cx="2836565"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403476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3.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theme" Target="../theme/theme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5D506E-9CFA-5744-8CC1-366D985D6FC1}"/>
              </a:ext>
            </a:extLst>
          </p:cNvPr>
          <p:cNvSpPr>
            <a:spLocks noGrp="1"/>
          </p:cNvSpPr>
          <p:nvPr>
            <p:ph type="title"/>
          </p:nvPr>
        </p:nvSpPr>
        <p:spPr>
          <a:xfrm>
            <a:off x="609600" y="365126"/>
            <a:ext cx="10924674" cy="967564"/>
          </a:xfrm>
          <a:prstGeom prst="rect">
            <a:avLst/>
          </a:prstGeom>
        </p:spPr>
        <p:txBody>
          <a:bodyPr vert="horz" lIns="91440" tIns="45720" rIns="91440" bIns="45720" rtlCol="0" anchor="b">
            <a:noAutofit/>
          </a:bodyPr>
          <a:lstStyle/>
          <a:p>
            <a:r>
              <a:rPr lang="en-US"/>
              <a:t>Alternate Slide Template – Click to Edit</a:t>
            </a:r>
          </a:p>
        </p:txBody>
      </p:sp>
      <p:sp>
        <p:nvSpPr>
          <p:cNvPr id="3" name="Text Placeholder 2">
            <a:extLst>
              <a:ext uri="{FF2B5EF4-FFF2-40B4-BE49-F238E27FC236}">
                <a16:creationId xmlns:a16="http://schemas.microsoft.com/office/drawing/2014/main" id="{AA4A9B1D-8809-B740-A68B-9969B712A0DA}"/>
              </a:ext>
            </a:extLst>
          </p:cNvPr>
          <p:cNvSpPr>
            <a:spLocks noGrp="1"/>
          </p:cNvSpPr>
          <p:nvPr>
            <p:ph type="body" idx="1"/>
          </p:nvPr>
        </p:nvSpPr>
        <p:spPr>
          <a:xfrm>
            <a:off x="609600" y="1942677"/>
            <a:ext cx="10924674" cy="4234286"/>
          </a:xfrm>
          <a:prstGeom prst="rect">
            <a:avLst/>
          </a:prstGeom>
        </p:spPr>
        <p:txBody>
          <a:bodyPr vert="horz" lIns="91440" tIns="45720" rIns="91440" bIns="45720" rtlCol="0">
            <a:noAutofit/>
          </a:bodyPr>
          <a:lstStyle/>
          <a:p>
            <a:pPr lvl="0"/>
            <a:r>
              <a:rPr lang="en-US"/>
              <a:t>Edit Master text styles</a:t>
            </a:r>
          </a:p>
          <a:p>
            <a:pPr marL="15875" lvl="1" indent="0" algn="l" defTabSz="914400" rtl="0" eaLnBrk="1" latinLnBrk="0" hangingPunct="1">
              <a:lnSpc>
                <a:spcPct val="110000"/>
              </a:lnSpc>
              <a:spcBef>
                <a:spcPts val="0"/>
              </a:spcBef>
              <a:spcAft>
                <a:spcPts val="600"/>
              </a:spcAft>
              <a:buFont typeface="Apple Symbols" panose="02000000000000000000" pitchFamily="2" charset="-79"/>
              <a:buNone/>
              <a:tabLst/>
            </a:pPr>
            <a:r>
              <a:rPr lang="en-US"/>
              <a:t>Second level</a:t>
            </a:r>
          </a:p>
          <a:p>
            <a:pPr marL="287338" lvl="2" indent="-169863" algn="l" defTabSz="914400" rtl="0" eaLnBrk="1" latinLnBrk="0" hangingPunct="1">
              <a:lnSpc>
                <a:spcPct val="110000"/>
              </a:lnSpc>
              <a:spcBef>
                <a:spcPts val="0"/>
              </a:spcBef>
              <a:spcAft>
                <a:spcPts val="600"/>
              </a:spcAft>
              <a:buFont typeface="Apple Symbols" panose="02000000000000000000" pitchFamily="2" charset="-79"/>
              <a:buChar char="⎼"/>
              <a:tabLst/>
            </a:pPr>
            <a:r>
              <a:rPr lang="en-US"/>
              <a:t>Third level</a:t>
            </a:r>
          </a:p>
          <a:p>
            <a:pPr marL="693738" lvl="3" indent="-169863" algn="l" defTabSz="914400" rtl="0" eaLnBrk="1" latinLnBrk="0" hangingPunct="1">
              <a:lnSpc>
                <a:spcPct val="110000"/>
              </a:lnSpc>
              <a:spcBef>
                <a:spcPts val="0"/>
              </a:spcBef>
              <a:spcAft>
                <a:spcPts val="600"/>
              </a:spcAft>
              <a:buFont typeface="Apple Symbols" panose="02000000000000000000" pitchFamily="2" charset="-79"/>
              <a:buChar char="⎼"/>
              <a:tabLst/>
            </a:pPr>
            <a:r>
              <a:rPr lang="en-US"/>
              <a:t>Fourth level</a:t>
            </a:r>
          </a:p>
        </p:txBody>
      </p:sp>
      <p:sp>
        <p:nvSpPr>
          <p:cNvPr id="6" name="Slide Number Placeholder 5">
            <a:extLst>
              <a:ext uri="{FF2B5EF4-FFF2-40B4-BE49-F238E27FC236}">
                <a16:creationId xmlns:a16="http://schemas.microsoft.com/office/drawing/2014/main" id="{79CA8E2B-2B06-3049-8A99-94E0B3F727B7}"/>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b="0" i="0">
                <a:solidFill>
                  <a:schemeClr val="bg2"/>
                </a:solidFill>
                <a:latin typeface="Trebuchet MS" panose="020B0703020202090204" pitchFamily="34" charset="0"/>
              </a:defRPr>
            </a:lvl1pPr>
          </a:lstStyle>
          <a:p>
            <a:fld id="{4BEAA09E-D67E-864E-8466-C38E88600C4F}" type="slidenum">
              <a:rPr lang="en-US" smtClean="0"/>
              <a:pPr/>
              <a:t>‹#›</a:t>
            </a:fld>
            <a:endParaRPr lang="en-US"/>
          </a:p>
        </p:txBody>
      </p:sp>
    </p:spTree>
    <p:extLst>
      <p:ext uri="{BB962C8B-B14F-4D97-AF65-F5344CB8AC3E}">
        <p14:creationId xmlns:p14="http://schemas.microsoft.com/office/powerpoint/2010/main" val="1557345502"/>
      </p:ext>
    </p:extLst>
  </p:cSld>
  <p:clrMap bg1="lt1" tx1="dk1" bg2="lt2" tx2="dk2" accent1="accent1" accent2="accent2" accent3="accent3" accent4="accent4" accent5="accent5" accent6="accent6" hlink="hlink" folHlink="folHlink"/>
  <p:sldLayoutIdLst>
    <p:sldLayoutId id="2147483816" r:id="rId1"/>
    <p:sldLayoutId id="2147483839"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40" r:id="rId15"/>
    <p:sldLayoutId id="2147483829" r:id="rId16"/>
    <p:sldLayoutId id="2147483830" r:id="rId17"/>
    <p:sldLayoutId id="2147483832" r:id="rId18"/>
    <p:sldLayoutId id="2147483833" r:id="rId19"/>
    <p:sldLayoutId id="2147483834" r:id="rId20"/>
    <p:sldLayoutId id="2147483835" r:id="rId21"/>
    <p:sldLayoutId id="2147483842" r:id="rId22"/>
  </p:sldLayoutIdLst>
  <p:hf hdr="0" ftr="0" dt="0"/>
  <p:txStyles>
    <p:titleStyle>
      <a:lvl1pPr algn="l" defTabSz="914400" rtl="0" eaLnBrk="1" latinLnBrk="0" hangingPunct="1">
        <a:lnSpc>
          <a:spcPct val="90000"/>
        </a:lnSpc>
        <a:spcBef>
          <a:spcPct val="0"/>
        </a:spcBef>
        <a:buNone/>
        <a:defRPr sz="3600" b="1" i="0" kern="800" spc="0" baseline="0">
          <a:solidFill>
            <a:schemeClr val="accent1"/>
          </a:solidFill>
          <a:latin typeface="Trebuchet MS" panose="020B0703020202090204" pitchFamily="34" charset="0"/>
          <a:ea typeface="+mj-ea"/>
          <a:cs typeface="Trebuchet MS" panose="020B0703020202090204" pitchFamily="34" charset="0"/>
        </a:defRPr>
      </a:lvl1pPr>
    </p:titleStyle>
    <p:bodyStyle>
      <a:lvl1pPr marL="0" indent="0" algn="l" defTabSz="914400" rtl="0" eaLnBrk="1" latinLnBrk="0" hangingPunct="1">
        <a:lnSpc>
          <a:spcPct val="114000"/>
        </a:lnSpc>
        <a:spcBef>
          <a:spcPts val="0"/>
        </a:spcBef>
        <a:spcAft>
          <a:spcPts val="600"/>
        </a:spcAft>
        <a:buFont typeface="Arial" panose="020B0604020202020204" pitchFamily="34" charset="0"/>
        <a:buNone/>
        <a:defRPr sz="2000" b="0" i="0" kern="1600" spc="-50" baseline="0">
          <a:solidFill>
            <a:schemeClr val="tx1"/>
          </a:solidFill>
          <a:latin typeface="Trebuchet MS" panose="020B0703020202090204" pitchFamily="34" charset="0"/>
          <a:ea typeface="+mn-ea"/>
          <a:cs typeface="+mn-cs"/>
        </a:defRPr>
      </a:lvl1pPr>
      <a:lvl2pPr marL="290513" indent="-174625" algn="l" defTabSz="914400" rtl="0" eaLnBrk="1" latinLnBrk="0" hangingPunct="1">
        <a:lnSpc>
          <a:spcPct val="114000"/>
        </a:lnSpc>
        <a:spcBef>
          <a:spcPts val="0"/>
        </a:spcBef>
        <a:spcAft>
          <a:spcPts val="600"/>
        </a:spcAft>
        <a:buFont typeface="Apple Symbols" panose="02000000000000000000" pitchFamily="2" charset="-79"/>
        <a:buChar char="⎼"/>
        <a:tabLst/>
        <a:defRPr lang="en-US" sz="1800" b="0" i="1" kern="1600" spc="-50" baseline="0" dirty="0">
          <a:solidFill>
            <a:schemeClr val="tx1"/>
          </a:solidFill>
          <a:latin typeface="Georgia" panose="02040502050405020303" pitchFamily="18" charset="0"/>
          <a:ea typeface="+mn-ea"/>
          <a:cs typeface="+mn-cs"/>
        </a:defRPr>
      </a:lvl2pPr>
      <a:lvl3pPr marL="403225" indent="-285750" algn="l" defTabSz="914400" rtl="0" eaLnBrk="1" latinLnBrk="0" hangingPunct="1">
        <a:lnSpc>
          <a:spcPct val="114000"/>
        </a:lnSpc>
        <a:spcBef>
          <a:spcPts val="0"/>
        </a:spcBef>
        <a:spcAft>
          <a:spcPts val="600"/>
        </a:spcAft>
        <a:buFont typeface="Apple Symbols" panose="02000000000000000000" pitchFamily="2" charset="-79"/>
        <a:buChar char="⎼"/>
        <a:tabLst/>
        <a:defRPr lang="en-US" sz="1600" b="0" i="0" kern="1600" spc="-50" baseline="0" dirty="0">
          <a:solidFill>
            <a:schemeClr val="tx1"/>
          </a:solidFill>
          <a:latin typeface="Trebuchet MS" panose="020B0703020202090204" pitchFamily="34" charset="0"/>
          <a:ea typeface="+mn-ea"/>
          <a:cs typeface="+mn-cs"/>
        </a:defRPr>
      </a:lvl3pPr>
      <a:lvl4pPr marL="809625" indent="-285750" algn="l" defTabSz="914400" rtl="0" eaLnBrk="1" latinLnBrk="0" hangingPunct="1">
        <a:lnSpc>
          <a:spcPct val="114000"/>
        </a:lnSpc>
        <a:spcBef>
          <a:spcPts val="0"/>
        </a:spcBef>
        <a:spcAft>
          <a:spcPts val="600"/>
        </a:spcAft>
        <a:buFont typeface="Apple Symbols" panose="02000000000000000000" pitchFamily="2" charset="-79"/>
        <a:buChar char="⎼"/>
        <a:tabLst/>
        <a:defRPr lang="en-US" sz="1400" b="0" i="0" kern="1600" spc="-50" baseline="0" dirty="0">
          <a:solidFill>
            <a:schemeClr val="tx1"/>
          </a:solidFill>
          <a:latin typeface="Trebuchet MS" panose="020B0703020202090204" pitchFamily="34" charset="0"/>
          <a:ea typeface="+mn-ea"/>
          <a:cs typeface="+mn-cs"/>
        </a:defRPr>
      </a:lvl4pPr>
      <a:lvl5pPr marL="1376363" indent="-174625" algn="l" defTabSz="914400" rtl="0" eaLnBrk="1" latinLnBrk="0" hangingPunct="1">
        <a:lnSpc>
          <a:spcPct val="114000"/>
        </a:lnSpc>
        <a:spcBef>
          <a:spcPts val="0"/>
        </a:spcBef>
        <a:spcAft>
          <a:spcPts val="600"/>
        </a:spcAft>
        <a:buFont typeface="Apple Symbols" panose="02000000000000000000" pitchFamily="2" charset="-79"/>
        <a:buChar char="⎼"/>
        <a:tabLst/>
        <a:defRPr sz="1200" b="0" i="0" kern="1600" spc="-50" baseline="0">
          <a:solidFill>
            <a:schemeClr val="tx1"/>
          </a:solidFill>
          <a:latin typeface="Trebuchet MS" panose="020B070302020209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2"/>
          <p:cNvGrpSpPr>
            <a:grpSpLocks noChangeAspect="1"/>
          </p:cNvGrpSpPr>
          <p:nvPr userDrawn="1"/>
        </p:nvGrpSpPr>
        <p:grpSpPr bwMode="auto">
          <a:xfrm>
            <a:off x="433917" y="6335185"/>
            <a:ext cx="237067" cy="317500"/>
            <a:chOff x="2132467" y="6042025"/>
            <a:chExt cx="241300" cy="320675"/>
          </a:xfrm>
        </p:grpSpPr>
        <p:sp>
          <p:nvSpPr>
            <p:cNvPr id="15" name="Freeform 75"/>
            <p:cNvSpPr>
              <a:spLocks/>
            </p:cNvSpPr>
            <p:nvPr userDrawn="1"/>
          </p:nvSpPr>
          <p:spPr bwMode="auto">
            <a:xfrm>
              <a:off x="2147548" y="6042025"/>
              <a:ext cx="226219" cy="252264"/>
            </a:xfrm>
            <a:custGeom>
              <a:avLst/>
              <a:gdLst/>
              <a:ahLst/>
              <a:cxnLst>
                <a:cxn ang="0">
                  <a:pos x="71" y="0"/>
                </a:cxn>
                <a:cxn ang="0">
                  <a:pos x="71" y="0"/>
                </a:cxn>
                <a:cxn ang="0">
                  <a:pos x="71" y="0"/>
                </a:cxn>
                <a:cxn ang="0">
                  <a:pos x="71" y="0"/>
                </a:cxn>
                <a:cxn ang="0">
                  <a:pos x="71" y="0"/>
                </a:cxn>
                <a:cxn ang="0">
                  <a:pos x="71" y="0"/>
                </a:cxn>
                <a:cxn ang="0">
                  <a:pos x="20" y="63"/>
                </a:cxn>
                <a:cxn ang="0">
                  <a:pos x="20" y="79"/>
                </a:cxn>
                <a:cxn ang="0">
                  <a:pos x="23" y="65"/>
                </a:cxn>
                <a:cxn ang="0">
                  <a:pos x="71" y="0"/>
                </a:cxn>
                <a:cxn ang="0">
                  <a:pos x="71" y="0"/>
                </a:cxn>
                <a:cxn ang="0">
                  <a:pos x="71" y="0"/>
                </a:cxn>
              </a:cxnLst>
              <a:rect l="0" t="0" r="r" b="b"/>
              <a:pathLst>
                <a:path w="71" h="79">
                  <a:moveTo>
                    <a:pt x="71" y="0"/>
                  </a:moveTo>
                  <a:cubicBezTo>
                    <a:pt x="71" y="0"/>
                    <a:pt x="71" y="0"/>
                    <a:pt x="71" y="0"/>
                  </a:cubicBezTo>
                  <a:cubicBezTo>
                    <a:pt x="71" y="0"/>
                    <a:pt x="71" y="0"/>
                    <a:pt x="71" y="0"/>
                  </a:cubicBezTo>
                  <a:cubicBezTo>
                    <a:pt x="71" y="0"/>
                    <a:pt x="71" y="0"/>
                    <a:pt x="71" y="0"/>
                  </a:cubicBezTo>
                  <a:cubicBezTo>
                    <a:pt x="71" y="0"/>
                    <a:pt x="71" y="0"/>
                    <a:pt x="71" y="0"/>
                  </a:cubicBezTo>
                  <a:cubicBezTo>
                    <a:pt x="71" y="0"/>
                    <a:pt x="71" y="0"/>
                    <a:pt x="71" y="0"/>
                  </a:cubicBezTo>
                  <a:cubicBezTo>
                    <a:pt x="8" y="6"/>
                    <a:pt x="0" y="49"/>
                    <a:pt x="20" y="63"/>
                  </a:cubicBezTo>
                  <a:cubicBezTo>
                    <a:pt x="17" y="79"/>
                    <a:pt x="20" y="79"/>
                    <a:pt x="20" y="79"/>
                  </a:cubicBezTo>
                  <a:cubicBezTo>
                    <a:pt x="21" y="74"/>
                    <a:pt x="21" y="69"/>
                    <a:pt x="23" y="65"/>
                  </a:cubicBezTo>
                  <a:cubicBezTo>
                    <a:pt x="31" y="34"/>
                    <a:pt x="51" y="7"/>
                    <a:pt x="71" y="0"/>
                  </a:cubicBezTo>
                  <a:cubicBezTo>
                    <a:pt x="71" y="0"/>
                    <a:pt x="71" y="0"/>
                    <a:pt x="71" y="0"/>
                  </a:cubicBezTo>
                  <a:cubicBezTo>
                    <a:pt x="71" y="0"/>
                    <a:pt x="71" y="0"/>
                    <a:pt x="71" y="0"/>
                  </a:cubicBezTo>
                  <a:close/>
                </a:path>
              </a:pathLst>
            </a:custGeom>
            <a:solidFill>
              <a:srgbClr val="D73648"/>
            </a:solidFill>
            <a:ln w="9525">
              <a:noFill/>
              <a:round/>
              <a:headEnd/>
              <a:tailEnd/>
            </a:ln>
          </p:spPr>
          <p:txBody>
            <a:bodyPr/>
            <a:lstStyle/>
            <a:p>
              <a:pPr defTabSz="914621" eaLnBrk="1" fontAlgn="auto" hangingPunct="1">
                <a:spcBef>
                  <a:spcPts val="0"/>
                </a:spcBef>
                <a:spcAft>
                  <a:spcPct val="25000"/>
                </a:spcAft>
                <a:buFontTx/>
                <a:buChar char="•"/>
                <a:defRPr/>
              </a:pPr>
              <a:endParaRPr lang="en-US" sz="3200">
                <a:solidFill>
                  <a:srgbClr val="D11242"/>
                </a:solidFill>
                <a:effectLst>
                  <a:outerShdw blurRad="38100" dist="38100" dir="2700000" algn="tl">
                    <a:srgbClr val="000000">
                      <a:alpha val="43137"/>
                    </a:srgbClr>
                  </a:outerShdw>
                </a:effectLst>
                <a:latin typeface="Arial" panose="020B0604020202020204"/>
                <a:ea typeface="ＭＳ Ｐゴシック" pitchFamily="34" charset="-128"/>
              </a:endParaRPr>
            </a:p>
          </p:txBody>
        </p:sp>
        <p:sp>
          <p:nvSpPr>
            <p:cNvPr id="16" name="Freeform 76"/>
            <p:cNvSpPr>
              <a:spLocks/>
            </p:cNvSpPr>
            <p:nvPr userDrawn="1"/>
          </p:nvSpPr>
          <p:spPr bwMode="auto">
            <a:xfrm>
              <a:off x="2132467" y="6071955"/>
              <a:ext cx="230527" cy="290745"/>
            </a:xfrm>
            <a:custGeom>
              <a:avLst/>
              <a:gdLst/>
              <a:ahLst/>
              <a:cxnLst>
                <a:cxn ang="0">
                  <a:pos x="73" y="0"/>
                </a:cxn>
                <a:cxn ang="0">
                  <a:pos x="72" y="0"/>
                </a:cxn>
                <a:cxn ang="0">
                  <a:pos x="72" y="0"/>
                </a:cxn>
                <a:cxn ang="0">
                  <a:pos x="61" y="36"/>
                </a:cxn>
                <a:cxn ang="0">
                  <a:pos x="36" y="57"/>
                </a:cxn>
                <a:cxn ang="0">
                  <a:pos x="36" y="88"/>
                </a:cxn>
                <a:cxn ang="0">
                  <a:pos x="3" y="49"/>
                </a:cxn>
                <a:cxn ang="0">
                  <a:pos x="3" y="3"/>
                </a:cxn>
                <a:cxn ang="0">
                  <a:pos x="30" y="1"/>
                </a:cxn>
                <a:cxn ang="0">
                  <a:pos x="30" y="1"/>
                </a:cxn>
                <a:cxn ang="0">
                  <a:pos x="30" y="0"/>
                </a:cxn>
                <a:cxn ang="0">
                  <a:pos x="30" y="0"/>
                </a:cxn>
                <a:cxn ang="0">
                  <a:pos x="30" y="0"/>
                </a:cxn>
                <a:cxn ang="0">
                  <a:pos x="0" y="0"/>
                </a:cxn>
                <a:cxn ang="0">
                  <a:pos x="0" y="49"/>
                </a:cxn>
                <a:cxn ang="0">
                  <a:pos x="36" y="91"/>
                </a:cxn>
                <a:cxn ang="0">
                  <a:pos x="73" y="49"/>
                </a:cxn>
                <a:cxn ang="0">
                  <a:pos x="73" y="0"/>
                </a:cxn>
              </a:cxnLst>
              <a:rect l="0" t="0" r="r" b="b"/>
              <a:pathLst>
                <a:path w="73" h="91">
                  <a:moveTo>
                    <a:pt x="73" y="0"/>
                  </a:moveTo>
                  <a:cubicBezTo>
                    <a:pt x="73" y="0"/>
                    <a:pt x="72" y="0"/>
                    <a:pt x="72" y="0"/>
                  </a:cubicBezTo>
                  <a:cubicBezTo>
                    <a:pt x="72" y="0"/>
                    <a:pt x="72" y="0"/>
                    <a:pt x="72" y="0"/>
                  </a:cubicBezTo>
                  <a:cubicBezTo>
                    <a:pt x="67" y="10"/>
                    <a:pt x="65" y="25"/>
                    <a:pt x="61" y="36"/>
                  </a:cubicBezTo>
                  <a:cubicBezTo>
                    <a:pt x="57" y="49"/>
                    <a:pt x="49" y="58"/>
                    <a:pt x="36" y="57"/>
                  </a:cubicBezTo>
                  <a:cubicBezTo>
                    <a:pt x="36" y="88"/>
                    <a:pt x="36" y="88"/>
                    <a:pt x="36" y="88"/>
                  </a:cubicBezTo>
                  <a:cubicBezTo>
                    <a:pt x="36" y="88"/>
                    <a:pt x="3" y="73"/>
                    <a:pt x="3" y="49"/>
                  </a:cubicBezTo>
                  <a:cubicBezTo>
                    <a:pt x="3" y="3"/>
                    <a:pt x="3" y="3"/>
                    <a:pt x="3" y="3"/>
                  </a:cubicBezTo>
                  <a:cubicBezTo>
                    <a:pt x="30" y="1"/>
                    <a:pt x="30" y="1"/>
                    <a:pt x="30" y="1"/>
                  </a:cubicBezTo>
                  <a:cubicBezTo>
                    <a:pt x="30" y="1"/>
                    <a:pt x="30" y="1"/>
                    <a:pt x="30" y="1"/>
                  </a:cubicBezTo>
                  <a:cubicBezTo>
                    <a:pt x="30" y="1"/>
                    <a:pt x="30" y="1"/>
                    <a:pt x="30" y="0"/>
                  </a:cubicBezTo>
                  <a:cubicBezTo>
                    <a:pt x="30" y="0"/>
                    <a:pt x="30" y="0"/>
                    <a:pt x="30" y="0"/>
                  </a:cubicBezTo>
                  <a:cubicBezTo>
                    <a:pt x="30" y="0"/>
                    <a:pt x="30" y="0"/>
                    <a:pt x="30" y="0"/>
                  </a:cubicBezTo>
                  <a:cubicBezTo>
                    <a:pt x="0" y="0"/>
                    <a:pt x="0" y="0"/>
                    <a:pt x="0" y="0"/>
                  </a:cubicBezTo>
                  <a:cubicBezTo>
                    <a:pt x="0" y="49"/>
                    <a:pt x="0" y="49"/>
                    <a:pt x="0" y="49"/>
                  </a:cubicBezTo>
                  <a:cubicBezTo>
                    <a:pt x="0" y="76"/>
                    <a:pt x="36" y="91"/>
                    <a:pt x="36" y="91"/>
                  </a:cubicBezTo>
                  <a:cubicBezTo>
                    <a:pt x="36" y="91"/>
                    <a:pt x="73" y="76"/>
                    <a:pt x="73" y="49"/>
                  </a:cubicBezTo>
                  <a:cubicBezTo>
                    <a:pt x="73" y="0"/>
                    <a:pt x="73" y="0"/>
                    <a:pt x="73" y="0"/>
                  </a:cubicBezTo>
                  <a:close/>
                </a:path>
              </a:pathLst>
            </a:custGeom>
            <a:solidFill>
              <a:srgbClr val="D73648"/>
            </a:solidFill>
            <a:ln w="9525">
              <a:noFill/>
              <a:round/>
              <a:headEnd/>
              <a:tailEnd/>
            </a:ln>
          </p:spPr>
          <p:txBody>
            <a:bodyPr/>
            <a:lstStyle/>
            <a:p>
              <a:pPr defTabSz="914621" eaLnBrk="1" fontAlgn="auto" hangingPunct="1">
                <a:spcBef>
                  <a:spcPts val="0"/>
                </a:spcBef>
                <a:spcAft>
                  <a:spcPct val="25000"/>
                </a:spcAft>
                <a:buFontTx/>
                <a:buChar char="•"/>
                <a:defRPr/>
              </a:pPr>
              <a:endParaRPr lang="en-US" sz="3200">
                <a:solidFill>
                  <a:srgbClr val="D11242"/>
                </a:solidFill>
                <a:effectLst>
                  <a:outerShdw blurRad="38100" dist="38100" dir="2700000" algn="tl">
                    <a:srgbClr val="000000">
                      <a:alpha val="43137"/>
                    </a:srgbClr>
                  </a:outerShdw>
                </a:effectLst>
                <a:latin typeface="Arial" panose="020B0604020202020204"/>
                <a:ea typeface="ＭＳ Ｐゴシック" pitchFamily="34" charset="-128"/>
              </a:endParaRPr>
            </a:p>
          </p:txBody>
        </p:sp>
      </p:grpSp>
      <p:sp>
        <p:nvSpPr>
          <p:cNvPr id="1027" name="Text Placeholder 2"/>
          <p:cNvSpPr>
            <a:spLocks noGrp="1" noChangeArrowheads="1"/>
          </p:cNvSpPr>
          <p:nvPr>
            <p:ph type="body" idx="1"/>
          </p:nvPr>
        </p:nvSpPr>
        <p:spPr bwMode="auto">
          <a:xfrm>
            <a:off x="493184" y="1341967"/>
            <a:ext cx="11235267" cy="434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11381984" y="6356351"/>
            <a:ext cx="471349" cy="366183"/>
          </a:xfrm>
          <a:prstGeom prst="rect">
            <a:avLst/>
          </a:prstGeom>
        </p:spPr>
        <p:txBody>
          <a:bodyPr vert="horz" wrap="square" lIns="68598" tIns="34299" rIns="68598" bIns="34299" numCol="1" anchor="ctr" anchorCtr="0" compatLnSpc="1">
            <a:prstTxWarp prst="textNoShape">
              <a:avLst/>
            </a:prstTxWarp>
          </a:bodyPr>
          <a:lstStyle>
            <a:lvl1pPr algn="r" eaLnBrk="1" hangingPunct="1">
              <a:defRPr sz="800"/>
            </a:lvl1pPr>
          </a:lstStyle>
          <a:p>
            <a:pPr>
              <a:defRPr/>
            </a:pPr>
            <a:fld id="{756DC54C-9938-4130-9520-D071717EBB89}" type="slidenum">
              <a:rPr lang="en-US" altLang="en-US" smtClean="0"/>
              <a:pPr>
                <a:defRPr/>
              </a:pPr>
              <a:t>‹#›</a:t>
            </a:fld>
            <a:endParaRPr lang="en-US" altLang="en-US"/>
          </a:p>
        </p:txBody>
      </p:sp>
      <p:sp>
        <p:nvSpPr>
          <p:cNvPr id="1029" name="Rectangle 2"/>
          <p:cNvSpPr>
            <a:spLocks noGrp="1" noChangeArrowheads="1"/>
          </p:cNvSpPr>
          <p:nvPr>
            <p:ph type="title"/>
          </p:nvPr>
        </p:nvSpPr>
        <p:spPr bwMode="auto">
          <a:xfrm>
            <a:off x="493184" y="328084"/>
            <a:ext cx="11235267"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cxnSp>
        <p:nvCxnSpPr>
          <p:cNvPr id="1030" name="Straight Connector 9"/>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2" name="TextBox 1"/>
          <p:cNvSpPr txBox="1"/>
          <p:nvPr userDrawn="1"/>
        </p:nvSpPr>
        <p:spPr>
          <a:xfrm>
            <a:off x="684755" y="6482000"/>
            <a:ext cx="829073" cy="194990"/>
          </a:xfrm>
          <a:prstGeom prst="rect">
            <a:avLst/>
          </a:prstGeom>
          <a:noFill/>
        </p:spPr>
        <p:txBody>
          <a:bodyPr wrap="none" rtlCol="0">
            <a:spAutoFit/>
          </a:bodyPr>
          <a:lstStyle/>
          <a:p>
            <a:r>
              <a:rPr lang="en-US" sz="667" b="1" cap="all" baseline="0">
                <a:solidFill>
                  <a:schemeClr val="tx1">
                    <a:lumMod val="50000"/>
                    <a:lumOff val="50000"/>
                  </a:schemeClr>
                </a:solidFill>
              </a:rPr>
              <a:t>Confidential</a:t>
            </a:r>
          </a:p>
        </p:txBody>
      </p:sp>
    </p:spTree>
    <p:extLst>
      <p:ext uri="{BB962C8B-B14F-4D97-AF65-F5344CB8AC3E}">
        <p14:creationId xmlns:p14="http://schemas.microsoft.com/office/powerpoint/2010/main" val="3063294840"/>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hf hdr="0" dt="0"/>
  <p:txStyles>
    <p:titleStyle>
      <a:lvl1pPr algn="l" defTabSz="912261" rtl="0" eaLnBrk="1" fontAlgn="base" hangingPunct="1">
        <a:lnSpc>
          <a:spcPct val="90000"/>
        </a:lnSpc>
        <a:spcBef>
          <a:spcPct val="0"/>
        </a:spcBef>
        <a:spcAft>
          <a:spcPct val="0"/>
        </a:spcAft>
        <a:defRPr sz="3733" kern="1200">
          <a:solidFill>
            <a:schemeClr val="tx2"/>
          </a:solidFill>
          <a:latin typeface="Arial" charset="0"/>
          <a:ea typeface="Arial" charset="0"/>
          <a:cs typeface="Arial" charset="0"/>
        </a:defRPr>
      </a:lvl1pPr>
      <a:lvl2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2pPr>
      <a:lvl3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3pPr>
      <a:lvl4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4pPr>
      <a:lvl5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5pPr>
      <a:lvl6pPr marL="609585"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1219170"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828754"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2438339"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9pPr>
    </p:titleStyle>
    <p:bodyStyle>
      <a:lvl1pPr marL="306910" indent="-306910" algn="l" defTabSz="912261" rtl="0" eaLnBrk="1" fontAlgn="base" hangingPunct="1">
        <a:lnSpc>
          <a:spcPct val="90000"/>
        </a:lnSpc>
        <a:spcBef>
          <a:spcPts val="400"/>
        </a:spcBef>
        <a:spcAft>
          <a:spcPct val="0"/>
        </a:spcAft>
        <a:buFont typeface="Arial" charset="0"/>
        <a:buChar char="•"/>
        <a:defRPr kern="1200">
          <a:solidFill>
            <a:schemeClr val="tx1"/>
          </a:solidFill>
          <a:latin typeface="Arial" charset="0"/>
          <a:ea typeface="Arial" charset="0"/>
          <a:cs typeface="Arial" charset="0"/>
        </a:defRPr>
      </a:lvl1pPr>
      <a:lvl2pPr marL="615935" indent="-309026"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2pPr>
      <a:lvl3pPr marL="912261" indent="-296326" algn="l" defTabSz="912261" rtl="0" eaLnBrk="1" fontAlgn="base" hangingPunct="1">
        <a:lnSpc>
          <a:spcPct val="90000"/>
        </a:lnSpc>
        <a:spcBef>
          <a:spcPts val="400"/>
        </a:spcBef>
        <a:spcAft>
          <a:spcPct val="0"/>
        </a:spcAft>
        <a:buFont typeface="Wingdings" pitchFamily="2" charset="2"/>
        <a:buChar char="§"/>
        <a:defRPr sz="1867" kern="1200">
          <a:solidFill>
            <a:schemeClr val="tx1"/>
          </a:solidFill>
          <a:latin typeface="Arial" charset="0"/>
          <a:ea typeface="Arial" charset="0"/>
          <a:cs typeface="Arial" charset="0"/>
        </a:defRPr>
      </a:lvl3pPr>
      <a:lvl4pPr marL="1219170"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4pPr>
      <a:lvl5pPr marL="1526079"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5pPr>
      <a:lvl6pPr marL="2512941"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6pPr>
      <a:lvl7pPr marL="2969842"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7pPr>
      <a:lvl8pPr marL="3426740"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8pPr>
      <a:lvl9pPr marL="3883638"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9pPr>
    </p:bodyStyle>
    <p:otherStyle>
      <a:defPPr>
        <a:defRPr lang="en-US"/>
      </a:defPPr>
      <a:lvl1pPr marL="0" algn="l" defTabSz="913798" rtl="0" eaLnBrk="1" latinLnBrk="0" hangingPunct="1">
        <a:defRPr sz="1865" kern="1200">
          <a:solidFill>
            <a:schemeClr val="tx1"/>
          </a:solidFill>
          <a:latin typeface="+mn-lt"/>
          <a:ea typeface="+mn-ea"/>
          <a:cs typeface="+mn-cs"/>
        </a:defRPr>
      </a:lvl1pPr>
      <a:lvl2pPr marL="456897" algn="l" defTabSz="913798" rtl="0" eaLnBrk="1" latinLnBrk="0" hangingPunct="1">
        <a:defRPr sz="1865" kern="1200">
          <a:solidFill>
            <a:schemeClr val="tx1"/>
          </a:solidFill>
          <a:latin typeface="+mn-lt"/>
          <a:ea typeface="+mn-ea"/>
          <a:cs typeface="+mn-cs"/>
        </a:defRPr>
      </a:lvl2pPr>
      <a:lvl3pPr marL="913798" algn="l" defTabSz="913798" rtl="0" eaLnBrk="1" latinLnBrk="0" hangingPunct="1">
        <a:defRPr sz="1865" kern="1200">
          <a:solidFill>
            <a:schemeClr val="tx1"/>
          </a:solidFill>
          <a:latin typeface="+mn-lt"/>
          <a:ea typeface="+mn-ea"/>
          <a:cs typeface="+mn-cs"/>
        </a:defRPr>
      </a:lvl3pPr>
      <a:lvl4pPr marL="1370695" algn="l" defTabSz="913798" rtl="0" eaLnBrk="1" latinLnBrk="0" hangingPunct="1">
        <a:defRPr sz="1865" kern="1200">
          <a:solidFill>
            <a:schemeClr val="tx1"/>
          </a:solidFill>
          <a:latin typeface="+mn-lt"/>
          <a:ea typeface="+mn-ea"/>
          <a:cs typeface="+mn-cs"/>
        </a:defRPr>
      </a:lvl4pPr>
      <a:lvl5pPr marL="1827594" algn="l" defTabSz="913798" rtl="0" eaLnBrk="1" latinLnBrk="0" hangingPunct="1">
        <a:defRPr sz="1865" kern="1200">
          <a:solidFill>
            <a:schemeClr val="tx1"/>
          </a:solidFill>
          <a:latin typeface="+mn-lt"/>
          <a:ea typeface="+mn-ea"/>
          <a:cs typeface="+mn-cs"/>
        </a:defRPr>
      </a:lvl5pPr>
      <a:lvl6pPr marL="2284494" algn="l" defTabSz="913798" rtl="0" eaLnBrk="1" latinLnBrk="0" hangingPunct="1">
        <a:defRPr sz="1865" kern="1200">
          <a:solidFill>
            <a:schemeClr val="tx1"/>
          </a:solidFill>
          <a:latin typeface="+mn-lt"/>
          <a:ea typeface="+mn-ea"/>
          <a:cs typeface="+mn-cs"/>
        </a:defRPr>
      </a:lvl6pPr>
      <a:lvl7pPr marL="2741391" algn="l" defTabSz="913798" rtl="0" eaLnBrk="1" latinLnBrk="0" hangingPunct="1">
        <a:defRPr sz="1865" kern="1200">
          <a:solidFill>
            <a:schemeClr val="tx1"/>
          </a:solidFill>
          <a:latin typeface="+mn-lt"/>
          <a:ea typeface="+mn-ea"/>
          <a:cs typeface="+mn-cs"/>
        </a:defRPr>
      </a:lvl7pPr>
      <a:lvl8pPr marL="3198289" algn="l" defTabSz="913798" rtl="0" eaLnBrk="1" latinLnBrk="0" hangingPunct="1">
        <a:defRPr sz="1865" kern="1200">
          <a:solidFill>
            <a:schemeClr val="tx1"/>
          </a:solidFill>
          <a:latin typeface="+mn-lt"/>
          <a:ea typeface="+mn-ea"/>
          <a:cs typeface="+mn-cs"/>
        </a:defRPr>
      </a:lvl8pPr>
      <a:lvl9pPr marL="3655187" algn="l" defTabSz="913798" rtl="0" eaLnBrk="1" latinLnBrk="0" hangingPunct="1">
        <a:defRPr sz="18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2"/>
          <p:cNvGrpSpPr>
            <a:grpSpLocks noChangeAspect="1"/>
          </p:cNvGrpSpPr>
          <p:nvPr userDrawn="1"/>
        </p:nvGrpSpPr>
        <p:grpSpPr bwMode="auto">
          <a:xfrm>
            <a:off x="433917" y="6335185"/>
            <a:ext cx="237067" cy="317500"/>
            <a:chOff x="2132467" y="6042025"/>
            <a:chExt cx="241300" cy="320675"/>
          </a:xfrm>
        </p:grpSpPr>
        <p:sp>
          <p:nvSpPr>
            <p:cNvPr id="15" name="Freeform 75"/>
            <p:cNvSpPr>
              <a:spLocks/>
            </p:cNvSpPr>
            <p:nvPr userDrawn="1"/>
          </p:nvSpPr>
          <p:spPr bwMode="auto">
            <a:xfrm>
              <a:off x="2147548" y="6042025"/>
              <a:ext cx="226219" cy="252264"/>
            </a:xfrm>
            <a:custGeom>
              <a:avLst/>
              <a:gdLst/>
              <a:ahLst/>
              <a:cxnLst>
                <a:cxn ang="0">
                  <a:pos x="71" y="0"/>
                </a:cxn>
                <a:cxn ang="0">
                  <a:pos x="71" y="0"/>
                </a:cxn>
                <a:cxn ang="0">
                  <a:pos x="71" y="0"/>
                </a:cxn>
                <a:cxn ang="0">
                  <a:pos x="71" y="0"/>
                </a:cxn>
                <a:cxn ang="0">
                  <a:pos x="71" y="0"/>
                </a:cxn>
                <a:cxn ang="0">
                  <a:pos x="71" y="0"/>
                </a:cxn>
                <a:cxn ang="0">
                  <a:pos x="20" y="63"/>
                </a:cxn>
                <a:cxn ang="0">
                  <a:pos x="20" y="79"/>
                </a:cxn>
                <a:cxn ang="0">
                  <a:pos x="23" y="65"/>
                </a:cxn>
                <a:cxn ang="0">
                  <a:pos x="71" y="0"/>
                </a:cxn>
                <a:cxn ang="0">
                  <a:pos x="71" y="0"/>
                </a:cxn>
                <a:cxn ang="0">
                  <a:pos x="71" y="0"/>
                </a:cxn>
              </a:cxnLst>
              <a:rect l="0" t="0" r="r" b="b"/>
              <a:pathLst>
                <a:path w="71" h="79">
                  <a:moveTo>
                    <a:pt x="71" y="0"/>
                  </a:moveTo>
                  <a:cubicBezTo>
                    <a:pt x="71" y="0"/>
                    <a:pt x="71" y="0"/>
                    <a:pt x="71" y="0"/>
                  </a:cubicBezTo>
                  <a:cubicBezTo>
                    <a:pt x="71" y="0"/>
                    <a:pt x="71" y="0"/>
                    <a:pt x="71" y="0"/>
                  </a:cubicBezTo>
                  <a:cubicBezTo>
                    <a:pt x="71" y="0"/>
                    <a:pt x="71" y="0"/>
                    <a:pt x="71" y="0"/>
                  </a:cubicBezTo>
                  <a:cubicBezTo>
                    <a:pt x="71" y="0"/>
                    <a:pt x="71" y="0"/>
                    <a:pt x="71" y="0"/>
                  </a:cubicBezTo>
                  <a:cubicBezTo>
                    <a:pt x="71" y="0"/>
                    <a:pt x="71" y="0"/>
                    <a:pt x="71" y="0"/>
                  </a:cubicBezTo>
                  <a:cubicBezTo>
                    <a:pt x="8" y="6"/>
                    <a:pt x="0" y="49"/>
                    <a:pt x="20" y="63"/>
                  </a:cubicBezTo>
                  <a:cubicBezTo>
                    <a:pt x="17" y="79"/>
                    <a:pt x="20" y="79"/>
                    <a:pt x="20" y="79"/>
                  </a:cubicBezTo>
                  <a:cubicBezTo>
                    <a:pt x="21" y="74"/>
                    <a:pt x="21" y="69"/>
                    <a:pt x="23" y="65"/>
                  </a:cubicBezTo>
                  <a:cubicBezTo>
                    <a:pt x="31" y="34"/>
                    <a:pt x="51" y="7"/>
                    <a:pt x="71" y="0"/>
                  </a:cubicBezTo>
                  <a:cubicBezTo>
                    <a:pt x="71" y="0"/>
                    <a:pt x="71" y="0"/>
                    <a:pt x="71" y="0"/>
                  </a:cubicBezTo>
                  <a:cubicBezTo>
                    <a:pt x="71" y="0"/>
                    <a:pt x="71" y="0"/>
                    <a:pt x="71" y="0"/>
                  </a:cubicBezTo>
                  <a:close/>
                </a:path>
              </a:pathLst>
            </a:custGeom>
            <a:solidFill>
              <a:srgbClr val="D73648"/>
            </a:solidFill>
            <a:ln w="9525">
              <a:noFill/>
              <a:round/>
              <a:headEnd/>
              <a:tailEnd/>
            </a:ln>
          </p:spPr>
          <p:txBody>
            <a:bodyPr/>
            <a:lstStyle/>
            <a:p>
              <a:pPr defTabSz="914621" eaLnBrk="1" fontAlgn="auto" hangingPunct="1">
                <a:spcBef>
                  <a:spcPts val="0"/>
                </a:spcBef>
                <a:spcAft>
                  <a:spcPct val="25000"/>
                </a:spcAft>
                <a:buFontTx/>
                <a:buChar char="•"/>
                <a:defRPr/>
              </a:pPr>
              <a:endParaRPr lang="en-US" sz="3200">
                <a:solidFill>
                  <a:srgbClr val="D11242"/>
                </a:solidFill>
                <a:effectLst>
                  <a:outerShdw blurRad="38100" dist="38100" dir="2700000" algn="tl">
                    <a:srgbClr val="000000">
                      <a:alpha val="43137"/>
                    </a:srgbClr>
                  </a:outerShdw>
                </a:effectLst>
                <a:latin typeface="Arial" panose="020B0604020202020204"/>
                <a:ea typeface="ＭＳ Ｐゴシック" pitchFamily="34" charset="-128"/>
              </a:endParaRPr>
            </a:p>
          </p:txBody>
        </p:sp>
        <p:sp>
          <p:nvSpPr>
            <p:cNvPr id="16" name="Freeform 76"/>
            <p:cNvSpPr>
              <a:spLocks/>
            </p:cNvSpPr>
            <p:nvPr userDrawn="1"/>
          </p:nvSpPr>
          <p:spPr bwMode="auto">
            <a:xfrm>
              <a:off x="2132467" y="6071955"/>
              <a:ext cx="230527" cy="290745"/>
            </a:xfrm>
            <a:custGeom>
              <a:avLst/>
              <a:gdLst/>
              <a:ahLst/>
              <a:cxnLst>
                <a:cxn ang="0">
                  <a:pos x="73" y="0"/>
                </a:cxn>
                <a:cxn ang="0">
                  <a:pos x="72" y="0"/>
                </a:cxn>
                <a:cxn ang="0">
                  <a:pos x="72" y="0"/>
                </a:cxn>
                <a:cxn ang="0">
                  <a:pos x="61" y="36"/>
                </a:cxn>
                <a:cxn ang="0">
                  <a:pos x="36" y="57"/>
                </a:cxn>
                <a:cxn ang="0">
                  <a:pos x="36" y="88"/>
                </a:cxn>
                <a:cxn ang="0">
                  <a:pos x="3" y="49"/>
                </a:cxn>
                <a:cxn ang="0">
                  <a:pos x="3" y="3"/>
                </a:cxn>
                <a:cxn ang="0">
                  <a:pos x="30" y="1"/>
                </a:cxn>
                <a:cxn ang="0">
                  <a:pos x="30" y="1"/>
                </a:cxn>
                <a:cxn ang="0">
                  <a:pos x="30" y="0"/>
                </a:cxn>
                <a:cxn ang="0">
                  <a:pos x="30" y="0"/>
                </a:cxn>
                <a:cxn ang="0">
                  <a:pos x="30" y="0"/>
                </a:cxn>
                <a:cxn ang="0">
                  <a:pos x="0" y="0"/>
                </a:cxn>
                <a:cxn ang="0">
                  <a:pos x="0" y="49"/>
                </a:cxn>
                <a:cxn ang="0">
                  <a:pos x="36" y="91"/>
                </a:cxn>
                <a:cxn ang="0">
                  <a:pos x="73" y="49"/>
                </a:cxn>
                <a:cxn ang="0">
                  <a:pos x="73" y="0"/>
                </a:cxn>
              </a:cxnLst>
              <a:rect l="0" t="0" r="r" b="b"/>
              <a:pathLst>
                <a:path w="73" h="91">
                  <a:moveTo>
                    <a:pt x="73" y="0"/>
                  </a:moveTo>
                  <a:cubicBezTo>
                    <a:pt x="73" y="0"/>
                    <a:pt x="72" y="0"/>
                    <a:pt x="72" y="0"/>
                  </a:cubicBezTo>
                  <a:cubicBezTo>
                    <a:pt x="72" y="0"/>
                    <a:pt x="72" y="0"/>
                    <a:pt x="72" y="0"/>
                  </a:cubicBezTo>
                  <a:cubicBezTo>
                    <a:pt x="67" y="10"/>
                    <a:pt x="65" y="25"/>
                    <a:pt x="61" y="36"/>
                  </a:cubicBezTo>
                  <a:cubicBezTo>
                    <a:pt x="57" y="49"/>
                    <a:pt x="49" y="58"/>
                    <a:pt x="36" y="57"/>
                  </a:cubicBezTo>
                  <a:cubicBezTo>
                    <a:pt x="36" y="88"/>
                    <a:pt x="36" y="88"/>
                    <a:pt x="36" y="88"/>
                  </a:cubicBezTo>
                  <a:cubicBezTo>
                    <a:pt x="36" y="88"/>
                    <a:pt x="3" y="73"/>
                    <a:pt x="3" y="49"/>
                  </a:cubicBezTo>
                  <a:cubicBezTo>
                    <a:pt x="3" y="3"/>
                    <a:pt x="3" y="3"/>
                    <a:pt x="3" y="3"/>
                  </a:cubicBezTo>
                  <a:cubicBezTo>
                    <a:pt x="30" y="1"/>
                    <a:pt x="30" y="1"/>
                    <a:pt x="30" y="1"/>
                  </a:cubicBezTo>
                  <a:cubicBezTo>
                    <a:pt x="30" y="1"/>
                    <a:pt x="30" y="1"/>
                    <a:pt x="30" y="1"/>
                  </a:cubicBezTo>
                  <a:cubicBezTo>
                    <a:pt x="30" y="1"/>
                    <a:pt x="30" y="1"/>
                    <a:pt x="30" y="0"/>
                  </a:cubicBezTo>
                  <a:cubicBezTo>
                    <a:pt x="30" y="0"/>
                    <a:pt x="30" y="0"/>
                    <a:pt x="30" y="0"/>
                  </a:cubicBezTo>
                  <a:cubicBezTo>
                    <a:pt x="30" y="0"/>
                    <a:pt x="30" y="0"/>
                    <a:pt x="30" y="0"/>
                  </a:cubicBezTo>
                  <a:cubicBezTo>
                    <a:pt x="0" y="0"/>
                    <a:pt x="0" y="0"/>
                    <a:pt x="0" y="0"/>
                  </a:cubicBezTo>
                  <a:cubicBezTo>
                    <a:pt x="0" y="49"/>
                    <a:pt x="0" y="49"/>
                    <a:pt x="0" y="49"/>
                  </a:cubicBezTo>
                  <a:cubicBezTo>
                    <a:pt x="0" y="76"/>
                    <a:pt x="36" y="91"/>
                    <a:pt x="36" y="91"/>
                  </a:cubicBezTo>
                  <a:cubicBezTo>
                    <a:pt x="36" y="91"/>
                    <a:pt x="73" y="76"/>
                    <a:pt x="73" y="49"/>
                  </a:cubicBezTo>
                  <a:cubicBezTo>
                    <a:pt x="73" y="0"/>
                    <a:pt x="73" y="0"/>
                    <a:pt x="73" y="0"/>
                  </a:cubicBezTo>
                  <a:close/>
                </a:path>
              </a:pathLst>
            </a:custGeom>
            <a:solidFill>
              <a:srgbClr val="D73648"/>
            </a:solidFill>
            <a:ln w="9525">
              <a:noFill/>
              <a:round/>
              <a:headEnd/>
              <a:tailEnd/>
            </a:ln>
          </p:spPr>
          <p:txBody>
            <a:bodyPr/>
            <a:lstStyle/>
            <a:p>
              <a:pPr defTabSz="914621" eaLnBrk="1" fontAlgn="auto" hangingPunct="1">
                <a:spcBef>
                  <a:spcPts val="0"/>
                </a:spcBef>
                <a:spcAft>
                  <a:spcPct val="25000"/>
                </a:spcAft>
                <a:buFontTx/>
                <a:buChar char="•"/>
                <a:defRPr/>
              </a:pPr>
              <a:endParaRPr lang="en-US" sz="3200">
                <a:solidFill>
                  <a:srgbClr val="D11242"/>
                </a:solidFill>
                <a:effectLst>
                  <a:outerShdw blurRad="38100" dist="38100" dir="2700000" algn="tl">
                    <a:srgbClr val="000000">
                      <a:alpha val="43137"/>
                    </a:srgbClr>
                  </a:outerShdw>
                </a:effectLst>
                <a:latin typeface="Arial" panose="020B0604020202020204"/>
                <a:ea typeface="ＭＳ Ｐゴシック" pitchFamily="34" charset="-128"/>
              </a:endParaRPr>
            </a:p>
          </p:txBody>
        </p:sp>
      </p:grpSp>
      <p:sp>
        <p:nvSpPr>
          <p:cNvPr id="1027" name="Text Placeholder 2"/>
          <p:cNvSpPr>
            <a:spLocks noGrp="1" noChangeArrowheads="1"/>
          </p:cNvSpPr>
          <p:nvPr>
            <p:ph type="body" idx="1"/>
          </p:nvPr>
        </p:nvSpPr>
        <p:spPr bwMode="auto">
          <a:xfrm>
            <a:off x="493184" y="1341967"/>
            <a:ext cx="11235267" cy="434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11381984" y="6356351"/>
            <a:ext cx="471349" cy="366183"/>
          </a:xfrm>
          <a:prstGeom prst="rect">
            <a:avLst/>
          </a:prstGeom>
        </p:spPr>
        <p:txBody>
          <a:bodyPr vert="horz" wrap="square" lIns="68598" tIns="34299" rIns="68598" bIns="34299" numCol="1" anchor="ctr" anchorCtr="0" compatLnSpc="1">
            <a:prstTxWarp prst="textNoShape">
              <a:avLst/>
            </a:prstTxWarp>
          </a:bodyPr>
          <a:lstStyle>
            <a:lvl1pPr algn="r" eaLnBrk="1" hangingPunct="1">
              <a:defRPr sz="800"/>
            </a:lvl1pPr>
          </a:lstStyle>
          <a:p>
            <a:pPr>
              <a:defRPr/>
            </a:pPr>
            <a:fld id="{756DC54C-9938-4130-9520-D071717EBB89}" type="slidenum">
              <a:rPr lang="en-US" altLang="en-US" smtClean="0"/>
              <a:pPr>
                <a:defRPr/>
              </a:pPr>
              <a:t>‹#›</a:t>
            </a:fld>
            <a:endParaRPr lang="en-US" altLang="en-US"/>
          </a:p>
        </p:txBody>
      </p:sp>
      <p:sp>
        <p:nvSpPr>
          <p:cNvPr id="1029" name="Rectangle 2"/>
          <p:cNvSpPr>
            <a:spLocks noGrp="1" noChangeArrowheads="1"/>
          </p:cNvSpPr>
          <p:nvPr>
            <p:ph type="title"/>
          </p:nvPr>
        </p:nvSpPr>
        <p:spPr bwMode="auto">
          <a:xfrm>
            <a:off x="493184" y="328084"/>
            <a:ext cx="11235267"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cxnSp>
        <p:nvCxnSpPr>
          <p:cNvPr id="1030" name="Straight Connector 9"/>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2" name="TextBox 1"/>
          <p:cNvSpPr txBox="1"/>
          <p:nvPr userDrawn="1"/>
        </p:nvSpPr>
        <p:spPr>
          <a:xfrm>
            <a:off x="684755" y="6429450"/>
            <a:ext cx="1490886" cy="276999"/>
          </a:xfrm>
          <a:prstGeom prst="rect">
            <a:avLst/>
          </a:prstGeom>
          <a:noFill/>
        </p:spPr>
        <p:txBody>
          <a:bodyPr wrap="square" rtlCol="0">
            <a:spAutoFit/>
          </a:bodyPr>
          <a:lstStyle/>
          <a:p>
            <a:r>
              <a:rPr lang="en-US" sz="1200" b="1" cap="all" baseline="0">
                <a:solidFill>
                  <a:schemeClr val="tx1">
                    <a:lumMod val="50000"/>
                    <a:lumOff val="50000"/>
                  </a:schemeClr>
                </a:solidFill>
              </a:rPr>
              <a:t>Confidential</a:t>
            </a:r>
          </a:p>
        </p:txBody>
      </p:sp>
    </p:spTree>
    <p:extLst>
      <p:ext uri="{BB962C8B-B14F-4D97-AF65-F5344CB8AC3E}">
        <p14:creationId xmlns:p14="http://schemas.microsoft.com/office/powerpoint/2010/main" val="662014058"/>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26" r:id="rId14"/>
  </p:sldLayoutIdLst>
  <p:hf hdr="0" dt="0"/>
  <p:txStyles>
    <p:titleStyle>
      <a:lvl1pPr algn="l" defTabSz="912261" rtl="0" eaLnBrk="1" fontAlgn="base" hangingPunct="1">
        <a:lnSpc>
          <a:spcPct val="90000"/>
        </a:lnSpc>
        <a:spcBef>
          <a:spcPct val="0"/>
        </a:spcBef>
        <a:spcAft>
          <a:spcPct val="0"/>
        </a:spcAft>
        <a:defRPr sz="3733" kern="1200">
          <a:solidFill>
            <a:schemeClr val="tx2"/>
          </a:solidFill>
          <a:latin typeface="Arial" charset="0"/>
          <a:ea typeface="Arial" charset="0"/>
          <a:cs typeface="Arial" charset="0"/>
        </a:defRPr>
      </a:lvl1pPr>
      <a:lvl2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2pPr>
      <a:lvl3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3pPr>
      <a:lvl4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4pPr>
      <a:lvl5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5pPr>
      <a:lvl6pPr marL="609585"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1219170"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828754"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2438339"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9pPr>
    </p:titleStyle>
    <p:bodyStyle>
      <a:lvl1pPr marL="306910" indent="-306910" algn="l" defTabSz="912261" rtl="0" eaLnBrk="1" fontAlgn="base" hangingPunct="1">
        <a:lnSpc>
          <a:spcPct val="90000"/>
        </a:lnSpc>
        <a:spcBef>
          <a:spcPts val="400"/>
        </a:spcBef>
        <a:spcAft>
          <a:spcPct val="0"/>
        </a:spcAft>
        <a:buFont typeface="Arial" charset="0"/>
        <a:buChar char="•"/>
        <a:defRPr kern="1200">
          <a:solidFill>
            <a:schemeClr val="tx1"/>
          </a:solidFill>
          <a:latin typeface="Arial" charset="0"/>
          <a:ea typeface="Arial" charset="0"/>
          <a:cs typeface="Arial" charset="0"/>
        </a:defRPr>
      </a:lvl1pPr>
      <a:lvl2pPr marL="615935" indent="-309026"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2pPr>
      <a:lvl3pPr marL="912261" indent="-296326" algn="l" defTabSz="912261" rtl="0" eaLnBrk="1" fontAlgn="base" hangingPunct="1">
        <a:lnSpc>
          <a:spcPct val="90000"/>
        </a:lnSpc>
        <a:spcBef>
          <a:spcPts val="400"/>
        </a:spcBef>
        <a:spcAft>
          <a:spcPct val="0"/>
        </a:spcAft>
        <a:buFont typeface="Wingdings" pitchFamily="2" charset="2"/>
        <a:buChar char="§"/>
        <a:defRPr sz="1867" kern="1200">
          <a:solidFill>
            <a:schemeClr val="tx1"/>
          </a:solidFill>
          <a:latin typeface="Arial" charset="0"/>
          <a:ea typeface="Arial" charset="0"/>
          <a:cs typeface="Arial" charset="0"/>
        </a:defRPr>
      </a:lvl3pPr>
      <a:lvl4pPr marL="1219170"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4pPr>
      <a:lvl5pPr marL="1526079"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5pPr>
      <a:lvl6pPr marL="2512941"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6pPr>
      <a:lvl7pPr marL="2969842"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7pPr>
      <a:lvl8pPr marL="3426740"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8pPr>
      <a:lvl9pPr marL="3883638"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9pPr>
    </p:bodyStyle>
    <p:otherStyle>
      <a:defPPr>
        <a:defRPr lang="en-US"/>
      </a:defPPr>
      <a:lvl1pPr marL="0" algn="l" defTabSz="913798" rtl="0" eaLnBrk="1" latinLnBrk="0" hangingPunct="1">
        <a:defRPr sz="1865" kern="1200">
          <a:solidFill>
            <a:schemeClr val="tx1"/>
          </a:solidFill>
          <a:latin typeface="+mn-lt"/>
          <a:ea typeface="+mn-ea"/>
          <a:cs typeface="+mn-cs"/>
        </a:defRPr>
      </a:lvl1pPr>
      <a:lvl2pPr marL="456897" algn="l" defTabSz="913798" rtl="0" eaLnBrk="1" latinLnBrk="0" hangingPunct="1">
        <a:defRPr sz="1865" kern="1200">
          <a:solidFill>
            <a:schemeClr val="tx1"/>
          </a:solidFill>
          <a:latin typeface="+mn-lt"/>
          <a:ea typeface="+mn-ea"/>
          <a:cs typeface="+mn-cs"/>
        </a:defRPr>
      </a:lvl2pPr>
      <a:lvl3pPr marL="913798" algn="l" defTabSz="913798" rtl="0" eaLnBrk="1" latinLnBrk="0" hangingPunct="1">
        <a:defRPr sz="1865" kern="1200">
          <a:solidFill>
            <a:schemeClr val="tx1"/>
          </a:solidFill>
          <a:latin typeface="+mn-lt"/>
          <a:ea typeface="+mn-ea"/>
          <a:cs typeface="+mn-cs"/>
        </a:defRPr>
      </a:lvl3pPr>
      <a:lvl4pPr marL="1370695" algn="l" defTabSz="913798" rtl="0" eaLnBrk="1" latinLnBrk="0" hangingPunct="1">
        <a:defRPr sz="1865" kern="1200">
          <a:solidFill>
            <a:schemeClr val="tx1"/>
          </a:solidFill>
          <a:latin typeface="+mn-lt"/>
          <a:ea typeface="+mn-ea"/>
          <a:cs typeface="+mn-cs"/>
        </a:defRPr>
      </a:lvl4pPr>
      <a:lvl5pPr marL="1827594" algn="l" defTabSz="913798" rtl="0" eaLnBrk="1" latinLnBrk="0" hangingPunct="1">
        <a:defRPr sz="1865" kern="1200">
          <a:solidFill>
            <a:schemeClr val="tx1"/>
          </a:solidFill>
          <a:latin typeface="+mn-lt"/>
          <a:ea typeface="+mn-ea"/>
          <a:cs typeface="+mn-cs"/>
        </a:defRPr>
      </a:lvl5pPr>
      <a:lvl6pPr marL="2284494" algn="l" defTabSz="913798" rtl="0" eaLnBrk="1" latinLnBrk="0" hangingPunct="1">
        <a:defRPr sz="1865" kern="1200">
          <a:solidFill>
            <a:schemeClr val="tx1"/>
          </a:solidFill>
          <a:latin typeface="+mn-lt"/>
          <a:ea typeface="+mn-ea"/>
          <a:cs typeface="+mn-cs"/>
        </a:defRPr>
      </a:lvl6pPr>
      <a:lvl7pPr marL="2741391" algn="l" defTabSz="913798" rtl="0" eaLnBrk="1" latinLnBrk="0" hangingPunct="1">
        <a:defRPr sz="1865" kern="1200">
          <a:solidFill>
            <a:schemeClr val="tx1"/>
          </a:solidFill>
          <a:latin typeface="+mn-lt"/>
          <a:ea typeface="+mn-ea"/>
          <a:cs typeface="+mn-cs"/>
        </a:defRPr>
      </a:lvl7pPr>
      <a:lvl8pPr marL="3198289" algn="l" defTabSz="913798" rtl="0" eaLnBrk="1" latinLnBrk="0" hangingPunct="1">
        <a:defRPr sz="1865" kern="1200">
          <a:solidFill>
            <a:schemeClr val="tx1"/>
          </a:solidFill>
          <a:latin typeface="+mn-lt"/>
          <a:ea typeface="+mn-ea"/>
          <a:cs typeface="+mn-cs"/>
        </a:defRPr>
      </a:lvl8pPr>
      <a:lvl9pPr marL="3655187" algn="l" defTabSz="913798" rtl="0" eaLnBrk="1" latinLnBrk="0" hangingPunct="1">
        <a:defRPr sz="18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2"/>
          <p:cNvGrpSpPr>
            <a:grpSpLocks noChangeAspect="1"/>
          </p:cNvGrpSpPr>
          <p:nvPr userDrawn="1"/>
        </p:nvGrpSpPr>
        <p:grpSpPr bwMode="auto">
          <a:xfrm>
            <a:off x="433917" y="6335185"/>
            <a:ext cx="237067" cy="317500"/>
            <a:chOff x="2132467" y="6042025"/>
            <a:chExt cx="241300" cy="320675"/>
          </a:xfrm>
        </p:grpSpPr>
        <p:sp>
          <p:nvSpPr>
            <p:cNvPr id="15" name="Freeform 75"/>
            <p:cNvSpPr>
              <a:spLocks/>
            </p:cNvSpPr>
            <p:nvPr userDrawn="1"/>
          </p:nvSpPr>
          <p:spPr bwMode="auto">
            <a:xfrm>
              <a:off x="2147548" y="6042025"/>
              <a:ext cx="226219" cy="252264"/>
            </a:xfrm>
            <a:custGeom>
              <a:avLst/>
              <a:gdLst/>
              <a:ahLst/>
              <a:cxnLst>
                <a:cxn ang="0">
                  <a:pos x="71" y="0"/>
                </a:cxn>
                <a:cxn ang="0">
                  <a:pos x="71" y="0"/>
                </a:cxn>
                <a:cxn ang="0">
                  <a:pos x="71" y="0"/>
                </a:cxn>
                <a:cxn ang="0">
                  <a:pos x="71" y="0"/>
                </a:cxn>
                <a:cxn ang="0">
                  <a:pos x="71" y="0"/>
                </a:cxn>
                <a:cxn ang="0">
                  <a:pos x="71" y="0"/>
                </a:cxn>
                <a:cxn ang="0">
                  <a:pos x="20" y="63"/>
                </a:cxn>
                <a:cxn ang="0">
                  <a:pos x="20" y="79"/>
                </a:cxn>
                <a:cxn ang="0">
                  <a:pos x="23" y="65"/>
                </a:cxn>
                <a:cxn ang="0">
                  <a:pos x="71" y="0"/>
                </a:cxn>
                <a:cxn ang="0">
                  <a:pos x="71" y="0"/>
                </a:cxn>
                <a:cxn ang="0">
                  <a:pos x="71" y="0"/>
                </a:cxn>
              </a:cxnLst>
              <a:rect l="0" t="0" r="r" b="b"/>
              <a:pathLst>
                <a:path w="71" h="79">
                  <a:moveTo>
                    <a:pt x="71" y="0"/>
                  </a:moveTo>
                  <a:cubicBezTo>
                    <a:pt x="71" y="0"/>
                    <a:pt x="71" y="0"/>
                    <a:pt x="71" y="0"/>
                  </a:cubicBezTo>
                  <a:cubicBezTo>
                    <a:pt x="71" y="0"/>
                    <a:pt x="71" y="0"/>
                    <a:pt x="71" y="0"/>
                  </a:cubicBezTo>
                  <a:cubicBezTo>
                    <a:pt x="71" y="0"/>
                    <a:pt x="71" y="0"/>
                    <a:pt x="71" y="0"/>
                  </a:cubicBezTo>
                  <a:cubicBezTo>
                    <a:pt x="71" y="0"/>
                    <a:pt x="71" y="0"/>
                    <a:pt x="71" y="0"/>
                  </a:cubicBezTo>
                  <a:cubicBezTo>
                    <a:pt x="71" y="0"/>
                    <a:pt x="71" y="0"/>
                    <a:pt x="71" y="0"/>
                  </a:cubicBezTo>
                  <a:cubicBezTo>
                    <a:pt x="8" y="6"/>
                    <a:pt x="0" y="49"/>
                    <a:pt x="20" y="63"/>
                  </a:cubicBezTo>
                  <a:cubicBezTo>
                    <a:pt x="17" y="79"/>
                    <a:pt x="20" y="79"/>
                    <a:pt x="20" y="79"/>
                  </a:cubicBezTo>
                  <a:cubicBezTo>
                    <a:pt x="21" y="74"/>
                    <a:pt x="21" y="69"/>
                    <a:pt x="23" y="65"/>
                  </a:cubicBezTo>
                  <a:cubicBezTo>
                    <a:pt x="31" y="34"/>
                    <a:pt x="51" y="7"/>
                    <a:pt x="71" y="0"/>
                  </a:cubicBezTo>
                  <a:cubicBezTo>
                    <a:pt x="71" y="0"/>
                    <a:pt x="71" y="0"/>
                    <a:pt x="71" y="0"/>
                  </a:cubicBezTo>
                  <a:cubicBezTo>
                    <a:pt x="71" y="0"/>
                    <a:pt x="71" y="0"/>
                    <a:pt x="71" y="0"/>
                  </a:cubicBezTo>
                  <a:close/>
                </a:path>
              </a:pathLst>
            </a:custGeom>
            <a:solidFill>
              <a:srgbClr val="D73648"/>
            </a:solidFill>
            <a:ln w="9525">
              <a:noFill/>
              <a:round/>
              <a:headEnd/>
              <a:tailEnd/>
            </a:ln>
          </p:spPr>
          <p:txBody>
            <a:bodyPr/>
            <a:lstStyle/>
            <a:p>
              <a:pPr defTabSz="914621" eaLnBrk="1" fontAlgn="auto" hangingPunct="1">
                <a:spcBef>
                  <a:spcPts val="0"/>
                </a:spcBef>
                <a:spcAft>
                  <a:spcPct val="25000"/>
                </a:spcAft>
                <a:buFontTx/>
                <a:buChar char="•"/>
                <a:defRPr/>
              </a:pPr>
              <a:endParaRPr lang="en-US" sz="3200">
                <a:solidFill>
                  <a:srgbClr val="D11242"/>
                </a:solidFill>
                <a:effectLst>
                  <a:outerShdw blurRad="38100" dist="38100" dir="2700000" algn="tl">
                    <a:srgbClr val="000000">
                      <a:alpha val="43137"/>
                    </a:srgbClr>
                  </a:outerShdw>
                </a:effectLst>
                <a:latin typeface="Arial" panose="020B0604020202020204"/>
                <a:ea typeface="ＭＳ Ｐゴシック" pitchFamily="34" charset="-128"/>
              </a:endParaRPr>
            </a:p>
          </p:txBody>
        </p:sp>
        <p:sp>
          <p:nvSpPr>
            <p:cNvPr id="16" name="Freeform 76"/>
            <p:cNvSpPr>
              <a:spLocks/>
            </p:cNvSpPr>
            <p:nvPr userDrawn="1"/>
          </p:nvSpPr>
          <p:spPr bwMode="auto">
            <a:xfrm>
              <a:off x="2132467" y="6071955"/>
              <a:ext cx="230527" cy="290745"/>
            </a:xfrm>
            <a:custGeom>
              <a:avLst/>
              <a:gdLst/>
              <a:ahLst/>
              <a:cxnLst>
                <a:cxn ang="0">
                  <a:pos x="73" y="0"/>
                </a:cxn>
                <a:cxn ang="0">
                  <a:pos x="72" y="0"/>
                </a:cxn>
                <a:cxn ang="0">
                  <a:pos x="72" y="0"/>
                </a:cxn>
                <a:cxn ang="0">
                  <a:pos x="61" y="36"/>
                </a:cxn>
                <a:cxn ang="0">
                  <a:pos x="36" y="57"/>
                </a:cxn>
                <a:cxn ang="0">
                  <a:pos x="36" y="88"/>
                </a:cxn>
                <a:cxn ang="0">
                  <a:pos x="3" y="49"/>
                </a:cxn>
                <a:cxn ang="0">
                  <a:pos x="3" y="3"/>
                </a:cxn>
                <a:cxn ang="0">
                  <a:pos x="30" y="1"/>
                </a:cxn>
                <a:cxn ang="0">
                  <a:pos x="30" y="1"/>
                </a:cxn>
                <a:cxn ang="0">
                  <a:pos x="30" y="0"/>
                </a:cxn>
                <a:cxn ang="0">
                  <a:pos x="30" y="0"/>
                </a:cxn>
                <a:cxn ang="0">
                  <a:pos x="30" y="0"/>
                </a:cxn>
                <a:cxn ang="0">
                  <a:pos x="0" y="0"/>
                </a:cxn>
                <a:cxn ang="0">
                  <a:pos x="0" y="49"/>
                </a:cxn>
                <a:cxn ang="0">
                  <a:pos x="36" y="91"/>
                </a:cxn>
                <a:cxn ang="0">
                  <a:pos x="73" y="49"/>
                </a:cxn>
                <a:cxn ang="0">
                  <a:pos x="73" y="0"/>
                </a:cxn>
              </a:cxnLst>
              <a:rect l="0" t="0" r="r" b="b"/>
              <a:pathLst>
                <a:path w="73" h="91">
                  <a:moveTo>
                    <a:pt x="73" y="0"/>
                  </a:moveTo>
                  <a:cubicBezTo>
                    <a:pt x="73" y="0"/>
                    <a:pt x="72" y="0"/>
                    <a:pt x="72" y="0"/>
                  </a:cubicBezTo>
                  <a:cubicBezTo>
                    <a:pt x="72" y="0"/>
                    <a:pt x="72" y="0"/>
                    <a:pt x="72" y="0"/>
                  </a:cubicBezTo>
                  <a:cubicBezTo>
                    <a:pt x="67" y="10"/>
                    <a:pt x="65" y="25"/>
                    <a:pt x="61" y="36"/>
                  </a:cubicBezTo>
                  <a:cubicBezTo>
                    <a:pt x="57" y="49"/>
                    <a:pt x="49" y="58"/>
                    <a:pt x="36" y="57"/>
                  </a:cubicBezTo>
                  <a:cubicBezTo>
                    <a:pt x="36" y="88"/>
                    <a:pt x="36" y="88"/>
                    <a:pt x="36" y="88"/>
                  </a:cubicBezTo>
                  <a:cubicBezTo>
                    <a:pt x="36" y="88"/>
                    <a:pt x="3" y="73"/>
                    <a:pt x="3" y="49"/>
                  </a:cubicBezTo>
                  <a:cubicBezTo>
                    <a:pt x="3" y="3"/>
                    <a:pt x="3" y="3"/>
                    <a:pt x="3" y="3"/>
                  </a:cubicBezTo>
                  <a:cubicBezTo>
                    <a:pt x="30" y="1"/>
                    <a:pt x="30" y="1"/>
                    <a:pt x="30" y="1"/>
                  </a:cubicBezTo>
                  <a:cubicBezTo>
                    <a:pt x="30" y="1"/>
                    <a:pt x="30" y="1"/>
                    <a:pt x="30" y="1"/>
                  </a:cubicBezTo>
                  <a:cubicBezTo>
                    <a:pt x="30" y="1"/>
                    <a:pt x="30" y="1"/>
                    <a:pt x="30" y="0"/>
                  </a:cubicBezTo>
                  <a:cubicBezTo>
                    <a:pt x="30" y="0"/>
                    <a:pt x="30" y="0"/>
                    <a:pt x="30" y="0"/>
                  </a:cubicBezTo>
                  <a:cubicBezTo>
                    <a:pt x="30" y="0"/>
                    <a:pt x="30" y="0"/>
                    <a:pt x="30" y="0"/>
                  </a:cubicBezTo>
                  <a:cubicBezTo>
                    <a:pt x="0" y="0"/>
                    <a:pt x="0" y="0"/>
                    <a:pt x="0" y="0"/>
                  </a:cubicBezTo>
                  <a:cubicBezTo>
                    <a:pt x="0" y="49"/>
                    <a:pt x="0" y="49"/>
                    <a:pt x="0" y="49"/>
                  </a:cubicBezTo>
                  <a:cubicBezTo>
                    <a:pt x="0" y="76"/>
                    <a:pt x="36" y="91"/>
                    <a:pt x="36" y="91"/>
                  </a:cubicBezTo>
                  <a:cubicBezTo>
                    <a:pt x="36" y="91"/>
                    <a:pt x="73" y="76"/>
                    <a:pt x="73" y="49"/>
                  </a:cubicBezTo>
                  <a:cubicBezTo>
                    <a:pt x="73" y="0"/>
                    <a:pt x="73" y="0"/>
                    <a:pt x="73" y="0"/>
                  </a:cubicBezTo>
                  <a:close/>
                </a:path>
              </a:pathLst>
            </a:custGeom>
            <a:solidFill>
              <a:srgbClr val="D73648"/>
            </a:solidFill>
            <a:ln w="9525">
              <a:noFill/>
              <a:round/>
              <a:headEnd/>
              <a:tailEnd/>
            </a:ln>
          </p:spPr>
          <p:txBody>
            <a:bodyPr/>
            <a:lstStyle/>
            <a:p>
              <a:pPr defTabSz="914621" eaLnBrk="1" fontAlgn="auto" hangingPunct="1">
                <a:spcBef>
                  <a:spcPts val="0"/>
                </a:spcBef>
                <a:spcAft>
                  <a:spcPct val="25000"/>
                </a:spcAft>
                <a:buFontTx/>
                <a:buChar char="•"/>
                <a:defRPr/>
              </a:pPr>
              <a:endParaRPr lang="en-US" sz="3200">
                <a:solidFill>
                  <a:srgbClr val="D11242"/>
                </a:solidFill>
                <a:effectLst>
                  <a:outerShdw blurRad="38100" dist="38100" dir="2700000" algn="tl">
                    <a:srgbClr val="000000">
                      <a:alpha val="43137"/>
                    </a:srgbClr>
                  </a:outerShdw>
                </a:effectLst>
                <a:latin typeface="Arial" panose="020B0604020202020204"/>
                <a:ea typeface="ＭＳ Ｐゴシック" pitchFamily="34" charset="-128"/>
              </a:endParaRPr>
            </a:p>
          </p:txBody>
        </p:sp>
      </p:grpSp>
      <p:sp>
        <p:nvSpPr>
          <p:cNvPr id="1027" name="Text Placeholder 2"/>
          <p:cNvSpPr>
            <a:spLocks noGrp="1" noChangeArrowheads="1"/>
          </p:cNvSpPr>
          <p:nvPr>
            <p:ph type="body" idx="1"/>
          </p:nvPr>
        </p:nvSpPr>
        <p:spPr bwMode="auto">
          <a:xfrm>
            <a:off x="493184" y="1341967"/>
            <a:ext cx="11235267" cy="434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11381984" y="6356351"/>
            <a:ext cx="471349" cy="366183"/>
          </a:xfrm>
          <a:prstGeom prst="rect">
            <a:avLst/>
          </a:prstGeom>
        </p:spPr>
        <p:txBody>
          <a:bodyPr vert="horz" wrap="square" lIns="68598" tIns="34299" rIns="68598" bIns="34299" numCol="1" anchor="ctr" anchorCtr="0" compatLnSpc="1">
            <a:prstTxWarp prst="textNoShape">
              <a:avLst/>
            </a:prstTxWarp>
          </a:bodyPr>
          <a:lstStyle>
            <a:lvl1pPr algn="r" eaLnBrk="1" hangingPunct="1">
              <a:defRPr sz="800"/>
            </a:lvl1pPr>
          </a:lstStyle>
          <a:p>
            <a:pPr>
              <a:defRPr/>
            </a:pPr>
            <a:fld id="{756DC54C-9938-4130-9520-D071717EBB89}" type="slidenum">
              <a:rPr lang="en-US" altLang="en-US" smtClean="0"/>
              <a:pPr>
                <a:defRPr/>
              </a:pPr>
              <a:t>‹#›</a:t>
            </a:fld>
            <a:endParaRPr lang="en-US" altLang="en-US"/>
          </a:p>
        </p:txBody>
      </p:sp>
      <p:sp>
        <p:nvSpPr>
          <p:cNvPr id="1029" name="Rectangle 2"/>
          <p:cNvSpPr>
            <a:spLocks noGrp="1" noChangeArrowheads="1"/>
          </p:cNvSpPr>
          <p:nvPr>
            <p:ph type="title"/>
          </p:nvPr>
        </p:nvSpPr>
        <p:spPr bwMode="auto">
          <a:xfrm>
            <a:off x="493184" y="328084"/>
            <a:ext cx="11235267"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cxnSp>
        <p:nvCxnSpPr>
          <p:cNvPr id="1030" name="Straight Connector 9"/>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2" name="TextBox 1"/>
          <p:cNvSpPr txBox="1"/>
          <p:nvPr userDrawn="1"/>
        </p:nvSpPr>
        <p:spPr>
          <a:xfrm>
            <a:off x="684755" y="6482000"/>
            <a:ext cx="829073" cy="194990"/>
          </a:xfrm>
          <a:prstGeom prst="rect">
            <a:avLst/>
          </a:prstGeom>
          <a:noFill/>
        </p:spPr>
        <p:txBody>
          <a:bodyPr wrap="none" rtlCol="0">
            <a:spAutoFit/>
          </a:bodyPr>
          <a:lstStyle/>
          <a:p>
            <a:r>
              <a:rPr lang="en-US" sz="667" b="1" cap="all" baseline="0">
                <a:solidFill>
                  <a:schemeClr val="tx1">
                    <a:lumMod val="50000"/>
                    <a:lumOff val="50000"/>
                  </a:schemeClr>
                </a:solidFill>
              </a:rPr>
              <a:t>Confidential</a:t>
            </a:r>
          </a:p>
        </p:txBody>
      </p:sp>
    </p:spTree>
    <p:extLst>
      <p:ext uri="{BB962C8B-B14F-4D97-AF65-F5344CB8AC3E}">
        <p14:creationId xmlns:p14="http://schemas.microsoft.com/office/powerpoint/2010/main" val="1547879936"/>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Lst>
  <p:hf hdr="0" dt="0"/>
  <p:txStyles>
    <p:titleStyle>
      <a:lvl1pPr algn="l" defTabSz="912261" rtl="0" eaLnBrk="0" fontAlgn="base" hangingPunct="0">
        <a:lnSpc>
          <a:spcPct val="90000"/>
        </a:lnSpc>
        <a:spcBef>
          <a:spcPct val="0"/>
        </a:spcBef>
        <a:spcAft>
          <a:spcPct val="0"/>
        </a:spcAft>
        <a:defRPr sz="3733" kern="1200">
          <a:solidFill>
            <a:schemeClr val="tx2"/>
          </a:solidFill>
          <a:latin typeface="Arial" charset="0"/>
          <a:ea typeface="Arial" charset="0"/>
          <a:cs typeface="Arial" charset="0"/>
        </a:defRPr>
      </a:lvl1pPr>
      <a:lvl2pPr algn="l" defTabSz="912261" rtl="0" eaLnBrk="0" fontAlgn="base" hangingPunct="0">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2pPr>
      <a:lvl3pPr algn="l" defTabSz="912261" rtl="0" eaLnBrk="0" fontAlgn="base" hangingPunct="0">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3pPr>
      <a:lvl4pPr algn="l" defTabSz="912261" rtl="0" eaLnBrk="0" fontAlgn="base" hangingPunct="0">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4pPr>
      <a:lvl5pPr algn="l" defTabSz="912261" rtl="0" eaLnBrk="0" fontAlgn="base" hangingPunct="0">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5pPr>
      <a:lvl6pPr marL="609585" algn="l" defTabSz="912261" rtl="0" fontAlgn="base">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1219170" algn="l" defTabSz="912261" rtl="0" fontAlgn="base">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828754" algn="l" defTabSz="912261" rtl="0" fontAlgn="base">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2438339" algn="l" defTabSz="912261" rtl="0" fontAlgn="base">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9pPr>
    </p:titleStyle>
    <p:bodyStyle>
      <a:lvl1pPr marL="306910" indent="-306910" algn="l" defTabSz="912261" rtl="0" eaLnBrk="0" fontAlgn="base" hangingPunct="0">
        <a:lnSpc>
          <a:spcPct val="90000"/>
        </a:lnSpc>
        <a:spcBef>
          <a:spcPts val="400"/>
        </a:spcBef>
        <a:spcAft>
          <a:spcPct val="0"/>
        </a:spcAft>
        <a:buFont typeface="Arial" charset="0"/>
        <a:buChar char="•"/>
        <a:defRPr kern="1200">
          <a:solidFill>
            <a:schemeClr val="tx1"/>
          </a:solidFill>
          <a:latin typeface="Arial" charset="0"/>
          <a:ea typeface="Arial" charset="0"/>
          <a:cs typeface="Arial" charset="0"/>
        </a:defRPr>
      </a:lvl1pPr>
      <a:lvl2pPr marL="615935" indent="-309026" algn="l" defTabSz="912261" rtl="0" eaLnBrk="0" fontAlgn="base" hangingPunct="0">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2pPr>
      <a:lvl3pPr marL="912261" indent="-296326" algn="l" defTabSz="912261" rtl="0" eaLnBrk="0" fontAlgn="base" hangingPunct="0">
        <a:lnSpc>
          <a:spcPct val="90000"/>
        </a:lnSpc>
        <a:spcBef>
          <a:spcPts val="400"/>
        </a:spcBef>
        <a:spcAft>
          <a:spcPct val="0"/>
        </a:spcAft>
        <a:buFont typeface="Wingdings" pitchFamily="2" charset="2"/>
        <a:buChar char="§"/>
        <a:defRPr sz="1867" kern="1200">
          <a:solidFill>
            <a:schemeClr val="tx1"/>
          </a:solidFill>
          <a:latin typeface="Arial" charset="0"/>
          <a:ea typeface="Arial" charset="0"/>
          <a:cs typeface="Arial" charset="0"/>
        </a:defRPr>
      </a:lvl3pPr>
      <a:lvl4pPr marL="1219170" indent="-306910" algn="l" defTabSz="912261" rtl="0" eaLnBrk="0" fontAlgn="base" hangingPunct="0">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4pPr>
      <a:lvl5pPr marL="1526079" indent="-306910" algn="l" defTabSz="912261" rtl="0" eaLnBrk="0" fontAlgn="base" hangingPunct="0">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5pPr>
      <a:lvl6pPr marL="2512941"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6pPr>
      <a:lvl7pPr marL="2969842"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7pPr>
      <a:lvl8pPr marL="3426740"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8pPr>
      <a:lvl9pPr marL="3883638"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9pPr>
    </p:bodyStyle>
    <p:otherStyle>
      <a:defPPr>
        <a:defRPr lang="en-US"/>
      </a:defPPr>
      <a:lvl1pPr marL="0" algn="l" defTabSz="913798" rtl="0" eaLnBrk="1" latinLnBrk="0" hangingPunct="1">
        <a:defRPr sz="1865" kern="1200">
          <a:solidFill>
            <a:schemeClr val="tx1"/>
          </a:solidFill>
          <a:latin typeface="+mn-lt"/>
          <a:ea typeface="+mn-ea"/>
          <a:cs typeface="+mn-cs"/>
        </a:defRPr>
      </a:lvl1pPr>
      <a:lvl2pPr marL="456897" algn="l" defTabSz="913798" rtl="0" eaLnBrk="1" latinLnBrk="0" hangingPunct="1">
        <a:defRPr sz="1865" kern="1200">
          <a:solidFill>
            <a:schemeClr val="tx1"/>
          </a:solidFill>
          <a:latin typeface="+mn-lt"/>
          <a:ea typeface="+mn-ea"/>
          <a:cs typeface="+mn-cs"/>
        </a:defRPr>
      </a:lvl2pPr>
      <a:lvl3pPr marL="913798" algn="l" defTabSz="913798" rtl="0" eaLnBrk="1" latinLnBrk="0" hangingPunct="1">
        <a:defRPr sz="1865" kern="1200">
          <a:solidFill>
            <a:schemeClr val="tx1"/>
          </a:solidFill>
          <a:latin typeface="+mn-lt"/>
          <a:ea typeface="+mn-ea"/>
          <a:cs typeface="+mn-cs"/>
        </a:defRPr>
      </a:lvl3pPr>
      <a:lvl4pPr marL="1370695" algn="l" defTabSz="913798" rtl="0" eaLnBrk="1" latinLnBrk="0" hangingPunct="1">
        <a:defRPr sz="1865" kern="1200">
          <a:solidFill>
            <a:schemeClr val="tx1"/>
          </a:solidFill>
          <a:latin typeface="+mn-lt"/>
          <a:ea typeface="+mn-ea"/>
          <a:cs typeface="+mn-cs"/>
        </a:defRPr>
      </a:lvl4pPr>
      <a:lvl5pPr marL="1827594" algn="l" defTabSz="913798" rtl="0" eaLnBrk="1" latinLnBrk="0" hangingPunct="1">
        <a:defRPr sz="1865" kern="1200">
          <a:solidFill>
            <a:schemeClr val="tx1"/>
          </a:solidFill>
          <a:latin typeface="+mn-lt"/>
          <a:ea typeface="+mn-ea"/>
          <a:cs typeface="+mn-cs"/>
        </a:defRPr>
      </a:lvl5pPr>
      <a:lvl6pPr marL="2284494" algn="l" defTabSz="913798" rtl="0" eaLnBrk="1" latinLnBrk="0" hangingPunct="1">
        <a:defRPr sz="1865" kern="1200">
          <a:solidFill>
            <a:schemeClr val="tx1"/>
          </a:solidFill>
          <a:latin typeface="+mn-lt"/>
          <a:ea typeface="+mn-ea"/>
          <a:cs typeface="+mn-cs"/>
        </a:defRPr>
      </a:lvl6pPr>
      <a:lvl7pPr marL="2741391" algn="l" defTabSz="913798" rtl="0" eaLnBrk="1" latinLnBrk="0" hangingPunct="1">
        <a:defRPr sz="1865" kern="1200">
          <a:solidFill>
            <a:schemeClr val="tx1"/>
          </a:solidFill>
          <a:latin typeface="+mn-lt"/>
          <a:ea typeface="+mn-ea"/>
          <a:cs typeface="+mn-cs"/>
        </a:defRPr>
      </a:lvl7pPr>
      <a:lvl8pPr marL="3198289" algn="l" defTabSz="913798" rtl="0" eaLnBrk="1" latinLnBrk="0" hangingPunct="1">
        <a:defRPr sz="1865" kern="1200">
          <a:solidFill>
            <a:schemeClr val="tx1"/>
          </a:solidFill>
          <a:latin typeface="+mn-lt"/>
          <a:ea typeface="+mn-ea"/>
          <a:cs typeface="+mn-cs"/>
        </a:defRPr>
      </a:lvl8pPr>
      <a:lvl9pPr marL="3655187" algn="l" defTabSz="913798"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2D4D4-14AC-C777-C981-3E614B207F46}"/>
              </a:ext>
            </a:extLst>
          </p:cNvPr>
          <p:cNvSpPr>
            <a:spLocks noGrp="1"/>
          </p:cNvSpPr>
          <p:nvPr>
            <p:ph type="title"/>
          </p:nvPr>
        </p:nvSpPr>
        <p:spPr>
          <a:xfrm>
            <a:off x="577516" y="148821"/>
            <a:ext cx="10972800" cy="987019"/>
          </a:xfrm>
        </p:spPr>
        <p:txBody>
          <a:bodyPr/>
          <a:lstStyle/>
          <a:p>
            <a:r>
              <a:rPr lang="en-US" b="0">
                <a:latin typeface="+mj-lt"/>
              </a:rPr>
              <a:t>Histopathology interpretation strategies</a:t>
            </a:r>
          </a:p>
        </p:txBody>
      </p:sp>
      <p:sp>
        <p:nvSpPr>
          <p:cNvPr id="4" name="Slide Number Placeholder 3">
            <a:extLst>
              <a:ext uri="{FF2B5EF4-FFF2-40B4-BE49-F238E27FC236}">
                <a16:creationId xmlns:a16="http://schemas.microsoft.com/office/drawing/2014/main" id="{2BF5FE7B-D03C-2511-0CCF-108DCB403FB3}"/>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BEAA09E-D67E-864E-8466-C38E88600C4F}" type="slidenum">
              <a:rPr kumimoji="0" lang="en-US" sz="800" b="0" i="0" u="none" strike="noStrike" kern="1200" cap="none" spc="0" normalizeH="0" baseline="0" noProof="0" smtClean="0">
                <a:ln>
                  <a:noFill/>
                </a:ln>
                <a:solidFill>
                  <a:srgbClr val="E7E6E6"/>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E7E6E6"/>
              </a:solidFill>
              <a:effectLst/>
              <a:uLnTx/>
              <a:uFillTx/>
              <a:latin typeface="Arial" panose="020B0604020202020204"/>
              <a:ea typeface="+mn-ea"/>
              <a:cs typeface="+mn-cs"/>
            </a:endParaRPr>
          </a:p>
        </p:txBody>
      </p:sp>
      <p:graphicFrame>
        <p:nvGraphicFramePr>
          <p:cNvPr id="5" name="Table 5">
            <a:extLst>
              <a:ext uri="{FF2B5EF4-FFF2-40B4-BE49-F238E27FC236}">
                <a16:creationId xmlns:a16="http://schemas.microsoft.com/office/drawing/2014/main" id="{C73F78B1-50DB-FA90-2CDF-614E337DCF6B}"/>
              </a:ext>
            </a:extLst>
          </p:cNvPr>
          <p:cNvGraphicFramePr>
            <a:graphicFrameLocks noGrp="1"/>
          </p:cNvGraphicFramePr>
          <p:nvPr>
            <p:extLst>
              <p:ext uri="{D42A27DB-BD31-4B8C-83A1-F6EECF244321}">
                <p14:modId xmlns:p14="http://schemas.microsoft.com/office/powerpoint/2010/main" val="1473617615"/>
              </p:ext>
            </p:extLst>
          </p:nvPr>
        </p:nvGraphicFramePr>
        <p:xfrm>
          <a:off x="724273" y="1441660"/>
          <a:ext cx="10817580" cy="4526280"/>
        </p:xfrm>
        <a:graphic>
          <a:graphicData uri="http://schemas.openxmlformats.org/drawingml/2006/table">
            <a:tbl>
              <a:tblPr firstRow="1" bandRow="1">
                <a:tableStyleId>{5C22544A-7EE6-4342-B048-85BDC9FD1C3A}</a:tableStyleId>
              </a:tblPr>
              <a:tblGrid>
                <a:gridCol w="3250961">
                  <a:extLst>
                    <a:ext uri="{9D8B030D-6E8A-4147-A177-3AD203B41FA5}">
                      <a16:colId xmlns:a16="http://schemas.microsoft.com/office/drawing/2014/main" val="664929856"/>
                    </a:ext>
                  </a:extLst>
                </a:gridCol>
                <a:gridCol w="4215865">
                  <a:extLst>
                    <a:ext uri="{9D8B030D-6E8A-4147-A177-3AD203B41FA5}">
                      <a16:colId xmlns:a16="http://schemas.microsoft.com/office/drawing/2014/main" val="1583950028"/>
                    </a:ext>
                  </a:extLst>
                </a:gridCol>
                <a:gridCol w="3350754">
                  <a:extLst>
                    <a:ext uri="{9D8B030D-6E8A-4147-A177-3AD203B41FA5}">
                      <a16:colId xmlns:a16="http://schemas.microsoft.com/office/drawing/2014/main" val="3465543763"/>
                    </a:ext>
                  </a:extLst>
                </a:gridCol>
              </a:tblGrid>
              <a:tr h="210773">
                <a:tc>
                  <a:txBody>
                    <a:bodyPr/>
                    <a:lstStyle/>
                    <a:p>
                      <a:pPr lvl="0">
                        <a:buNone/>
                      </a:pPr>
                      <a:r>
                        <a:rPr lang="en-US" sz="1500"/>
                        <a:t>Method</a:t>
                      </a:r>
                    </a:p>
                  </a:txBody>
                  <a:tcPr/>
                </a:tc>
                <a:tc>
                  <a:txBody>
                    <a:bodyPr/>
                    <a:lstStyle/>
                    <a:p>
                      <a:pPr lvl="0">
                        <a:buNone/>
                      </a:pPr>
                      <a:r>
                        <a:rPr lang="en-US" sz="1500"/>
                        <a:t>Description</a:t>
                      </a:r>
                    </a:p>
                  </a:txBody>
                  <a:tcPr/>
                </a:tc>
                <a:tc>
                  <a:txBody>
                    <a:bodyPr/>
                    <a:lstStyle/>
                    <a:p>
                      <a:pPr lvl="0">
                        <a:buNone/>
                      </a:pPr>
                      <a:r>
                        <a:rPr lang="en-US" sz="1500"/>
                        <a:t>FDA Opinion</a:t>
                      </a:r>
                    </a:p>
                  </a:txBody>
                  <a:tcPr/>
                </a:tc>
                <a:extLst>
                  <a:ext uri="{0D108BD9-81ED-4DB2-BD59-A6C34878D82A}">
                    <a16:rowId xmlns:a16="http://schemas.microsoft.com/office/drawing/2014/main" val="1086383831"/>
                  </a:ext>
                </a:extLst>
              </a:tr>
              <a:tr h="273893">
                <a:tc>
                  <a:txBody>
                    <a:bodyPr/>
                    <a:lstStyle/>
                    <a:p>
                      <a:pPr lvl="0">
                        <a:buNone/>
                      </a:pPr>
                      <a:r>
                        <a:rPr lang="en-US" sz="1500"/>
                        <a:t>Single reader</a:t>
                      </a:r>
                    </a:p>
                  </a:txBody>
                  <a:tcPr anchor="ctr"/>
                </a:tc>
                <a:tc>
                  <a:txBody>
                    <a:bodyPr/>
                    <a:lstStyle/>
                    <a:p>
                      <a:pPr lvl="0">
                        <a:buNone/>
                      </a:pPr>
                      <a:r>
                        <a:rPr lang="en-US" sz="1500"/>
                        <a:t>One central reader for all biopsies</a:t>
                      </a:r>
                    </a:p>
                  </a:txBody>
                  <a:tcPr anchor="ctr"/>
                </a:tc>
                <a:tc>
                  <a:txBody>
                    <a:bodyPr/>
                    <a:lstStyle/>
                    <a:p>
                      <a:pPr lvl="0">
                        <a:buNone/>
                      </a:pPr>
                      <a:r>
                        <a:rPr lang="en-US" sz="1500"/>
                        <a:t>Inadequate (Intercept 2020 CRL) </a:t>
                      </a:r>
                    </a:p>
                  </a:txBody>
                  <a:tcPr anchor="ctr"/>
                </a:tc>
                <a:extLst>
                  <a:ext uri="{0D108BD9-81ED-4DB2-BD59-A6C34878D82A}">
                    <a16:rowId xmlns:a16="http://schemas.microsoft.com/office/drawing/2014/main" val="3861336787"/>
                  </a:ext>
                </a:extLst>
              </a:tr>
              <a:tr h="511878">
                <a:tc>
                  <a:txBody>
                    <a:bodyPr/>
                    <a:lstStyle/>
                    <a:p>
                      <a:pPr lvl="0">
                        <a:buNone/>
                      </a:pPr>
                      <a:r>
                        <a:rPr lang="en-US" sz="1500" b="1"/>
                        <a:t>Two-reader consensus – WAYFIND Current Approach</a:t>
                      </a:r>
                    </a:p>
                  </a:txBody>
                  <a:tcPr anchor="ctr"/>
                </a:tc>
                <a:tc>
                  <a:txBody>
                    <a:bodyPr/>
                    <a:lstStyle/>
                    <a:p>
                      <a:pPr lvl="0">
                        <a:buNone/>
                      </a:pPr>
                      <a:r>
                        <a:rPr lang="en-US" sz="1500" b="1"/>
                        <a:t>Two pathologists looking at slide/image at the same time to reach a consensus and generated one biopsy report</a:t>
                      </a:r>
                    </a:p>
                  </a:txBody>
                  <a:tcPr anchor="ctr"/>
                </a:tc>
                <a:tc>
                  <a:txBody>
                    <a:bodyPr/>
                    <a:lstStyle/>
                    <a:p>
                      <a:pPr lvl="0">
                        <a:buNone/>
                      </a:pPr>
                      <a:r>
                        <a:rPr lang="en-US" sz="1500" b="1"/>
                        <a:t>Unknown</a:t>
                      </a:r>
                    </a:p>
                  </a:txBody>
                  <a:tcPr anchor="ctr"/>
                </a:tc>
                <a:extLst>
                  <a:ext uri="{0D108BD9-81ED-4DB2-BD59-A6C34878D82A}">
                    <a16:rowId xmlns:a16="http://schemas.microsoft.com/office/drawing/2014/main" val="1177903017"/>
                  </a:ext>
                </a:extLst>
              </a:tr>
              <a:tr h="662430">
                <a:tc>
                  <a:txBody>
                    <a:bodyPr/>
                    <a:lstStyle/>
                    <a:p>
                      <a:pPr lvl="0">
                        <a:buNone/>
                      </a:pPr>
                      <a:r>
                        <a:rPr lang="en-US" sz="1500"/>
                        <a:t>Two-independent-reader adjudication with discordance-triggered third-pathologist arbitration</a:t>
                      </a:r>
                    </a:p>
                  </a:txBody>
                  <a:tcPr anchor="ctr"/>
                </a:tc>
                <a:tc>
                  <a:txBody>
                    <a:bodyPr/>
                    <a:lstStyle/>
                    <a:p>
                      <a:pPr lvl="0">
                        <a:buNone/>
                      </a:pPr>
                      <a:r>
                        <a:rPr lang="en-US" sz="1500"/>
                        <a:t>"At least two experienced pathologists should participate in interpreting the histology slides and one additional pathologist for arbitration should a discrepancy occur" </a:t>
                      </a:r>
                    </a:p>
                  </a:txBody>
                  <a:tcPr anchor="ctr"/>
                </a:tc>
                <a:tc>
                  <a:txBody>
                    <a:bodyPr/>
                    <a:lstStyle/>
                    <a:p>
                      <a:pPr lvl="0">
                        <a:buNone/>
                      </a:pPr>
                      <a:r>
                        <a:rPr lang="en-US" sz="1500"/>
                        <a:t>ATLAS EOP2 Meeting Feedback</a:t>
                      </a:r>
                    </a:p>
                    <a:p>
                      <a:pPr lvl="0">
                        <a:buNone/>
                      </a:pPr>
                      <a:r>
                        <a:rPr lang="en-US" sz="1500"/>
                        <a:t>(GDT 2</a:t>
                      </a:r>
                      <a:r>
                        <a:rPr lang="en-US" sz="1500" baseline="30000"/>
                        <a:t>nd</a:t>
                      </a:r>
                      <a:r>
                        <a:rPr lang="en-US" sz="1500"/>
                        <a:t> Choice Approach)</a:t>
                      </a:r>
                    </a:p>
                  </a:txBody>
                  <a:tcPr anchor="ctr"/>
                </a:tc>
                <a:extLst>
                  <a:ext uri="{0D108BD9-81ED-4DB2-BD59-A6C34878D82A}">
                    <a16:rowId xmlns:a16="http://schemas.microsoft.com/office/drawing/2014/main" val="4075949958"/>
                  </a:ext>
                </a:extLst>
              </a:tr>
              <a:tr h="511878">
                <a:tc>
                  <a:txBody>
                    <a:bodyPr/>
                    <a:lstStyle/>
                    <a:p>
                      <a:pPr lvl="0">
                        <a:buNone/>
                      </a:pPr>
                      <a:r>
                        <a:rPr lang="en-US" sz="1500" b="1"/>
                        <a:t>Three-independent-reader adjudication with discordance-triggered consensus call</a:t>
                      </a:r>
                    </a:p>
                  </a:txBody>
                  <a:tcPr anchor="ctr"/>
                </a:tc>
                <a:tc>
                  <a:txBody>
                    <a:bodyPr/>
                    <a:lstStyle/>
                    <a:p>
                      <a:pPr lvl="0">
                        <a:buNone/>
                      </a:pPr>
                      <a:r>
                        <a:rPr lang="en-US" sz="1500" b="1"/>
                        <a:t>Three independent reads: if 2 agree → final score; if none agree → consensus review</a:t>
                      </a:r>
                    </a:p>
                  </a:txBody>
                  <a:tcPr anchor="ctr"/>
                </a:tc>
                <a:tc>
                  <a:txBody>
                    <a:bodyPr/>
                    <a:lstStyle/>
                    <a:p>
                      <a:pPr lvl="0">
                        <a:buNone/>
                      </a:pPr>
                      <a:r>
                        <a:rPr lang="en-US" sz="1500" b="1"/>
                        <a:t>Adequate (Intercept 2023 AdCom)</a:t>
                      </a:r>
                    </a:p>
                    <a:p>
                      <a:pPr lvl="0">
                        <a:buNone/>
                      </a:pPr>
                      <a:r>
                        <a:rPr lang="en-US" sz="1500" b="1"/>
                        <a:t>(</a:t>
                      </a:r>
                      <a:r>
                        <a:rPr lang="en-US" sz="1500" b="1" u="sng"/>
                        <a:t>GDT Recommended Approach</a:t>
                      </a:r>
                      <a:r>
                        <a:rPr lang="en-US" sz="1500" b="1"/>
                        <a:t>)</a:t>
                      </a:r>
                    </a:p>
                  </a:txBody>
                  <a:tcPr anchor="ctr"/>
                </a:tc>
                <a:extLst>
                  <a:ext uri="{0D108BD9-81ED-4DB2-BD59-A6C34878D82A}">
                    <a16:rowId xmlns:a16="http://schemas.microsoft.com/office/drawing/2014/main" val="976154435"/>
                  </a:ext>
                </a:extLst>
              </a:tr>
              <a:tr h="361326">
                <a:tc>
                  <a:txBody>
                    <a:bodyPr/>
                    <a:lstStyle/>
                    <a:p>
                      <a:pPr lvl="0">
                        <a:buNone/>
                      </a:pPr>
                      <a:r>
                        <a:rPr lang="en-US" sz="1500"/>
                        <a:t>Two-independent-reader adjudication</a:t>
                      </a:r>
                    </a:p>
                  </a:txBody>
                  <a:tcPr anchor="ctr"/>
                </a:tc>
                <a:tc>
                  <a:txBody>
                    <a:bodyPr/>
                    <a:lstStyle/>
                    <a:p>
                      <a:pPr lvl="0">
                        <a:buNone/>
                      </a:pPr>
                      <a:r>
                        <a:rPr lang="en-US" sz="1500"/>
                        <a:t>Two independent reads, "combined statistically" to generate a single treatment effect</a:t>
                      </a:r>
                    </a:p>
                  </a:txBody>
                  <a:tcPr anchor="ctr"/>
                </a:tc>
                <a:tc>
                  <a:txBody>
                    <a:bodyPr/>
                    <a:lstStyle/>
                    <a:p>
                      <a:pPr lvl="0">
                        <a:buNone/>
                      </a:pPr>
                      <a:r>
                        <a:rPr lang="en-US" sz="1500"/>
                        <a:t>Unknown (Madrigal ITT)</a:t>
                      </a:r>
                    </a:p>
                  </a:txBody>
                  <a:tcPr anchor="ctr"/>
                </a:tc>
                <a:extLst>
                  <a:ext uri="{0D108BD9-81ED-4DB2-BD59-A6C34878D82A}">
                    <a16:rowId xmlns:a16="http://schemas.microsoft.com/office/drawing/2014/main" val="1403913145"/>
                  </a:ext>
                </a:extLst>
              </a:tr>
              <a:tr h="627038">
                <a:tc>
                  <a:txBody>
                    <a:bodyPr/>
                    <a:lstStyle/>
                    <a:p>
                      <a:pPr lvl="0">
                        <a:buNone/>
                      </a:pPr>
                      <a:r>
                        <a:rPr lang="en-US" sz="1500" dirty="0"/>
                        <a:t>Two-independent-reader adjudication with discordance-triggered consensus call</a:t>
                      </a:r>
                    </a:p>
                  </a:txBody>
                  <a:tcPr anchor="ctr"/>
                </a:tc>
                <a:tc>
                  <a:txBody>
                    <a:bodyPr/>
                    <a:lstStyle/>
                    <a:p>
                      <a:pPr lvl="0">
                        <a:buNone/>
                      </a:pPr>
                      <a:r>
                        <a:rPr lang="en-US" sz="1500" dirty="0"/>
                        <a:t>Two independent reads, disagreement on endpoint led to a consensus read</a:t>
                      </a:r>
                    </a:p>
                  </a:txBody>
                  <a:tcPr anchor="ctr"/>
                </a:tc>
                <a:tc>
                  <a:txBody>
                    <a:bodyPr/>
                    <a:lstStyle/>
                    <a:p>
                      <a:pPr lvl="0">
                        <a:buNone/>
                      </a:pPr>
                      <a:r>
                        <a:rPr lang="en-US" sz="1500" dirty="0"/>
                        <a:t>Unknown (Madrigal repeat analysis mandated by FDA)</a:t>
                      </a:r>
                    </a:p>
                  </a:txBody>
                  <a:tcPr anchor="ctr"/>
                </a:tc>
                <a:extLst>
                  <a:ext uri="{0D108BD9-81ED-4DB2-BD59-A6C34878D82A}">
                    <a16:rowId xmlns:a16="http://schemas.microsoft.com/office/drawing/2014/main" val="1103049688"/>
                  </a:ext>
                </a:extLst>
              </a:tr>
            </a:tbl>
          </a:graphicData>
        </a:graphic>
      </p:graphicFrame>
    </p:spTree>
    <p:extLst>
      <p:ext uri="{BB962C8B-B14F-4D97-AF65-F5344CB8AC3E}">
        <p14:creationId xmlns:p14="http://schemas.microsoft.com/office/powerpoint/2010/main" val="359306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A627-FB45-0872-011A-BFBBB42D8860}"/>
              </a:ext>
            </a:extLst>
          </p:cNvPr>
          <p:cNvSpPr>
            <a:spLocks noGrp="1"/>
          </p:cNvSpPr>
          <p:nvPr>
            <p:ph type="title"/>
          </p:nvPr>
        </p:nvSpPr>
        <p:spPr/>
        <p:txBody>
          <a:bodyPr/>
          <a:lstStyle/>
          <a:p>
            <a:r>
              <a:rPr lang="en-US" dirty="0"/>
              <a:t>Fibrosis Improvement Associated with Outcomes</a:t>
            </a:r>
          </a:p>
        </p:txBody>
      </p:sp>
      <p:sp>
        <p:nvSpPr>
          <p:cNvPr id="4" name="Slide Number Placeholder 3">
            <a:extLst>
              <a:ext uri="{FF2B5EF4-FFF2-40B4-BE49-F238E27FC236}">
                <a16:creationId xmlns:a16="http://schemas.microsoft.com/office/drawing/2014/main" id="{1FD92E7A-BEF7-A5DF-3756-38BB04073F12}"/>
              </a:ext>
            </a:extLst>
          </p:cNvPr>
          <p:cNvSpPr>
            <a:spLocks noGrp="1"/>
          </p:cNvSpPr>
          <p:nvPr>
            <p:ph type="sldNum" sz="quarter" idx="10"/>
          </p:nvPr>
        </p:nvSpPr>
        <p:spPr/>
        <p:txBody>
          <a:bodyPr/>
          <a:lstStyle/>
          <a:p>
            <a:pPr>
              <a:defRPr/>
            </a:pPr>
            <a:fld id="{E7B8F889-1994-4244-85D0-407CA0EEF672}" type="slidenum">
              <a:rPr lang="en-US" altLang="en-US" smtClean="0"/>
              <a:pPr>
                <a:defRPr/>
              </a:pPr>
              <a:t>10</a:t>
            </a:fld>
            <a:endParaRPr lang="en-US" altLang="en-US"/>
          </a:p>
        </p:txBody>
      </p:sp>
      <p:pic>
        <p:nvPicPr>
          <p:cNvPr id="1026" name="Picture 2">
            <a:extLst>
              <a:ext uri="{FF2B5EF4-FFF2-40B4-BE49-F238E27FC236}">
                <a16:creationId xmlns:a16="http://schemas.microsoft.com/office/drawing/2014/main" id="{96903463-1E22-3E59-847A-10CA7D731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827" y="1481905"/>
            <a:ext cx="8709044" cy="39061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06887CF-DCF6-CD66-2199-4025A724A5EA}"/>
              </a:ext>
            </a:extLst>
          </p:cNvPr>
          <p:cNvSpPr txBox="1"/>
          <p:nvPr/>
        </p:nvSpPr>
        <p:spPr>
          <a:xfrm>
            <a:off x="2107859" y="5484236"/>
            <a:ext cx="8536168" cy="523220"/>
          </a:xfrm>
          <a:prstGeom prst="rect">
            <a:avLst/>
          </a:prstGeom>
          <a:noFill/>
        </p:spPr>
        <p:txBody>
          <a:bodyPr wrap="square">
            <a:spAutoFit/>
          </a:bodyPr>
          <a:lstStyle/>
          <a:p>
            <a:r>
              <a:rPr lang="en-US" sz="1400" dirty="0"/>
              <a:t>Association between fibrosis regression and liver‐related clinical events in NASH cirrhosis. HR for clinical events with fibrosis regression vs. no fibrosis regression (reference). p values by Fisher’s exact test</a:t>
            </a:r>
          </a:p>
        </p:txBody>
      </p:sp>
      <p:sp>
        <p:nvSpPr>
          <p:cNvPr id="14" name="TextBox 13">
            <a:extLst>
              <a:ext uri="{FF2B5EF4-FFF2-40B4-BE49-F238E27FC236}">
                <a16:creationId xmlns:a16="http://schemas.microsoft.com/office/drawing/2014/main" id="{2347946E-E5F6-4DFE-77BA-75EA3E95B893}"/>
              </a:ext>
            </a:extLst>
          </p:cNvPr>
          <p:cNvSpPr txBox="1"/>
          <p:nvPr/>
        </p:nvSpPr>
        <p:spPr>
          <a:xfrm>
            <a:off x="2832243" y="6149848"/>
            <a:ext cx="7072044" cy="400110"/>
          </a:xfrm>
          <a:prstGeom prst="rect">
            <a:avLst/>
          </a:prstGeom>
          <a:noFill/>
        </p:spPr>
        <p:txBody>
          <a:bodyPr wrap="square">
            <a:spAutoFit/>
          </a:bodyPr>
          <a:lstStyle/>
          <a:p>
            <a:r>
              <a:rPr lang="en-US" sz="1000" dirty="0"/>
              <a:t>Sanyal, Arun J et al. “Cirrhosis regression is associated with improved clinical outcomes in patients with nonalcoholic steatohepatitis.” Hepatology (Baltimore, Md.) vol. 75,5 (2022): 1235-1246. doi:10.1002/hep.32204</a:t>
            </a:r>
          </a:p>
        </p:txBody>
      </p:sp>
      <p:sp>
        <p:nvSpPr>
          <p:cNvPr id="15" name="Rectangle 14">
            <a:extLst>
              <a:ext uri="{FF2B5EF4-FFF2-40B4-BE49-F238E27FC236}">
                <a16:creationId xmlns:a16="http://schemas.microsoft.com/office/drawing/2014/main" id="{A774E5AE-1C28-9D97-780D-69EF6FBE942A}"/>
              </a:ext>
            </a:extLst>
          </p:cNvPr>
          <p:cNvSpPr/>
          <p:nvPr/>
        </p:nvSpPr>
        <p:spPr>
          <a:xfrm>
            <a:off x="10668000" y="47394"/>
            <a:ext cx="1524000" cy="45228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b="1" dirty="0">
                <a:latin typeface="Arial" panose="020B0604020202020204" pitchFamily="34" charset="0"/>
                <a:cs typeface="Arial" panose="020B0604020202020204" pitchFamily="34" charset="0"/>
              </a:rPr>
              <a:t>Pre-Read</a:t>
            </a:r>
          </a:p>
        </p:txBody>
      </p:sp>
    </p:spTree>
    <p:extLst>
      <p:ext uri="{BB962C8B-B14F-4D97-AF65-F5344CB8AC3E}">
        <p14:creationId xmlns:p14="http://schemas.microsoft.com/office/powerpoint/2010/main" val="195717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A6A2984-1834-4D9E-BF12-29E861031E9E}"/>
              </a:ext>
            </a:extLst>
          </p:cNvPr>
          <p:cNvSpPr>
            <a:spLocks noGrp="1"/>
          </p:cNvSpPr>
          <p:nvPr>
            <p:ph type="sldNum" sz="quarter" idx="10"/>
          </p:nvPr>
        </p:nvSpPr>
        <p:spPr/>
        <p:txBody>
          <a:bodyPr/>
          <a:lstStyle/>
          <a:p>
            <a:pPr marL="0" marR="0" lvl="0" indent="0" algn="r" defTabSz="914621" rtl="0" eaLnBrk="1" fontAlgn="auto" latinLnBrk="0" hangingPunct="1">
              <a:lnSpc>
                <a:spcPct val="100000"/>
              </a:lnSpc>
              <a:spcBef>
                <a:spcPts val="0"/>
              </a:spcBef>
              <a:spcAft>
                <a:spcPts val="0"/>
              </a:spcAft>
              <a:buClrTx/>
              <a:buSzTx/>
              <a:buFontTx/>
              <a:buNone/>
              <a:tabLst/>
              <a:defRPr/>
            </a:pPr>
            <a:fld id="{1DA5DC8A-9C71-4AEC-9B48-12A2D7976293}" type="slidenum">
              <a:rPr kumimoji="0" lang="en-US" altLang="en-US" sz="1065"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621" rtl="0" eaLnBrk="1" fontAlgn="auto" latinLnBrk="0" hangingPunct="1">
                <a:lnSpc>
                  <a:spcPct val="100000"/>
                </a:lnSpc>
                <a:spcBef>
                  <a:spcPts val="0"/>
                </a:spcBef>
                <a:spcAft>
                  <a:spcPts val="0"/>
                </a:spcAft>
                <a:buClrTx/>
                <a:buSzTx/>
                <a:buFontTx/>
                <a:buNone/>
                <a:tabLst/>
                <a:defRPr/>
              </a:pPr>
              <a:t>11</a:t>
            </a:fld>
            <a:endParaRPr kumimoji="0" lang="en-US" altLang="en-US" sz="1065"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Title 3">
            <a:extLst>
              <a:ext uri="{FF2B5EF4-FFF2-40B4-BE49-F238E27FC236}">
                <a16:creationId xmlns:a16="http://schemas.microsoft.com/office/drawing/2014/main" id="{5965842B-E3FB-478F-AF7C-0ADD8653FAC7}"/>
              </a:ext>
            </a:extLst>
          </p:cNvPr>
          <p:cNvSpPr>
            <a:spLocks noGrp="1"/>
          </p:cNvSpPr>
          <p:nvPr>
            <p:ph type="title"/>
          </p:nvPr>
        </p:nvSpPr>
        <p:spPr/>
        <p:txBody>
          <a:bodyPr/>
          <a:lstStyle/>
          <a:p>
            <a:r>
              <a:rPr lang="en-US" sz="3200" dirty="0"/>
              <a:t>Hypothesis Testing Strategy for Alternative Endpoint</a:t>
            </a:r>
          </a:p>
        </p:txBody>
      </p:sp>
      <p:sp>
        <p:nvSpPr>
          <p:cNvPr id="30" name="TextBox 29">
            <a:extLst>
              <a:ext uri="{FF2B5EF4-FFF2-40B4-BE49-F238E27FC236}">
                <a16:creationId xmlns:a16="http://schemas.microsoft.com/office/drawing/2014/main" id="{5921627E-D87E-778D-0A48-BD8EF547AF17}"/>
              </a:ext>
            </a:extLst>
          </p:cNvPr>
          <p:cNvSpPr txBox="1"/>
          <p:nvPr/>
        </p:nvSpPr>
        <p:spPr>
          <a:xfrm>
            <a:off x="6049415" y="4259137"/>
            <a:ext cx="3299113" cy="946413"/>
          </a:xfrm>
          <a:prstGeom prst="rect">
            <a:avLst/>
          </a:prstGeom>
          <a:gradFill flip="none" rotWithShape="1">
            <a:gsLst>
              <a:gs pos="0">
                <a:schemeClr val="bg1">
                  <a:lumMod val="95000"/>
                </a:schemeClr>
              </a:gs>
              <a:gs pos="50000">
                <a:schemeClr val="bg1">
                  <a:lumMod val="95000"/>
                </a:schemeClr>
              </a:gs>
              <a:gs pos="100000">
                <a:schemeClr val="bg1">
                  <a:lumMod val="95000"/>
                </a:schemeClr>
              </a:gs>
            </a:gsLst>
            <a:lin ang="2700000" scaled="1"/>
            <a:tileRect/>
          </a:gradFill>
          <a:ln>
            <a:noFill/>
          </a:ln>
        </p:spPr>
        <p:txBody>
          <a:bodyPr wrap="square" rtlCol="0">
            <a:spAutoFit/>
          </a:bodyPr>
          <a:lstStyle/>
          <a:p>
            <a:pPr>
              <a:spcBef>
                <a:spcPts val="300"/>
              </a:spcBef>
            </a:pPr>
            <a:r>
              <a:rPr lang="en-US" sz="1200" dirty="0">
                <a:solidFill>
                  <a:schemeClr val="tx1"/>
                </a:solidFill>
              </a:rPr>
              <a:t>PE1</a:t>
            </a:r>
            <a:r>
              <a:rPr lang="en-US" sz="1200" dirty="0"/>
              <a:t>: Fibrosis improvement triple vs placebo</a:t>
            </a:r>
          </a:p>
          <a:p>
            <a:pPr>
              <a:spcBef>
                <a:spcPts val="300"/>
              </a:spcBef>
            </a:pPr>
            <a:r>
              <a:rPr lang="en-US" sz="1200" dirty="0">
                <a:solidFill>
                  <a:schemeClr val="tx1"/>
                </a:solidFill>
              </a:rPr>
              <a:t>PE2</a:t>
            </a:r>
            <a:r>
              <a:rPr lang="en-US" sz="1200" dirty="0"/>
              <a:t>: NASH resolution triple vs placebo</a:t>
            </a:r>
          </a:p>
          <a:p>
            <a:pPr>
              <a:spcBef>
                <a:spcPts val="300"/>
              </a:spcBef>
            </a:pPr>
            <a:r>
              <a:rPr lang="en-US" sz="1200" dirty="0">
                <a:solidFill>
                  <a:schemeClr val="tx1"/>
                </a:solidFill>
              </a:rPr>
              <a:t>SE1</a:t>
            </a:r>
            <a:r>
              <a:rPr lang="en-US" sz="1200" dirty="0"/>
              <a:t>: Fibrosis improvement triple vs SEMA</a:t>
            </a:r>
          </a:p>
          <a:p>
            <a:pPr>
              <a:spcBef>
                <a:spcPts val="300"/>
              </a:spcBef>
            </a:pPr>
            <a:r>
              <a:rPr lang="en-US" sz="1200" dirty="0">
                <a:solidFill>
                  <a:schemeClr val="tx1"/>
                </a:solidFill>
              </a:rPr>
              <a:t>SE2</a:t>
            </a:r>
            <a:r>
              <a:rPr lang="en-US" sz="1200" dirty="0"/>
              <a:t>: NASH resolution triple vs FDC</a:t>
            </a:r>
          </a:p>
        </p:txBody>
      </p:sp>
      <p:grpSp>
        <p:nvGrpSpPr>
          <p:cNvPr id="33" name="Group 32">
            <a:extLst>
              <a:ext uri="{FF2B5EF4-FFF2-40B4-BE49-F238E27FC236}">
                <a16:creationId xmlns:a16="http://schemas.microsoft.com/office/drawing/2014/main" id="{56E763E9-E68A-AC20-1AD3-A5866D7065F8}"/>
              </a:ext>
            </a:extLst>
          </p:cNvPr>
          <p:cNvGrpSpPr/>
          <p:nvPr/>
        </p:nvGrpSpPr>
        <p:grpSpPr>
          <a:xfrm>
            <a:off x="2898332" y="3206409"/>
            <a:ext cx="2701189" cy="3031066"/>
            <a:chOff x="8365067" y="2675467"/>
            <a:chExt cx="2701189" cy="3031066"/>
          </a:xfrm>
        </p:grpSpPr>
        <p:grpSp>
          <p:nvGrpSpPr>
            <p:cNvPr id="29" name="Group 28">
              <a:extLst>
                <a:ext uri="{FF2B5EF4-FFF2-40B4-BE49-F238E27FC236}">
                  <a16:creationId xmlns:a16="http://schemas.microsoft.com/office/drawing/2014/main" id="{4BD3BDFC-951D-2FCF-7A6E-11ED93B6252F}"/>
                </a:ext>
              </a:extLst>
            </p:cNvPr>
            <p:cNvGrpSpPr/>
            <p:nvPr/>
          </p:nvGrpSpPr>
          <p:grpSpPr>
            <a:xfrm>
              <a:off x="8634774" y="2822896"/>
              <a:ext cx="2431482" cy="2799628"/>
              <a:chOff x="8705772" y="1607151"/>
              <a:chExt cx="2431482" cy="2799628"/>
            </a:xfrm>
          </p:grpSpPr>
          <p:sp>
            <p:nvSpPr>
              <p:cNvPr id="2" name="Oval 1">
                <a:extLst>
                  <a:ext uri="{FF2B5EF4-FFF2-40B4-BE49-F238E27FC236}">
                    <a16:creationId xmlns:a16="http://schemas.microsoft.com/office/drawing/2014/main" id="{99E84225-CCCC-C5B2-B6DD-E375A01DC43F}"/>
                  </a:ext>
                </a:extLst>
              </p:cNvPr>
              <p:cNvSpPr>
                <a:spLocks noChangeAspect="1"/>
              </p:cNvSpPr>
              <p:nvPr/>
            </p:nvSpPr>
            <p:spPr>
              <a:xfrm>
                <a:off x="8932493" y="3658529"/>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 name="TextBox 4">
                <a:extLst>
                  <a:ext uri="{FF2B5EF4-FFF2-40B4-BE49-F238E27FC236}">
                    <a16:creationId xmlns:a16="http://schemas.microsoft.com/office/drawing/2014/main" id="{7E7FD2D9-F809-5E27-F1C9-5A1AECCC18D0}"/>
                  </a:ext>
                </a:extLst>
              </p:cNvPr>
              <p:cNvSpPr txBox="1"/>
              <p:nvPr/>
            </p:nvSpPr>
            <p:spPr>
              <a:xfrm>
                <a:off x="8918709" y="3760351"/>
                <a:ext cx="502920" cy="276999"/>
              </a:xfrm>
              <a:prstGeom prst="rect">
                <a:avLst/>
              </a:prstGeom>
              <a:noFill/>
            </p:spPr>
            <p:txBody>
              <a:bodyPr wrap="square" rtlCol="0">
                <a:spAutoFit/>
              </a:bodyPr>
              <a:lstStyle/>
              <a:p>
                <a:pPr algn="ctr"/>
                <a:r>
                  <a:rPr lang="en-US" sz="1200" dirty="0">
                    <a:solidFill>
                      <a:schemeClr val="accent5">
                        <a:lumMod val="75000"/>
                      </a:schemeClr>
                    </a:solidFill>
                  </a:rPr>
                  <a:t>SE1</a:t>
                </a:r>
              </a:p>
            </p:txBody>
          </p:sp>
          <p:sp>
            <p:nvSpPr>
              <p:cNvPr id="6" name="Oval 5">
                <a:extLst>
                  <a:ext uri="{FF2B5EF4-FFF2-40B4-BE49-F238E27FC236}">
                    <a16:creationId xmlns:a16="http://schemas.microsoft.com/office/drawing/2014/main" id="{F45B6DC7-8372-AD39-B50D-6941B94718CA}"/>
                  </a:ext>
                </a:extLst>
              </p:cNvPr>
              <p:cNvSpPr>
                <a:spLocks noChangeAspect="1"/>
              </p:cNvSpPr>
              <p:nvPr/>
            </p:nvSpPr>
            <p:spPr>
              <a:xfrm>
                <a:off x="10184558" y="3658529"/>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 name="TextBox 6">
                <a:extLst>
                  <a:ext uri="{FF2B5EF4-FFF2-40B4-BE49-F238E27FC236}">
                    <a16:creationId xmlns:a16="http://schemas.microsoft.com/office/drawing/2014/main" id="{7A7DB879-933F-DE41-33CD-51157735CEE8}"/>
                  </a:ext>
                </a:extLst>
              </p:cNvPr>
              <p:cNvSpPr txBox="1"/>
              <p:nvPr/>
            </p:nvSpPr>
            <p:spPr>
              <a:xfrm>
                <a:off x="10161698" y="3749719"/>
                <a:ext cx="502920" cy="276999"/>
              </a:xfrm>
              <a:prstGeom prst="rect">
                <a:avLst/>
              </a:prstGeom>
              <a:noFill/>
            </p:spPr>
            <p:txBody>
              <a:bodyPr wrap="square" rtlCol="0">
                <a:spAutoFit/>
              </a:bodyPr>
              <a:lstStyle/>
              <a:p>
                <a:pPr algn="ctr"/>
                <a:r>
                  <a:rPr lang="en-US" sz="1200" dirty="0">
                    <a:solidFill>
                      <a:schemeClr val="accent5">
                        <a:lumMod val="75000"/>
                      </a:schemeClr>
                    </a:solidFill>
                  </a:rPr>
                  <a:t>SE2</a:t>
                </a:r>
              </a:p>
            </p:txBody>
          </p:sp>
          <p:sp>
            <p:nvSpPr>
              <p:cNvPr id="8" name="Oval 7">
                <a:extLst>
                  <a:ext uri="{FF2B5EF4-FFF2-40B4-BE49-F238E27FC236}">
                    <a16:creationId xmlns:a16="http://schemas.microsoft.com/office/drawing/2014/main" id="{E5619E57-71FE-E98E-DF7F-8DE01EA5FBA9}"/>
                  </a:ext>
                </a:extLst>
              </p:cNvPr>
              <p:cNvSpPr>
                <a:spLocks noChangeAspect="1"/>
              </p:cNvSpPr>
              <p:nvPr/>
            </p:nvSpPr>
            <p:spPr>
              <a:xfrm>
                <a:off x="8927746" y="1858613"/>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TextBox 8">
                <a:extLst>
                  <a:ext uri="{FF2B5EF4-FFF2-40B4-BE49-F238E27FC236}">
                    <a16:creationId xmlns:a16="http://schemas.microsoft.com/office/drawing/2014/main" id="{486227F8-8005-34F8-61F8-9DD1CF44D844}"/>
                  </a:ext>
                </a:extLst>
              </p:cNvPr>
              <p:cNvSpPr txBox="1"/>
              <p:nvPr/>
            </p:nvSpPr>
            <p:spPr>
              <a:xfrm>
                <a:off x="8910949" y="1943401"/>
                <a:ext cx="529999" cy="276999"/>
              </a:xfrm>
              <a:prstGeom prst="rect">
                <a:avLst/>
              </a:prstGeom>
              <a:noFill/>
            </p:spPr>
            <p:txBody>
              <a:bodyPr wrap="square" rtlCol="0">
                <a:spAutoFit/>
              </a:bodyPr>
              <a:lstStyle/>
              <a:p>
                <a:pPr algn="ctr"/>
                <a:r>
                  <a:rPr lang="en-US" sz="1200" dirty="0">
                    <a:solidFill>
                      <a:schemeClr val="tx1"/>
                    </a:solidFill>
                  </a:rPr>
                  <a:t>PE1</a:t>
                </a:r>
              </a:p>
            </p:txBody>
          </p:sp>
          <p:sp>
            <p:nvSpPr>
              <p:cNvPr id="10" name="Oval 9">
                <a:extLst>
                  <a:ext uri="{FF2B5EF4-FFF2-40B4-BE49-F238E27FC236}">
                    <a16:creationId xmlns:a16="http://schemas.microsoft.com/office/drawing/2014/main" id="{4374B031-3B17-6167-196C-BECBD2AD5550}"/>
                  </a:ext>
                </a:extLst>
              </p:cNvPr>
              <p:cNvSpPr>
                <a:spLocks noChangeAspect="1"/>
              </p:cNvSpPr>
              <p:nvPr/>
            </p:nvSpPr>
            <p:spPr>
              <a:xfrm>
                <a:off x="10175521" y="1858613"/>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1" name="TextBox 10">
                <a:extLst>
                  <a:ext uri="{FF2B5EF4-FFF2-40B4-BE49-F238E27FC236}">
                    <a16:creationId xmlns:a16="http://schemas.microsoft.com/office/drawing/2014/main" id="{A1C68FC5-EDF6-45CC-2EBD-2801D83A80EE}"/>
                  </a:ext>
                </a:extLst>
              </p:cNvPr>
              <p:cNvSpPr txBox="1"/>
              <p:nvPr/>
            </p:nvSpPr>
            <p:spPr>
              <a:xfrm>
                <a:off x="10161698" y="1952205"/>
                <a:ext cx="502920" cy="276999"/>
              </a:xfrm>
              <a:prstGeom prst="rect">
                <a:avLst/>
              </a:prstGeom>
              <a:noFill/>
            </p:spPr>
            <p:txBody>
              <a:bodyPr wrap="square" rtlCol="0">
                <a:spAutoFit/>
              </a:bodyPr>
              <a:lstStyle/>
              <a:p>
                <a:pPr algn="ctr"/>
                <a:r>
                  <a:rPr lang="en-US" sz="1200" dirty="0">
                    <a:solidFill>
                      <a:schemeClr val="tx1"/>
                    </a:solidFill>
                  </a:rPr>
                  <a:t>PE2</a:t>
                </a:r>
              </a:p>
            </p:txBody>
          </p:sp>
          <p:cxnSp>
            <p:nvCxnSpPr>
              <p:cNvPr id="12" name="Straight Arrow Connector 11">
                <a:extLst>
                  <a:ext uri="{FF2B5EF4-FFF2-40B4-BE49-F238E27FC236}">
                    <a16:creationId xmlns:a16="http://schemas.microsoft.com/office/drawing/2014/main" id="{A10EED14-1E79-6515-7A71-826FE314DB53}"/>
                  </a:ext>
                </a:extLst>
              </p:cNvPr>
              <p:cNvCxnSpPr>
                <a:cxnSpLocks/>
                <a:stCxn id="8" idx="4"/>
                <a:endCxn id="2" idx="0"/>
              </p:cNvCxnSpPr>
              <p:nvPr/>
            </p:nvCxnSpPr>
            <p:spPr>
              <a:xfrm>
                <a:off x="9156346" y="2315813"/>
                <a:ext cx="4747" cy="134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879E719-010C-8A19-E0A3-B610557A7904}"/>
                  </a:ext>
                </a:extLst>
              </p:cNvPr>
              <p:cNvCxnSpPr>
                <a:cxnSpLocks/>
                <a:stCxn id="10" idx="4"/>
                <a:endCxn id="6" idx="0"/>
              </p:cNvCxnSpPr>
              <p:nvPr/>
            </p:nvCxnSpPr>
            <p:spPr>
              <a:xfrm>
                <a:off x="10404121" y="2315813"/>
                <a:ext cx="9037" cy="134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62561EF-B8B5-8F48-7DDB-0EA9156E4864}"/>
                  </a:ext>
                </a:extLst>
              </p:cNvPr>
              <p:cNvCxnSpPr>
                <a:cxnSpLocks/>
              </p:cNvCxnSpPr>
              <p:nvPr/>
            </p:nvCxnSpPr>
            <p:spPr>
              <a:xfrm flipV="1">
                <a:off x="9345754" y="2315813"/>
                <a:ext cx="860184" cy="128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B17EEED-3A5A-636D-CAED-420339E42C6C}"/>
                  </a:ext>
                </a:extLst>
              </p:cNvPr>
              <p:cNvSpPr txBox="1"/>
              <p:nvPr/>
            </p:nvSpPr>
            <p:spPr>
              <a:xfrm>
                <a:off x="10390599" y="2818637"/>
                <a:ext cx="746655" cy="276999"/>
              </a:xfrm>
              <a:prstGeom prst="rect">
                <a:avLst/>
              </a:prstGeom>
              <a:noFill/>
            </p:spPr>
            <p:txBody>
              <a:bodyPr wrap="square" rtlCol="0">
                <a:spAutoFit/>
              </a:bodyPr>
              <a:lstStyle/>
              <a:p>
                <a:r>
                  <a:rPr lang="en-US" sz="1200" dirty="0"/>
                  <a:t>0.0002</a:t>
                </a:r>
              </a:p>
            </p:txBody>
          </p:sp>
          <p:sp>
            <p:nvSpPr>
              <p:cNvPr id="16" name="TextBox 15">
                <a:extLst>
                  <a:ext uri="{FF2B5EF4-FFF2-40B4-BE49-F238E27FC236}">
                    <a16:creationId xmlns:a16="http://schemas.microsoft.com/office/drawing/2014/main" id="{F5B27D33-CD9D-C4CA-D864-784E5F6A2EC2}"/>
                  </a:ext>
                </a:extLst>
              </p:cNvPr>
              <p:cNvSpPr txBox="1"/>
              <p:nvPr/>
            </p:nvSpPr>
            <p:spPr>
              <a:xfrm>
                <a:off x="8705772" y="2779219"/>
                <a:ext cx="516270" cy="276999"/>
              </a:xfrm>
              <a:prstGeom prst="rect">
                <a:avLst/>
              </a:prstGeom>
              <a:noFill/>
            </p:spPr>
            <p:txBody>
              <a:bodyPr wrap="square" rtlCol="0">
                <a:spAutoFit/>
              </a:bodyPr>
              <a:lstStyle/>
              <a:p>
                <a:pPr algn="ctr"/>
                <a:r>
                  <a:rPr lang="en-US" sz="1200" dirty="0"/>
                  <a:t>0.5</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B6CFFFB-D8F6-F001-E538-F9A09BFA9797}"/>
                      </a:ext>
                    </a:extLst>
                  </p:cNvPr>
                  <p:cNvSpPr txBox="1"/>
                  <p:nvPr/>
                </p:nvSpPr>
                <p:spPr>
                  <a:xfrm>
                    <a:off x="8941569" y="1607151"/>
                    <a:ext cx="457200"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ea typeface="Cambria Math" panose="02040503050406030204" pitchFamily="18" charset="0"/>
                            </a:rPr>
                            <m:t>𝛼</m:t>
                          </m:r>
                        </m:oMath>
                      </m:oMathPara>
                    </a14:m>
                    <a:endParaRPr lang="en-US" sz="1200" dirty="0"/>
                  </a:p>
                </p:txBody>
              </p:sp>
            </mc:Choice>
            <mc:Fallback xmlns="">
              <p:sp>
                <p:nvSpPr>
                  <p:cNvPr id="17" name="TextBox 16">
                    <a:extLst>
                      <a:ext uri="{FF2B5EF4-FFF2-40B4-BE49-F238E27FC236}">
                        <a16:creationId xmlns:a16="http://schemas.microsoft.com/office/drawing/2014/main" id="{BB6CFFFB-D8F6-F001-E538-F9A09BFA9797}"/>
                      </a:ext>
                    </a:extLst>
                  </p:cNvPr>
                  <p:cNvSpPr txBox="1">
                    <a:spLocks noRot="1" noChangeAspect="1" noMove="1" noResize="1" noEditPoints="1" noAdjustHandles="1" noChangeArrowheads="1" noChangeShapeType="1" noTextEdit="1"/>
                  </p:cNvSpPr>
                  <p:nvPr/>
                </p:nvSpPr>
                <p:spPr>
                  <a:xfrm>
                    <a:off x="8941569" y="1607151"/>
                    <a:ext cx="457200" cy="276999"/>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98019CB-ACE8-8DF7-31F5-833F1AE31BB0}"/>
                  </a:ext>
                </a:extLst>
              </p:cNvPr>
              <p:cNvSpPr txBox="1"/>
              <p:nvPr/>
            </p:nvSpPr>
            <p:spPr>
              <a:xfrm>
                <a:off x="8950606" y="4129780"/>
                <a:ext cx="457200" cy="276999"/>
              </a:xfrm>
              <a:prstGeom prst="rect">
                <a:avLst/>
              </a:prstGeom>
              <a:noFill/>
            </p:spPr>
            <p:txBody>
              <a:bodyPr wrap="square" rtlCol="0">
                <a:spAutoFit/>
              </a:bodyPr>
              <a:lstStyle/>
              <a:p>
                <a:pPr algn="ctr"/>
                <a:r>
                  <a:rPr lang="en-US" sz="1200" dirty="0"/>
                  <a:t>0</a:t>
                </a:r>
              </a:p>
            </p:txBody>
          </p:sp>
          <p:sp>
            <p:nvSpPr>
              <p:cNvPr id="19" name="TextBox 18">
                <a:extLst>
                  <a:ext uri="{FF2B5EF4-FFF2-40B4-BE49-F238E27FC236}">
                    <a16:creationId xmlns:a16="http://schemas.microsoft.com/office/drawing/2014/main" id="{EFE411F2-6E56-965C-8F69-7C7F94B6909B}"/>
                  </a:ext>
                </a:extLst>
              </p:cNvPr>
              <p:cNvSpPr txBox="1"/>
              <p:nvPr/>
            </p:nvSpPr>
            <p:spPr>
              <a:xfrm>
                <a:off x="10175521" y="4115522"/>
                <a:ext cx="457200" cy="276999"/>
              </a:xfrm>
              <a:prstGeom prst="rect">
                <a:avLst/>
              </a:prstGeom>
              <a:noFill/>
            </p:spPr>
            <p:txBody>
              <a:bodyPr wrap="square" rtlCol="0">
                <a:spAutoFit/>
              </a:bodyPr>
              <a:lstStyle/>
              <a:p>
                <a:pPr algn="ctr"/>
                <a:r>
                  <a:rPr lang="en-US" sz="1200"/>
                  <a:t>0</a:t>
                </a:r>
              </a:p>
            </p:txBody>
          </p:sp>
          <p:cxnSp>
            <p:nvCxnSpPr>
              <p:cNvPr id="20" name="Straight Arrow Connector 19">
                <a:extLst>
                  <a:ext uri="{FF2B5EF4-FFF2-40B4-BE49-F238E27FC236}">
                    <a16:creationId xmlns:a16="http://schemas.microsoft.com/office/drawing/2014/main" id="{0B397DF9-4602-3832-2FF5-82B6DEF3E21F}"/>
                  </a:ext>
                </a:extLst>
              </p:cNvPr>
              <p:cNvCxnSpPr>
                <a:cxnSpLocks/>
                <a:stCxn id="8" idx="6"/>
                <a:endCxn id="11" idx="1"/>
              </p:cNvCxnSpPr>
              <p:nvPr/>
            </p:nvCxnSpPr>
            <p:spPr>
              <a:xfrm>
                <a:off x="9384946" y="2087213"/>
                <a:ext cx="776752" cy="3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D39A37E-5946-B3D4-178A-04EEDB0CD409}"/>
                  </a:ext>
                </a:extLst>
              </p:cNvPr>
              <p:cNvSpPr txBox="1"/>
              <p:nvPr/>
            </p:nvSpPr>
            <p:spPr>
              <a:xfrm>
                <a:off x="9558525" y="1778560"/>
                <a:ext cx="457200" cy="276999"/>
              </a:xfrm>
              <a:prstGeom prst="rect">
                <a:avLst/>
              </a:prstGeom>
              <a:noFill/>
            </p:spPr>
            <p:txBody>
              <a:bodyPr wrap="square" rtlCol="0">
                <a:spAutoFit/>
              </a:bodyPr>
              <a:lstStyle/>
              <a:p>
                <a:pPr algn="ctr"/>
                <a:r>
                  <a:rPr lang="en-US" sz="1200"/>
                  <a:t>0.5</a:t>
                </a:r>
              </a:p>
            </p:txBody>
          </p:sp>
          <p:cxnSp>
            <p:nvCxnSpPr>
              <p:cNvPr id="22" name="Straight Arrow Connector 21">
                <a:extLst>
                  <a:ext uri="{FF2B5EF4-FFF2-40B4-BE49-F238E27FC236}">
                    <a16:creationId xmlns:a16="http://schemas.microsoft.com/office/drawing/2014/main" id="{9C5B57BA-89E2-E7C5-B001-4F6863581C06}"/>
                  </a:ext>
                </a:extLst>
              </p:cNvPr>
              <p:cNvCxnSpPr>
                <a:cxnSpLocks/>
              </p:cNvCxnSpPr>
              <p:nvPr/>
            </p:nvCxnSpPr>
            <p:spPr>
              <a:xfrm flipH="1">
                <a:off x="9258326" y="2286984"/>
                <a:ext cx="895353" cy="1301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2793818-135A-A2B6-93AD-350D99E78760}"/>
                  </a:ext>
                </a:extLst>
              </p:cNvPr>
              <p:cNvSpPr txBox="1"/>
              <p:nvPr/>
            </p:nvSpPr>
            <p:spPr>
              <a:xfrm>
                <a:off x="10146995" y="1607151"/>
                <a:ext cx="457200" cy="276999"/>
              </a:xfrm>
              <a:prstGeom prst="rect">
                <a:avLst/>
              </a:prstGeom>
              <a:noFill/>
            </p:spPr>
            <p:txBody>
              <a:bodyPr wrap="square" rtlCol="0">
                <a:spAutoFit/>
              </a:bodyPr>
              <a:lstStyle/>
              <a:p>
                <a:pPr algn="ctr"/>
                <a:r>
                  <a:rPr lang="en-US" sz="1200"/>
                  <a:t>0</a:t>
                </a:r>
              </a:p>
            </p:txBody>
          </p:sp>
          <p:cxnSp>
            <p:nvCxnSpPr>
              <p:cNvPr id="24" name="Straight Arrow Connector 23">
                <a:extLst>
                  <a:ext uri="{FF2B5EF4-FFF2-40B4-BE49-F238E27FC236}">
                    <a16:creationId xmlns:a16="http://schemas.microsoft.com/office/drawing/2014/main" id="{0C0030A5-CC67-43FC-4DB2-EAE91CDBCE43}"/>
                  </a:ext>
                </a:extLst>
              </p:cNvPr>
              <p:cNvCxnSpPr>
                <a:cxnSpLocks/>
                <a:endCxn id="7" idx="1"/>
              </p:cNvCxnSpPr>
              <p:nvPr/>
            </p:nvCxnSpPr>
            <p:spPr>
              <a:xfrm>
                <a:off x="9421311" y="3888219"/>
                <a:ext cx="740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32030C9-E942-99E7-BD3C-338035884896}"/>
                  </a:ext>
                </a:extLst>
              </p:cNvPr>
              <p:cNvSpPr txBox="1"/>
              <p:nvPr/>
            </p:nvSpPr>
            <p:spPr>
              <a:xfrm>
                <a:off x="9333833" y="3591767"/>
                <a:ext cx="799122" cy="276999"/>
              </a:xfrm>
              <a:prstGeom prst="rect">
                <a:avLst/>
              </a:prstGeom>
              <a:noFill/>
            </p:spPr>
            <p:txBody>
              <a:bodyPr wrap="square" lIns="91440" tIns="45720" rIns="91440" bIns="45720" rtlCol="0" anchor="t">
                <a:spAutoFit/>
              </a:bodyPr>
              <a:lstStyle/>
              <a:p>
                <a:pPr algn="ctr"/>
                <a:r>
                  <a:rPr lang="en-US" sz="1200"/>
                  <a:t>0.0002</a:t>
                </a:r>
              </a:p>
            </p:txBody>
          </p:sp>
          <p:sp>
            <p:nvSpPr>
              <p:cNvPr id="27" name="TextBox 26">
                <a:extLst>
                  <a:ext uri="{FF2B5EF4-FFF2-40B4-BE49-F238E27FC236}">
                    <a16:creationId xmlns:a16="http://schemas.microsoft.com/office/drawing/2014/main" id="{B7F5F0E3-6611-FD3F-7454-80CFAE35D01E}"/>
                  </a:ext>
                </a:extLst>
              </p:cNvPr>
              <p:cNvSpPr txBox="1"/>
              <p:nvPr/>
            </p:nvSpPr>
            <p:spPr>
              <a:xfrm>
                <a:off x="9135858" y="2604212"/>
                <a:ext cx="746655" cy="276999"/>
              </a:xfrm>
              <a:prstGeom prst="rect">
                <a:avLst/>
              </a:prstGeom>
              <a:noFill/>
            </p:spPr>
            <p:txBody>
              <a:bodyPr wrap="square" rtlCol="0">
                <a:spAutoFit/>
              </a:bodyPr>
              <a:lstStyle/>
              <a:p>
                <a:pPr algn="ctr"/>
                <a:r>
                  <a:rPr lang="en-US" sz="1200"/>
                  <a:t>0.9998</a:t>
                </a:r>
              </a:p>
            </p:txBody>
          </p:sp>
          <p:sp>
            <p:nvSpPr>
              <p:cNvPr id="28" name="TextBox 27">
                <a:extLst>
                  <a:ext uri="{FF2B5EF4-FFF2-40B4-BE49-F238E27FC236}">
                    <a16:creationId xmlns:a16="http://schemas.microsoft.com/office/drawing/2014/main" id="{D666FD34-AD8A-02DE-559B-BA65D0737529}"/>
                  </a:ext>
                </a:extLst>
              </p:cNvPr>
              <p:cNvSpPr txBox="1"/>
              <p:nvPr/>
            </p:nvSpPr>
            <p:spPr>
              <a:xfrm>
                <a:off x="9655088" y="2922680"/>
                <a:ext cx="746655" cy="276999"/>
              </a:xfrm>
              <a:prstGeom prst="rect">
                <a:avLst/>
              </a:prstGeom>
              <a:noFill/>
            </p:spPr>
            <p:txBody>
              <a:bodyPr wrap="square" rtlCol="0">
                <a:spAutoFit/>
              </a:bodyPr>
              <a:lstStyle/>
              <a:p>
                <a:pPr algn="ctr"/>
                <a:r>
                  <a:rPr lang="en-US" sz="1200" dirty="0"/>
                  <a:t>0.9998</a:t>
                </a:r>
              </a:p>
            </p:txBody>
          </p:sp>
        </p:grpSp>
        <p:sp>
          <p:nvSpPr>
            <p:cNvPr id="32" name="Rectangle 31">
              <a:extLst>
                <a:ext uri="{FF2B5EF4-FFF2-40B4-BE49-F238E27FC236}">
                  <a16:creationId xmlns:a16="http://schemas.microsoft.com/office/drawing/2014/main" id="{C4B3B758-DF7C-0EC6-CDA2-F4997C36E775}"/>
                </a:ext>
              </a:extLst>
            </p:cNvPr>
            <p:cNvSpPr/>
            <p:nvPr/>
          </p:nvSpPr>
          <p:spPr>
            <a:xfrm>
              <a:off x="8365067" y="2675467"/>
              <a:ext cx="2692400" cy="3031066"/>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dirty="0">
                <a:latin typeface="Arial" panose="020B0604020202020204" pitchFamily="34" charset="0"/>
                <a:cs typeface="Arial" panose="020B0604020202020204" pitchFamily="34" charset="0"/>
              </a:endParaRPr>
            </a:p>
          </p:txBody>
        </p:sp>
      </p:grpSp>
      <p:sp>
        <p:nvSpPr>
          <p:cNvPr id="34" name="TextBox 33">
            <a:extLst>
              <a:ext uri="{FF2B5EF4-FFF2-40B4-BE49-F238E27FC236}">
                <a16:creationId xmlns:a16="http://schemas.microsoft.com/office/drawing/2014/main" id="{9A82DDD9-1037-21DF-0B40-37BD2E2C5DE0}"/>
              </a:ext>
            </a:extLst>
          </p:cNvPr>
          <p:cNvSpPr txBox="1"/>
          <p:nvPr/>
        </p:nvSpPr>
        <p:spPr>
          <a:xfrm>
            <a:off x="503667" y="1352756"/>
            <a:ext cx="11118062" cy="1477328"/>
          </a:xfrm>
          <a:prstGeom prst="rect">
            <a:avLst/>
          </a:prstGeom>
          <a:noFill/>
        </p:spPr>
        <p:txBody>
          <a:bodyPr wrap="square" lIns="91440" tIns="45720" rIns="91440" bIns="45720" anchor="t">
            <a:spAutoFit/>
          </a:bodyPr>
          <a:lstStyle/>
          <a:p>
            <a:pPr marR="0" lvl="0" algn="l" defTabSz="1217072" rtl="0" eaLnBrk="0" fontAlgn="base" latinLnBrk="0" hangingPunct="0">
              <a:lnSpc>
                <a:spcPct val="100000"/>
              </a:lnSpc>
              <a:spcBef>
                <a:spcPct val="0"/>
              </a:spcBef>
              <a:spcAft>
                <a:spcPct val="0"/>
              </a:spcAft>
              <a:buClrTx/>
              <a:buSzTx/>
              <a:tabLst/>
              <a:defRPr/>
            </a:pPr>
            <a:endParaRPr lang="en-US" dirty="0">
              <a:solidFill>
                <a:srgbClr val="000000"/>
              </a:solidFill>
              <a:latin typeface="Arial"/>
              <a:cs typeface="Arial"/>
            </a:endParaRPr>
          </a:p>
          <a:p>
            <a:pPr marL="285750" indent="-285750" defTabSz="1217072" eaLnBrk="0" fontAlgn="base" hangingPunct="0">
              <a:spcAft>
                <a:spcPct val="0"/>
              </a:spcAft>
              <a:buFont typeface="Arial" panose="020B0604020202020204" pitchFamily="34" charset="0"/>
              <a:buChar char="•"/>
              <a:defRPr/>
            </a:pPr>
            <a:r>
              <a:rPr lang="en-US" dirty="0">
                <a:solidFill>
                  <a:srgbClr val="000000"/>
                </a:solidFill>
                <a:latin typeface="Arial"/>
                <a:cs typeface="Arial"/>
              </a:rPr>
              <a:t>For Dual primary endpoints for fibrosis improvement OR NASH resolution, we would employ a graphical testing procedure </a:t>
            </a:r>
          </a:p>
          <a:p>
            <a:pPr marL="285750" indent="-285750" defTabSz="1217072" eaLnBrk="0" fontAlgn="base" hangingPunct="0">
              <a:spcAft>
                <a:spcPct val="0"/>
              </a:spcAft>
              <a:buFont typeface="Arial" panose="020B0604020202020204" pitchFamily="34" charset="0"/>
              <a:buChar char="•"/>
              <a:defRPr/>
            </a:pPr>
            <a:r>
              <a:rPr lang="en-US" dirty="0">
                <a:solidFill>
                  <a:schemeClr val="tx1"/>
                </a:solidFill>
              </a:rPr>
              <a:t>Converting from a co-primary to dual primary endpoints will increase overall study power in WAYFIND</a:t>
            </a:r>
          </a:p>
          <a:p>
            <a:pPr defTabSz="1217072" eaLnBrk="0" fontAlgn="base" hangingPunct="0">
              <a:spcAft>
                <a:spcPct val="0"/>
              </a:spcAft>
              <a:defRPr/>
            </a:pPr>
            <a:endParaRPr lang="en-US" dirty="0">
              <a:solidFill>
                <a:schemeClr val="tx1"/>
              </a:solidFill>
            </a:endParaRPr>
          </a:p>
        </p:txBody>
      </p:sp>
      <p:sp>
        <p:nvSpPr>
          <p:cNvPr id="35" name="Rectangle 34">
            <a:extLst>
              <a:ext uri="{FF2B5EF4-FFF2-40B4-BE49-F238E27FC236}">
                <a16:creationId xmlns:a16="http://schemas.microsoft.com/office/drawing/2014/main" id="{B7CDED2E-28FB-9F74-BB86-00BEFA3B0A73}"/>
              </a:ext>
            </a:extLst>
          </p:cNvPr>
          <p:cNvSpPr/>
          <p:nvPr/>
        </p:nvSpPr>
        <p:spPr>
          <a:xfrm>
            <a:off x="10668000" y="88491"/>
            <a:ext cx="1524000" cy="45228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b="1" dirty="0">
                <a:latin typeface="Arial" panose="020B0604020202020204" pitchFamily="34" charset="0"/>
                <a:cs typeface="Arial" panose="020B0604020202020204" pitchFamily="34" charset="0"/>
              </a:rPr>
              <a:t>Pre-Read</a:t>
            </a:r>
          </a:p>
        </p:txBody>
      </p:sp>
    </p:spTree>
    <p:extLst>
      <p:ext uri="{BB962C8B-B14F-4D97-AF65-F5344CB8AC3E}">
        <p14:creationId xmlns:p14="http://schemas.microsoft.com/office/powerpoint/2010/main" val="773671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A6A2984-1834-4D9E-BF12-29E861031E9E}"/>
              </a:ext>
            </a:extLst>
          </p:cNvPr>
          <p:cNvSpPr>
            <a:spLocks noGrp="1"/>
          </p:cNvSpPr>
          <p:nvPr>
            <p:ph type="sldNum" sz="quarter" idx="10"/>
          </p:nvPr>
        </p:nvSpPr>
        <p:spPr/>
        <p:txBody>
          <a:bodyPr/>
          <a:lstStyle/>
          <a:p>
            <a:pPr marL="0" marR="0" lvl="0" indent="0" algn="r" defTabSz="914621" rtl="0" eaLnBrk="1" fontAlgn="auto" latinLnBrk="0" hangingPunct="1">
              <a:lnSpc>
                <a:spcPct val="100000"/>
              </a:lnSpc>
              <a:spcBef>
                <a:spcPts val="0"/>
              </a:spcBef>
              <a:spcAft>
                <a:spcPts val="0"/>
              </a:spcAft>
              <a:buClrTx/>
              <a:buSzTx/>
              <a:buFontTx/>
              <a:buNone/>
              <a:tabLst/>
              <a:defRPr/>
            </a:pPr>
            <a:fld id="{1DA5DC8A-9C71-4AEC-9B48-12A2D7976293}" type="slidenum">
              <a:rPr kumimoji="0" lang="en-US" altLang="en-US" sz="1065"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621" rtl="0" eaLnBrk="1" fontAlgn="auto" latinLnBrk="0" hangingPunct="1">
                <a:lnSpc>
                  <a:spcPct val="100000"/>
                </a:lnSpc>
                <a:spcBef>
                  <a:spcPts val="0"/>
                </a:spcBef>
                <a:spcAft>
                  <a:spcPts val="0"/>
                </a:spcAft>
                <a:buClrTx/>
                <a:buSzTx/>
                <a:buFontTx/>
                <a:buNone/>
                <a:tabLst/>
                <a:defRPr/>
              </a:pPr>
              <a:t>12</a:t>
            </a:fld>
            <a:endParaRPr kumimoji="0" lang="en-US" altLang="en-US" sz="1065"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Title 3">
            <a:extLst>
              <a:ext uri="{FF2B5EF4-FFF2-40B4-BE49-F238E27FC236}">
                <a16:creationId xmlns:a16="http://schemas.microsoft.com/office/drawing/2014/main" id="{5965842B-E3FB-478F-AF7C-0ADD8653FAC7}"/>
              </a:ext>
            </a:extLst>
          </p:cNvPr>
          <p:cNvSpPr>
            <a:spLocks noGrp="1"/>
          </p:cNvSpPr>
          <p:nvPr>
            <p:ph type="title"/>
          </p:nvPr>
        </p:nvSpPr>
        <p:spPr/>
        <p:txBody>
          <a:bodyPr/>
          <a:lstStyle/>
          <a:p>
            <a:r>
              <a:rPr lang="en-US"/>
              <a:t>How Graphical Testing Procedure Works</a:t>
            </a:r>
          </a:p>
        </p:txBody>
      </p:sp>
      <p:sp>
        <p:nvSpPr>
          <p:cNvPr id="25" name="TextBox 24">
            <a:extLst>
              <a:ext uri="{FF2B5EF4-FFF2-40B4-BE49-F238E27FC236}">
                <a16:creationId xmlns:a16="http://schemas.microsoft.com/office/drawing/2014/main" id="{E108843D-1DBF-476F-46CF-682D2F29E5B7}"/>
              </a:ext>
            </a:extLst>
          </p:cNvPr>
          <p:cNvSpPr txBox="1"/>
          <p:nvPr/>
        </p:nvSpPr>
        <p:spPr>
          <a:xfrm>
            <a:off x="734301" y="1410506"/>
            <a:ext cx="10994150" cy="369332"/>
          </a:xfrm>
          <a:prstGeom prst="rect">
            <a:avLst/>
          </a:prstGeom>
          <a:noFill/>
        </p:spPr>
        <p:txBody>
          <a:bodyPr wrap="square">
            <a:spAutoFit/>
          </a:bodyPr>
          <a:lstStyle/>
          <a:p>
            <a:pPr marR="0" lvl="0" algn="l" defTabSz="1217072" rtl="0" eaLnBrk="0" fontAlgn="base" latinLnBrk="0" hangingPunct="0">
              <a:lnSpc>
                <a:spcPct val="100000"/>
              </a:lnSpc>
              <a:spcBef>
                <a:spcPts val="1200"/>
              </a:spcBef>
              <a:spcAft>
                <a:spcPct val="0"/>
              </a:spcAft>
              <a:buClrTx/>
              <a:buSzTx/>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Graphical testing procedure:</a:t>
            </a:r>
          </a:p>
        </p:txBody>
      </p:sp>
      <p:sp>
        <p:nvSpPr>
          <p:cNvPr id="2" name="Oval 1">
            <a:extLst>
              <a:ext uri="{FF2B5EF4-FFF2-40B4-BE49-F238E27FC236}">
                <a16:creationId xmlns:a16="http://schemas.microsoft.com/office/drawing/2014/main" id="{99E84225-CCCC-C5B2-B6DD-E375A01DC43F}"/>
              </a:ext>
            </a:extLst>
          </p:cNvPr>
          <p:cNvSpPr>
            <a:spLocks noChangeAspect="1"/>
          </p:cNvSpPr>
          <p:nvPr/>
        </p:nvSpPr>
        <p:spPr>
          <a:xfrm>
            <a:off x="4394757" y="4494761"/>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 name="TextBox 4">
            <a:extLst>
              <a:ext uri="{FF2B5EF4-FFF2-40B4-BE49-F238E27FC236}">
                <a16:creationId xmlns:a16="http://schemas.microsoft.com/office/drawing/2014/main" id="{7E7FD2D9-F809-5E27-F1C9-5A1AECCC18D0}"/>
              </a:ext>
            </a:extLst>
          </p:cNvPr>
          <p:cNvSpPr txBox="1"/>
          <p:nvPr/>
        </p:nvSpPr>
        <p:spPr>
          <a:xfrm>
            <a:off x="4390010" y="4574225"/>
            <a:ext cx="47193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SE1</a:t>
            </a:r>
          </a:p>
        </p:txBody>
      </p:sp>
      <p:sp>
        <p:nvSpPr>
          <p:cNvPr id="6" name="Oval 5">
            <a:extLst>
              <a:ext uri="{FF2B5EF4-FFF2-40B4-BE49-F238E27FC236}">
                <a16:creationId xmlns:a16="http://schemas.microsoft.com/office/drawing/2014/main" id="{F45B6DC7-8372-AD39-B50D-6941B94718CA}"/>
              </a:ext>
            </a:extLst>
          </p:cNvPr>
          <p:cNvSpPr>
            <a:spLocks noChangeAspect="1"/>
          </p:cNvSpPr>
          <p:nvPr/>
        </p:nvSpPr>
        <p:spPr>
          <a:xfrm>
            <a:off x="5646822" y="4494761"/>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7" name="TextBox 6">
            <a:extLst>
              <a:ext uri="{FF2B5EF4-FFF2-40B4-BE49-F238E27FC236}">
                <a16:creationId xmlns:a16="http://schemas.microsoft.com/office/drawing/2014/main" id="{7A7DB879-933F-DE41-33CD-51157735CEE8}"/>
              </a:ext>
            </a:extLst>
          </p:cNvPr>
          <p:cNvSpPr txBox="1"/>
          <p:nvPr/>
        </p:nvSpPr>
        <p:spPr>
          <a:xfrm>
            <a:off x="5630008" y="4578219"/>
            <a:ext cx="50162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rPr>
              <a:t>SE2</a:t>
            </a:r>
          </a:p>
        </p:txBody>
      </p:sp>
      <p:sp>
        <p:nvSpPr>
          <p:cNvPr id="8" name="Oval 7">
            <a:extLst>
              <a:ext uri="{FF2B5EF4-FFF2-40B4-BE49-F238E27FC236}">
                <a16:creationId xmlns:a16="http://schemas.microsoft.com/office/drawing/2014/main" id="{E5619E57-71FE-E98E-DF7F-8DE01EA5FBA9}"/>
              </a:ext>
            </a:extLst>
          </p:cNvPr>
          <p:cNvSpPr>
            <a:spLocks noChangeAspect="1"/>
          </p:cNvSpPr>
          <p:nvPr/>
        </p:nvSpPr>
        <p:spPr>
          <a:xfrm>
            <a:off x="4382102" y="2498200"/>
            <a:ext cx="457200" cy="4572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486227F8-8005-34F8-61F8-9DD1CF44D844}"/>
              </a:ext>
            </a:extLst>
          </p:cNvPr>
          <p:cNvSpPr txBox="1"/>
          <p:nvPr/>
        </p:nvSpPr>
        <p:spPr>
          <a:xfrm>
            <a:off x="4367150" y="2599820"/>
            <a:ext cx="49479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rPr>
              <a:t>PE1</a:t>
            </a:r>
          </a:p>
        </p:txBody>
      </p:sp>
      <p:sp>
        <p:nvSpPr>
          <p:cNvPr id="10" name="Oval 9">
            <a:extLst>
              <a:ext uri="{FF2B5EF4-FFF2-40B4-BE49-F238E27FC236}">
                <a16:creationId xmlns:a16="http://schemas.microsoft.com/office/drawing/2014/main" id="{4374B031-3B17-6167-196C-BECBD2AD5550}"/>
              </a:ext>
            </a:extLst>
          </p:cNvPr>
          <p:cNvSpPr>
            <a:spLocks noChangeAspect="1"/>
          </p:cNvSpPr>
          <p:nvPr/>
        </p:nvSpPr>
        <p:spPr>
          <a:xfrm>
            <a:off x="5637785" y="24982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A1C68FC5-EDF6-45CC-2EBD-2801D83A80EE}"/>
              </a:ext>
            </a:extLst>
          </p:cNvPr>
          <p:cNvSpPr txBox="1"/>
          <p:nvPr/>
        </p:nvSpPr>
        <p:spPr>
          <a:xfrm>
            <a:off x="5601011" y="2588273"/>
            <a:ext cx="53978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rPr>
              <a:t>PE2</a:t>
            </a:r>
          </a:p>
        </p:txBody>
      </p:sp>
      <p:cxnSp>
        <p:nvCxnSpPr>
          <p:cNvPr id="12" name="Straight Arrow Connector 11">
            <a:extLst>
              <a:ext uri="{FF2B5EF4-FFF2-40B4-BE49-F238E27FC236}">
                <a16:creationId xmlns:a16="http://schemas.microsoft.com/office/drawing/2014/main" id="{A10EED14-1E79-6515-7A71-826FE314DB53}"/>
              </a:ext>
            </a:extLst>
          </p:cNvPr>
          <p:cNvCxnSpPr>
            <a:stCxn id="8" idx="4"/>
            <a:endCxn id="2" idx="0"/>
          </p:cNvCxnSpPr>
          <p:nvPr/>
        </p:nvCxnSpPr>
        <p:spPr>
          <a:xfrm>
            <a:off x="4610702" y="2955400"/>
            <a:ext cx="12655" cy="153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879E719-010C-8A19-E0A3-B610557A7904}"/>
              </a:ext>
            </a:extLst>
          </p:cNvPr>
          <p:cNvCxnSpPr>
            <a:cxnSpLocks/>
            <a:stCxn id="10" idx="4"/>
            <a:endCxn id="6" idx="0"/>
          </p:cNvCxnSpPr>
          <p:nvPr/>
        </p:nvCxnSpPr>
        <p:spPr>
          <a:xfrm>
            <a:off x="5866385" y="2955400"/>
            <a:ext cx="9037" cy="153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62561EF-B8B5-8F48-7DDB-0EA9156E4864}"/>
              </a:ext>
            </a:extLst>
          </p:cNvPr>
          <p:cNvCxnSpPr>
            <a:cxnSpLocks/>
          </p:cNvCxnSpPr>
          <p:nvPr/>
        </p:nvCxnSpPr>
        <p:spPr>
          <a:xfrm flipV="1">
            <a:off x="4808018" y="3023914"/>
            <a:ext cx="949092" cy="141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B17EEED-3A5A-636D-CAED-420339E42C6C}"/>
              </a:ext>
            </a:extLst>
          </p:cNvPr>
          <p:cNvSpPr txBox="1"/>
          <p:nvPr/>
        </p:nvSpPr>
        <p:spPr>
          <a:xfrm>
            <a:off x="5861629" y="3457636"/>
            <a:ext cx="74665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0.0002</a:t>
            </a:r>
          </a:p>
        </p:txBody>
      </p:sp>
      <p:sp>
        <p:nvSpPr>
          <p:cNvPr id="16" name="TextBox 15">
            <a:extLst>
              <a:ext uri="{FF2B5EF4-FFF2-40B4-BE49-F238E27FC236}">
                <a16:creationId xmlns:a16="http://schemas.microsoft.com/office/drawing/2014/main" id="{F5B27D33-CD9D-C4CA-D864-784E5F6A2EC2}"/>
              </a:ext>
            </a:extLst>
          </p:cNvPr>
          <p:cNvSpPr txBox="1"/>
          <p:nvPr/>
        </p:nvSpPr>
        <p:spPr>
          <a:xfrm>
            <a:off x="4117780" y="3457636"/>
            <a:ext cx="51627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0.5</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B6CFFFB-D8F6-F001-E538-F9A09BFA9797}"/>
                  </a:ext>
                </a:extLst>
              </p:cNvPr>
              <p:cNvSpPr txBox="1"/>
              <p:nvPr/>
            </p:nvSpPr>
            <p:spPr>
              <a:xfrm>
                <a:off x="4404744" y="2207966"/>
                <a:ext cx="4572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𝛼</m:t>
                      </m:r>
                    </m:oMath>
                  </m:oMathPara>
                </a14:m>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mc:Choice>
        <mc:Fallback xmlns="">
          <p:sp>
            <p:nvSpPr>
              <p:cNvPr id="17" name="TextBox 16">
                <a:extLst>
                  <a:ext uri="{FF2B5EF4-FFF2-40B4-BE49-F238E27FC236}">
                    <a16:creationId xmlns:a16="http://schemas.microsoft.com/office/drawing/2014/main" id="{BB6CFFFB-D8F6-F001-E538-F9A09BFA9797}"/>
                  </a:ext>
                </a:extLst>
              </p:cNvPr>
              <p:cNvSpPr txBox="1">
                <a:spLocks noRot="1" noChangeAspect="1" noMove="1" noResize="1" noEditPoints="1" noAdjustHandles="1" noChangeArrowheads="1" noChangeShapeType="1" noTextEdit="1"/>
              </p:cNvSpPr>
              <p:nvPr/>
            </p:nvSpPr>
            <p:spPr>
              <a:xfrm>
                <a:off x="4404744" y="2207966"/>
                <a:ext cx="457200" cy="307777"/>
              </a:xfrm>
              <a:prstGeom prst="rect">
                <a:avLst/>
              </a:prstGeom>
              <a:blipFill>
                <a:blip r:embed="rId3"/>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98019CB-ACE8-8DF7-31F5-833F1AE31BB0}"/>
              </a:ext>
            </a:extLst>
          </p:cNvPr>
          <p:cNvSpPr txBox="1"/>
          <p:nvPr/>
        </p:nvSpPr>
        <p:spPr>
          <a:xfrm>
            <a:off x="4412870" y="4995508"/>
            <a:ext cx="4572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0</a:t>
            </a:r>
          </a:p>
        </p:txBody>
      </p:sp>
      <p:sp>
        <p:nvSpPr>
          <p:cNvPr id="19" name="TextBox 18">
            <a:extLst>
              <a:ext uri="{FF2B5EF4-FFF2-40B4-BE49-F238E27FC236}">
                <a16:creationId xmlns:a16="http://schemas.microsoft.com/office/drawing/2014/main" id="{EFE411F2-6E56-965C-8F69-7C7F94B6909B}"/>
              </a:ext>
            </a:extLst>
          </p:cNvPr>
          <p:cNvSpPr txBox="1"/>
          <p:nvPr/>
        </p:nvSpPr>
        <p:spPr>
          <a:xfrm>
            <a:off x="5637785" y="4981250"/>
            <a:ext cx="4572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0</a:t>
            </a:r>
          </a:p>
        </p:txBody>
      </p:sp>
      <p:cxnSp>
        <p:nvCxnSpPr>
          <p:cNvPr id="20" name="Straight Arrow Connector 19">
            <a:extLst>
              <a:ext uri="{FF2B5EF4-FFF2-40B4-BE49-F238E27FC236}">
                <a16:creationId xmlns:a16="http://schemas.microsoft.com/office/drawing/2014/main" id="{0B397DF9-4602-3832-2FF5-82B6DEF3E21F}"/>
              </a:ext>
            </a:extLst>
          </p:cNvPr>
          <p:cNvCxnSpPr>
            <a:cxnSpLocks/>
            <a:stCxn id="8" idx="6"/>
            <a:endCxn id="10" idx="2"/>
          </p:cNvCxnSpPr>
          <p:nvPr/>
        </p:nvCxnSpPr>
        <p:spPr>
          <a:xfrm>
            <a:off x="4839302" y="2726800"/>
            <a:ext cx="798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D39A37E-5946-B3D4-178A-04EEDB0CD409}"/>
              </a:ext>
            </a:extLst>
          </p:cNvPr>
          <p:cNvSpPr txBox="1"/>
          <p:nvPr/>
        </p:nvSpPr>
        <p:spPr>
          <a:xfrm>
            <a:off x="5010367" y="2399970"/>
            <a:ext cx="4572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0.5</a:t>
            </a:r>
          </a:p>
        </p:txBody>
      </p:sp>
      <p:cxnSp>
        <p:nvCxnSpPr>
          <p:cNvPr id="22" name="Straight Arrow Connector 21">
            <a:extLst>
              <a:ext uri="{FF2B5EF4-FFF2-40B4-BE49-F238E27FC236}">
                <a16:creationId xmlns:a16="http://schemas.microsoft.com/office/drawing/2014/main" id="{9C5B57BA-89E2-E7C5-B001-4F6863581C06}"/>
              </a:ext>
            </a:extLst>
          </p:cNvPr>
          <p:cNvCxnSpPr>
            <a:cxnSpLocks/>
          </p:cNvCxnSpPr>
          <p:nvPr/>
        </p:nvCxnSpPr>
        <p:spPr>
          <a:xfrm flipH="1">
            <a:off x="4720590" y="2998276"/>
            <a:ext cx="973471" cy="1426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2793818-135A-A2B6-93AD-350D99E78760}"/>
              </a:ext>
            </a:extLst>
          </p:cNvPr>
          <p:cNvSpPr txBox="1"/>
          <p:nvPr/>
        </p:nvSpPr>
        <p:spPr>
          <a:xfrm>
            <a:off x="5638800" y="2246215"/>
            <a:ext cx="4572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0</a:t>
            </a:r>
          </a:p>
        </p:txBody>
      </p:sp>
      <p:cxnSp>
        <p:nvCxnSpPr>
          <p:cNvPr id="24" name="Straight Arrow Connector 23">
            <a:extLst>
              <a:ext uri="{FF2B5EF4-FFF2-40B4-BE49-F238E27FC236}">
                <a16:creationId xmlns:a16="http://schemas.microsoft.com/office/drawing/2014/main" id="{0C0030A5-CC67-43FC-4DB2-EAE91CDBCE43}"/>
              </a:ext>
            </a:extLst>
          </p:cNvPr>
          <p:cNvCxnSpPr>
            <a:cxnSpLocks/>
            <a:stCxn id="2" idx="6"/>
            <a:endCxn id="6" idx="2"/>
          </p:cNvCxnSpPr>
          <p:nvPr/>
        </p:nvCxnSpPr>
        <p:spPr>
          <a:xfrm>
            <a:off x="4851957" y="4723361"/>
            <a:ext cx="794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32030C9-E942-99E7-BD3C-338035884896}"/>
              </a:ext>
            </a:extLst>
          </p:cNvPr>
          <p:cNvSpPr txBox="1"/>
          <p:nvPr/>
        </p:nvSpPr>
        <p:spPr>
          <a:xfrm>
            <a:off x="4861940" y="4432369"/>
            <a:ext cx="77489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0.0002</a:t>
            </a:r>
          </a:p>
        </p:txBody>
      </p:sp>
      <p:sp>
        <p:nvSpPr>
          <p:cNvPr id="27" name="TextBox 26">
            <a:extLst>
              <a:ext uri="{FF2B5EF4-FFF2-40B4-BE49-F238E27FC236}">
                <a16:creationId xmlns:a16="http://schemas.microsoft.com/office/drawing/2014/main" id="{B7F5F0E3-6611-FD3F-7454-80CFAE35D01E}"/>
              </a:ext>
            </a:extLst>
          </p:cNvPr>
          <p:cNvSpPr txBox="1"/>
          <p:nvPr/>
        </p:nvSpPr>
        <p:spPr>
          <a:xfrm>
            <a:off x="4598122" y="3440444"/>
            <a:ext cx="74665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0.9998</a:t>
            </a:r>
          </a:p>
        </p:txBody>
      </p:sp>
      <p:sp>
        <p:nvSpPr>
          <p:cNvPr id="28" name="TextBox 27">
            <a:extLst>
              <a:ext uri="{FF2B5EF4-FFF2-40B4-BE49-F238E27FC236}">
                <a16:creationId xmlns:a16="http://schemas.microsoft.com/office/drawing/2014/main" id="{D666FD34-AD8A-02DE-559B-BA65D0737529}"/>
              </a:ext>
            </a:extLst>
          </p:cNvPr>
          <p:cNvSpPr txBox="1"/>
          <p:nvPr/>
        </p:nvSpPr>
        <p:spPr>
          <a:xfrm>
            <a:off x="5154277" y="3770216"/>
            <a:ext cx="74665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0.9998</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3BF3687-9E52-11FB-63A7-91089902ABA5}"/>
                  </a:ext>
                </a:extLst>
              </p:cNvPr>
              <p:cNvSpPr txBox="1"/>
              <p:nvPr/>
            </p:nvSpPr>
            <p:spPr>
              <a:xfrm>
                <a:off x="8606953" y="7217437"/>
                <a:ext cx="77897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m:t>0.5×</m:t>
                      </m:r>
                      <m:r>
                        <a:rPr kumimoji="0" lang="en-US" sz="1200" b="0" i="1"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m:t>𝛼</m:t>
                      </m:r>
                    </m:oMath>
                  </m:oMathPara>
                </a14:m>
                <a:endParaRPr kumimoji="0" lang="en-US" sz="1200" b="0" i="0" u="none" strike="noStrike" kern="1200" cap="none" spc="0" normalizeH="0" baseline="0" noProof="0">
                  <a:ln>
                    <a:noFill/>
                  </a:ln>
                  <a:solidFill>
                    <a:srgbClr val="000000"/>
                  </a:solidFill>
                  <a:effectLst/>
                  <a:uLnTx/>
                  <a:uFillTx/>
                  <a:latin typeface="Arial" panose="020B0604020202020204"/>
                  <a:cs typeface="+mn-cs"/>
                </a:endParaRPr>
              </a:p>
            </p:txBody>
          </p:sp>
        </mc:Choice>
        <mc:Fallback xmlns="">
          <p:sp>
            <p:nvSpPr>
              <p:cNvPr id="40" name="TextBox 39">
                <a:extLst>
                  <a:ext uri="{FF2B5EF4-FFF2-40B4-BE49-F238E27FC236}">
                    <a16:creationId xmlns:a16="http://schemas.microsoft.com/office/drawing/2014/main" id="{A3BF3687-9E52-11FB-63A7-91089902ABA5}"/>
                  </a:ext>
                </a:extLst>
              </p:cNvPr>
              <p:cNvSpPr txBox="1">
                <a:spLocks noRot="1" noChangeAspect="1" noMove="1" noResize="1" noEditPoints="1" noAdjustHandles="1" noChangeArrowheads="1" noChangeShapeType="1" noTextEdit="1"/>
              </p:cNvSpPr>
              <p:nvPr/>
            </p:nvSpPr>
            <p:spPr>
              <a:xfrm>
                <a:off x="8606953" y="7217437"/>
                <a:ext cx="77897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48016ED0-AE1E-31A8-0270-9D1DDEE348FA}"/>
                  </a:ext>
                </a:extLst>
              </p:cNvPr>
              <p:cNvSpPr txBox="1"/>
              <p:nvPr/>
            </p:nvSpPr>
            <p:spPr>
              <a:xfrm>
                <a:off x="1205483" y="2596486"/>
                <a:ext cx="2398755" cy="183127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a:ea typeface="+mn-ea"/>
                    <a:cs typeface="+mn-cs"/>
                  </a:rPr>
                  <a:t>Example</a:t>
                </a:r>
                <a:r>
                  <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rPr>
                  <a:t>:</a:t>
                </a:r>
              </a:p>
              <a:p>
                <a:pPr marL="182880" indent="-182880">
                  <a:spcBef>
                    <a:spcPts val="600"/>
                  </a:spcBef>
                  <a:buFont typeface="Arial" panose="020B0604020202020204" pitchFamily="34" charset="0"/>
                  <a:buChar char="•"/>
                  <a:defRPr/>
                </a:pPr>
                <a:r>
                  <a:rPr kumimoji="0" lang="en-US" sz="1400" b="0" u="none" strike="noStrike" kern="1200" cap="none" spc="0" normalizeH="0" baseline="0" noProof="0" dirty="0">
                    <a:ln>
                      <a:noFill/>
                    </a:ln>
                    <a:solidFill>
                      <a:srgbClr val="000000"/>
                    </a:solidFill>
                    <a:effectLst/>
                    <a:uLnTx/>
                    <a:uFillTx/>
                    <a:ea typeface="Cambria Math" panose="02040503050406030204" pitchFamily="18" charset="0"/>
                    <a:cs typeface="+mn-cs"/>
                  </a:rPr>
                  <a:t>1-sided</a:t>
                </a:r>
                <a:r>
                  <a:rPr kumimoji="0" lang="en-US" sz="1400" b="0" u="none" strike="noStrike" kern="1200" cap="none" spc="0" normalizeH="0" noProof="0" dirty="0">
                    <a:ln>
                      <a:noFill/>
                    </a:ln>
                    <a:solidFill>
                      <a:srgbClr val="000000"/>
                    </a:solidFill>
                    <a:effectLst/>
                    <a:uLnTx/>
                    <a:uFillTx/>
                    <a:ea typeface="Cambria Math" panose="02040503050406030204" pitchFamily="18" charset="0"/>
                    <a:cs typeface="+mn-cs"/>
                  </a:rPr>
                  <a:t> </a:t>
                </a:r>
                <a14:m>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𝛼</m:t>
                    </m:r>
                    <m:r>
                      <a:rPr kumimoji="0" lang="en-US" sz="14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=0.025</m:t>
                    </m:r>
                  </m:oMath>
                </a14:m>
                <a:r>
                  <a:rPr lang="en-US" sz="1400" dirty="0">
                    <a:solidFill>
                      <a:srgbClr val="000000"/>
                    </a:solidFill>
                    <a:latin typeface="Arial" panose="020B0604020202020204"/>
                  </a:rPr>
                  <a:t> </a:t>
                </a:r>
                <a:endPar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182880" marR="0" lvl="0" indent="-18288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rPr>
                  <a:t>P-values </a:t>
                </a:r>
              </a:p>
              <a:p>
                <a:pPr marL="182880" lvl="1">
                  <a:spcBef>
                    <a:spcPts val="600"/>
                  </a:spcBef>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rPr>
                  <a:t>PE1 = 0.02</a:t>
                </a:r>
                <a:br>
                  <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rPr>
                </a:br>
                <a:r>
                  <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rPr>
                  <a:t>PE2</a:t>
                </a:r>
                <a:r>
                  <a:rPr kumimoji="0" lang="en-US" sz="1400" b="0" i="0" u="none" strike="noStrike" kern="1200" cap="none" spc="0" normalizeH="0" baseline="-25000" noProof="0" dirty="0">
                    <a:ln>
                      <a:noFill/>
                    </a:ln>
                    <a:solidFill>
                      <a:srgbClr val="000000"/>
                    </a:solidFill>
                    <a:effectLst/>
                    <a:uLnTx/>
                    <a:uFillTx/>
                    <a:latin typeface="Arial" panose="020B0604020202020204"/>
                    <a:ea typeface="+mn-ea"/>
                    <a:cs typeface="+mn-cs"/>
                  </a:rPr>
                  <a:t> </a:t>
                </a:r>
                <a:r>
                  <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rPr>
                  <a:t>= 0.024</a:t>
                </a:r>
                <a:br>
                  <a:rPr kumimoji="0" lang="en-US" sz="1400" b="0" i="0" u="none" strike="noStrike" kern="1200" cap="none" spc="0" normalizeH="0" baseline="0" noProof="0" dirty="0">
                    <a:ln>
                      <a:noFill/>
                    </a:ln>
                    <a:solidFill>
                      <a:srgbClr val="000000"/>
                    </a:solidFill>
                    <a:effectLst/>
                    <a:uLnTx/>
                    <a:uFillTx/>
                    <a:latin typeface="Arial" panose="020B0604020202020204"/>
                    <a:ea typeface="+mn-ea"/>
                    <a:cs typeface="Arial"/>
                  </a:rPr>
                </a:br>
                <a:r>
                  <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rPr>
                  <a:t>SE1</a:t>
                </a:r>
                <a:r>
                  <a:rPr kumimoji="0" lang="en-US" sz="1400" b="0" i="0" u="none" strike="noStrike" kern="1200" cap="none" spc="0" normalizeH="0" baseline="-25000" noProof="0" dirty="0">
                    <a:ln>
                      <a:noFill/>
                    </a:ln>
                    <a:solidFill>
                      <a:srgbClr val="000000"/>
                    </a:solidFill>
                    <a:effectLst/>
                    <a:uLnTx/>
                    <a:uFillTx/>
                    <a:latin typeface="Arial" panose="020B0604020202020204"/>
                    <a:ea typeface="+mn-ea"/>
                    <a:cs typeface="+mn-cs"/>
                  </a:rPr>
                  <a:t> </a:t>
                </a:r>
                <a:r>
                  <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rPr>
                  <a:t>= 0.01</a:t>
                </a:r>
                <a:br>
                  <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rPr>
                </a:br>
                <a:r>
                  <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rPr>
                  <a:t>SE2</a:t>
                </a:r>
                <a:r>
                  <a:rPr kumimoji="0" lang="en-US" sz="1400" b="0" i="0" u="none" strike="noStrike" kern="1200" cap="none" spc="0" normalizeH="0" baseline="-25000" noProof="0" dirty="0">
                    <a:ln>
                      <a:noFill/>
                    </a:ln>
                    <a:solidFill>
                      <a:srgbClr val="000000"/>
                    </a:solidFill>
                    <a:effectLst/>
                    <a:uLnTx/>
                    <a:uFillTx/>
                    <a:latin typeface="Arial" panose="020B0604020202020204"/>
                    <a:ea typeface="+mn-ea"/>
                    <a:cs typeface="+mn-cs"/>
                  </a:rPr>
                  <a:t> </a:t>
                </a:r>
                <a:r>
                  <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rPr>
                  <a:t>= 0.0245</a:t>
                </a:r>
                <a:endParaRPr kumimoji="0" lang="en-US" sz="1400" b="0" i="0" u="none" strike="noStrike" kern="1200" cap="none" spc="0" normalizeH="0" baseline="0" noProof="0" dirty="0">
                  <a:ln>
                    <a:noFill/>
                  </a:ln>
                  <a:solidFill>
                    <a:srgbClr val="000000"/>
                  </a:solidFill>
                  <a:effectLst/>
                  <a:uLnTx/>
                  <a:uFillTx/>
                  <a:latin typeface="Arial" panose="020B0604020202020204"/>
                  <a:ea typeface="+mn-ea"/>
                  <a:cs typeface="Arial"/>
                </a:endParaRPr>
              </a:p>
            </p:txBody>
          </p:sp>
        </mc:Choice>
        <mc:Fallback xmlns="">
          <p:sp>
            <p:nvSpPr>
              <p:cNvPr id="54" name="TextBox 53">
                <a:extLst>
                  <a:ext uri="{FF2B5EF4-FFF2-40B4-BE49-F238E27FC236}">
                    <a16:creationId xmlns:a16="http://schemas.microsoft.com/office/drawing/2014/main" id="{48016ED0-AE1E-31A8-0270-9D1DDEE348FA}"/>
                  </a:ext>
                </a:extLst>
              </p:cNvPr>
              <p:cNvSpPr txBox="1">
                <a:spLocks noRot="1" noChangeAspect="1" noMove="1" noResize="1" noEditPoints="1" noAdjustHandles="1" noChangeArrowheads="1" noChangeShapeType="1" noTextEdit="1"/>
              </p:cNvSpPr>
              <p:nvPr/>
            </p:nvSpPr>
            <p:spPr>
              <a:xfrm>
                <a:off x="1205483" y="2596486"/>
                <a:ext cx="2398755" cy="1831271"/>
              </a:xfrm>
              <a:prstGeom prst="rect">
                <a:avLst/>
              </a:prstGeom>
              <a:blipFill>
                <a:blip r:embed="rId5"/>
                <a:stretch>
                  <a:fillRect l="-1018" t="-667" b="-2667"/>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70E9262C-EFF8-11EB-4EB3-7F8FE80340C9}"/>
              </a:ext>
            </a:extLst>
          </p:cNvPr>
          <p:cNvSpPr txBox="1"/>
          <p:nvPr/>
        </p:nvSpPr>
        <p:spPr>
          <a:xfrm>
            <a:off x="5945345" y="5600558"/>
            <a:ext cx="3923571" cy="830997"/>
          </a:xfrm>
          <a:prstGeom prst="rect">
            <a:avLst/>
          </a:prstGeom>
          <a:noFill/>
        </p:spPr>
        <p:txBody>
          <a:bodyPr wrap="square" rtlCol="0">
            <a:spAutoFit/>
          </a:bodyPr>
          <a:lstStyle/>
          <a:p>
            <a:r>
              <a:rPr lang="en-US" sz="1200" dirty="0">
                <a:solidFill>
                  <a:schemeClr val="tx1"/>
                </a:solidFill>
              </a:rPr>
              <a:t>PE1</a:t>
            </a:r>
            <a:r>
              <a:rPr lang="en-US" sz="1200" dirty="0"/>
              <a:t>: Fibrosis improvement triple vs placebo</a:t>
            </a:r>
          </a:p>
          <a:p>
            <a:r>
              <a:rPr lang="en-US" sz="1200" dirty="0">
                <a:solidFill>
                  <a:schemeClr val="tx1"/>
                </a:solidFill>
              </a:rPr>
              <a:t>PE2</a:t>
            </a:r>
            <a:r>
              <a:rPr lang="en-US" sz="1200" dirty="0"/>
              <a:t>: NASH resolution triple vs placebo</a:t>
            </a:r>
          </a:p>
          <a:p>
            <a:r>
              <a:rPr lang="en-US" sz="1200" dirty="0">
                <a:solidFill>
                  <a:schemeClr val="tx1"/>
                </a:solidFill>
              </a:rPr>
              <a:t>SE1</a:t>
            </a:r>
            <a:r>
              <a:rPr lang="en-US" sz="1200" dirty="0"/>
              <a:t>: Fibrosis improvement triple vs SEMA</a:t>
            </a:r>
          </a:p>
          <a:p>
            <a:r>
              <a:rPr lang="en-US" sz="1200" dirty="0">
                <a:solidFill>
                  <a:schemeClr val="tx1"/>
                </a:solidFill>
              </a:rPr>
              <a:t>SE2</a:t>
            </a:r>
            <a:r>
              <a:rPr lang="en-US" sz="1200" dirty="0"/>
              <a:t>: NASH resolution triple vs FDC</a:t>
            </a:r>
          </a:p>
        </p:txBody>
      </p:sp>
      <p:sp>
        <p:nvSpPr>
          <p:cNvPr id="73" name="Oval 72">
            <a:extLst>
              <a:ext uri="{FF2B5EF4-FFF2-40B4-BE49-F238E27FC236}">
                <a16:creationId xmlns:a16="http://schemas.microsoft.com/office/drawing/2014/main" id="{904ACDB7-B896-2D02-EE7A-B9362FC825BB}"/>
              </a:ext>
            </a:extLst>
          </p:cNvPr>
          <p:cNvSpPr>
            <a:spLocks noChangeAspect="1"/>
          </p:cNvSpPr>
          <p:nvPr/>
        </p:nvSpPr>
        <p:spPr>
          <a:xfrm>
            <a:off x="7147611" y="4515124"/>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74" name="TextBox 73">
            <a:extLst>
              <a:ext uri="{FF2B5EF4-FFF2-40B4-BE49-F238E27FC236}">
                <a16:creationId xmlns:a16="http://schemas.microsoft.com/office/drawing/2014/main" id="{22FFBF14-2DF9-C3F5-4D65-44E024B5F272}"/>
              </a:ext>
            </a:extLst>
          </p:cNvPr>
          <p:cNvSpPr txBox="1"/>
          <p:nvPr/>
        </p:nvSpPr>
        <p:spPr>
          <a:xfrm>
            <a:off x="7142864" y="4594588"/>
            <a:ext cx="47193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SE1</a:t>
            </a:r>
          </a:p>
        </p:txBody>
      </p:sp>
      <p:sp>
        <p:nvSpPr>
          <p:cNvPr id="75" name="Oval 74">
            <a:extLst>
              <a:ext uri="{FF2B5EF4-FFF2-40B4-BE49-F238E27FC236}">
                <a16:creationId xmlns:a16="http://schemas.microsoft.com/office/drawing/2014/main" id="{8BD00EA4-C238-854B-AA9F-F40C0D595544}"/>
              </a:ext>
            </a:extLst>
          </p:cNvPr>
          <p:cNvSpPr>
            <a:spLocks noChangeAspect="1"/>
          </p:cNvSpPr>
          <p:nvPr/>
        </p:nvSpPr>
        <p:spPr>
          <a:xfrm>
            <a:off x="8399676" y="4515124"/>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76" name="TextBox 75">
            <a:extLst>
              <a:ext uri="{FF2B5EF4-FFF2-40B4-BE49-F238E27FC236}">
                <a16:creationId xmlns:a16="http://schemas.microsoft.com/office/drawing/2014/main" id="{84EEE498-7AFC-CD2C-E782-D44E09CA9909}"/>
              </a:ext>
            </a:extLst>
          </p:cNvPr>
          <p:cNvSpPr txBox="1"/>
          <p:nvPr/>
        </p:nvSpPr>
        <p:spPr>
          <a:xfrm>
            <a:off x="8382862" y="4598582"/>
            <a:ext cx="50162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rPr>
              <a:t>SE2</a:t>
            </a:r>
          </a:p>
        </p:txBody>
      </p:sp>
      <p:sp>
        <p:nvSpPr>
          <p:cNvPr id="79" name="Oval 78">
            <a:extLst>
              <a:ext uri="{FF2B5EF4-FFF2-40B4-BE49-F238E27FC236}">
                <a16:creationId xmlns:a16="http://schemas.microsoft.com/office/drawing/2014/main" id="{34E1A203-AE66-32EF-6C31-2849EC443AD6}"/>
              </a:ext>
            </a:extLst>
          </p:cNvPr>
          <p:cNvSpPr>
            <a:spLocks noChangeAspect="1"/>
          </p:cNvSpPr>
          <p:nvPr/>
        </p:nvSpPr>
        <p:spPr>
          <a:xfrm>
            <a:off x="8390639" y="2518563"/>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80" name="TextBox 79">
            <a:extLst>
              <a:ext uri="{FF2B5EF4-FFF2-40B4-BE49-F238E27FC236}">
                <a16:creationId xmlns:a16="http://schemas.microsoft.com/office/drawing/2014/main" id="{F1CB6A4E-67C0-73FD-F4E9-1C7DECFF0BA0}"/>
              </a:ext>
            </a:extLst>
          </p:cNvPr>
          <p:cNvSpPr txBox="1"/>
          <p:nvPr/>
        </p:nvSpPr>
        <p:spPr>
          <a:xfrm>
            <a:off x="8353865" y="2608636"/>
            <a:ext cx="53978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Arial" panose="020B0604020202020204"/>
              </a:rPr>
              <a:t>P</a:t>
            </a: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rPr>
              <a:t>E2</a:t>
            </a:r>
          </a:p>
        </p:txBody>
      </p:sp>
      <p:cxnSp>
        <p:nvCxnSpPr>
          <p:cNvPr id="82" name="Straight Arrow Connector 81">
            <a:extLst>
              <a:ext uri="{FF2B5EF4-FFF2-40B4-BE49-F238E27FC236}">
                <a16:creationId xmlns:a16="http://schemas.microsoft.com/office/drawing/2014/main" id="{15C3AEFC-C890-9DE4-69A5-7A0E4441008A}"/>
              </a:ext>
            </a:extLst>
          </p:cNvPr>
          <p:cNvCxnSpPr>
            <a:cxnSpLocks/>
            <a:stCxn id="79" idx="4"/>
            <a:endCxn id="75" idx="0"/>
          </p:cNvCxnSpPr>
          <p:nvPr/>
        </p:nvCxnSpPr>
        <p:spPr>
          <a:xfrm>
            <a:off x="8619239" y="2975763"/>
            <a:ext cx="9037" cy="153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75F7136-9470-3AE4-2A5D-EA1324FDC6DC}"/>
              </a:ext>
            </a:extLst>
          </p:cNvPr>
          <p:cNvCxnSpPr>
            <a:cxnSpLocks/>
          </p:cNvCxnSpPr>
          <p:nvPr/>
        </p:nvCxnSpPr>
        <p:spPr>
          <a:xfrm flipV="1">
            <a:off x="7560872" y="3044277"/>
            <a:ext cx="949092" cy="141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043F173-5656-CFB4-CC3F-BF8A54D60B13}"/>
              </a:ext>
            </a:extLst>
          </p:cNvPr>
          <p:cNvSpPr txBox="1"/>
          <p:nvPr/>
        </p:nvSpPr>
        <p:spPr>
          <a:xfrm>
            <a:off x="8614483" y="3477999"/>
            <a:ext cx="74665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0.0002</a:t>
            </a:r>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EBF884F6-1BFA-72E7-08F3-A899EAF2AF70}"/>
                  </a:ext>
                </a:extLst>
              </p:cNvPr>
              <p:cNvSpPr txBox="1"/>
              <p:nvPr/>
            </p:nvSpPr>
            <p:spPr>
              <a:xfrm>
                <a:off x="6985873" y="5001612"/>
                <a:ext cx="794865" cy="276999"/>
              </a:xfrm>
              <a:prstGeom prst="rect">
                <a:avLst/>
              </a:prstGeom>
              <a:noFill/>
            </p:spPr>
            <p:txBody>
              <a:bodyPr wrap="square" rtlCol="0">
                <a:spAutoFit/>
              </a:bodyPr>
              <a:lstStyle/>
              <a:p>
                <a:pPr algn="ctr">
                  <a:defRPr/>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0.5×</m:t>
                      </m:r>
                      <m:r>
                        <a:rPr kumimoji="0" lang="en-US" sz="12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𝛼</m:t>
                      </m:r>
                    </m:oMath>
                  </m:oMathPara>
                </a14:m>
                <a:endParaRPr kumimoji="0" lang="en-US" sz="1200" b="0" i="0" u="none" strike="noStrike" kern="1200" cap="none" spc="0" normalizeH="0" baseline="0" noProof="0">
                  <a:ln>
                    <a:noFill/>
                  </a:ln>
                  <a:solidFill>
                    <a:srgbClr val="000000"/>
                  </a:solidFill>
                  <a:effectLst/>
                  <a:uLnTx/>
                  <a:uFillTx/>
                  <a:latin typeface="Arial" panose="020B0604020202020204"/>
                  <a:ea typeface="+mn-ea"/>
                  <a:cs typeface="+mn-cs"/>
                </a:endParaRPr>
              </a:p>
            </p:txBody>
          </p:sp>
        </mc:Choice>
        <mc:Fallback xmlns="">
          <p:sp>
            <p:nvSpPr>
              <p:cNvPr id="87" name="TextBox 86">
                <a:extLst>
                  <a:ext uri="{FF2B5EF4-FFF2-40B4-BE49-F238E27FC236}">
                    <a16:creationId xmlns:a16="http://schemas.microsoft.com/office/drawing/2014/main" id="{EBF884F6-1BFA-72E7-08F3-A899EAF2AF70}"/>
                  </a:ext>
                </a:extLst>
              </p:cNvPr>
              <p:cNvSpPr txBox="1">
                <a:spLocks noRot="1" noChangeAspect="1" noMove="1" noResize="1" noEditPoints="1" noAdjustHandles="1" noChangeArrowheads="1" noChangeShapeType="1" noTextEdit="1"/>
              </p:cNvSpPr>
              <p:nvPr/>
            </p:nvSpPr>
            <p:spPr>
              <a:xfrm>
                <a:off x="6985873" y="5001612"/>
                <a:ext cx="794865" cy="276999"/>
              </a:xfrm>
              <a:prstGeom prst="rect">
                <a:avLst/>
              </a:prstGeom>
              <a:blipFill>
                <a:blip r:embed="rId6"/>
                <a:stretch>
                  <a:fillRect/>
                </a:stretch>
              </a:blipFill>
            </p:spPr>
            <p:txBody>
              <a:bodyPr/>
              <a:lstStyle/>
              <a:p>
                <a:r>
                  <a:rPr lang="en-US">
                    <a:noFill/>
                  </a:rPr>
                  <a:t> </a:t>
                </a:r>
              </a:p>
            </p:txBody>
          </p:sp>
        </mc:Fallback>
      </mc:AlternateContent>
      <p:sp>
        <p:nvSpPr>
          <p:cNvPr id="88" name="TextBox 87">
            <a:extLst>
              <a:ext uri="{FF2B5EF4-FFF2-40B4-BE49-F238E27FC236}">
                <a16:creationId xmlns:a16="http://schemas.microsoft.com/office/drawing/2014/main" id="{95F0034C-B1B3-24BD-CB59-83A280D4A93F}"/>
              </a:ext>
            </a:extLst>
          </p:cNvPr>
          <p:cNvSpPr txBox="1"/>
          <p:nvPr/>
        </p:nvSpPr>
        <p:spPr>
          <a:xfrm>
            <a:off x="8390639" y="5001613"/>
            <a:ext cx="4572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0</a:t>
            </a:r>
          </a:p>
        </p:txBody>
      </p:sp>
      <p:cxnSp>
        <p:nvCxnSpPr>
          <p:cNvPr id="91" name="Straight Arrow Connector 90">
            <a:extLst>
              <a:ext uri="{FF2B5EF4-FFF2-40B4-BE49-F238E27FC236}">
                <a16:creationId xmlns:a16="http://schemas.microsoft.com/office/drawing/2014/main" id="{831AA6B6-8BC6-8ED3-6B02-AE7025324197}"/>
              </a:ext>
            </a:extLst>
          </p:cNvPr>
          <p:cNvCxnSpPr>
            <a:cxnSpLocks/>
          </p:cNvCxnSpPr>
          <p:nvPr/>
        </p:nvCxnSpPr>
        <p:spPr>
          <a:xfrm flipH="1">
            <a:off x="7473444" y="3018639"/>
            <a:ext cx="973471" cy="1426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7AD66850-BAD2-7113-EADA-2E905312E712}"/>
                  </a:ext>
                </a:extLst>
              </p:cNvPr>
              <p:cNvSpPr txBox="1"/>
              <p:nvPr/>
            </p:nvSpPr>
            <p:spPr>
              <a:xfrm>
                <a:off x="8260346" y="2255628"/>
                <a:ext cx="746654" cy="276999"/>
              </a:xfrm>
              <a:prstGeom prst="rect">
                <a:avLst/>
              </a:prstGeom>
              <a:noFill/>
            </p:spPr>
            <p:txBody>
              <a:bodyPr wrap="square" rtlCol="0">
                <a:spAutoFit/>
              </a:bodyPr>
              <a:lstStyle/>
              <a:p>
                <a:pPr algn="ctr">
                  <a:defRPr/>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0.5×</m:t>
                      </m:r>
                      <m:r>
                        <a:rPr kumimoji="0" lang="en-US" sz="12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𝛼</m:t>
                      </m:r>
                    </m:oMath>
                  </m:oMathPara>
                </a14:m>
                <a:endParaRPr kumimoji="0" lang="en-US" sz="1200" b="0" i="0" u="none" strike="noStrike" kern="1200" cap="none" spc="0" normalizeH="0" baseline="0" noProof="0">
                  <a:ln>
                    <a:noFill/>
                  </a:ln>
                  <a:solidFill>
                    <a:srgbClr val="000000"/>
                  </a:solidFill>
                  <a:effectLst/>
                  <a:uLnTx/>
                  <a:uFillTx/>
                  <a:latin typeface="Arial" panose="020B0604020202020204"/>
                  <a:cs typeface="+mn-cs"/>
                </a:endParaRPr>
              </a:p>
            </p:txBody>
          </p:sp>
        </mc:Choice>
        <mc:Fallback xmlns="">
          <p:sp>
            <p:nvSpPr>
              <p:cNvPr id="92" name="TextBox 91">
                <a:extLst>
                  <a:ext uri="{FF2B5EF4-FFF2-40B4-BE49-F238E27FC236}">
                    <a16:creationId xmlns:a16="http://schemas.microsoft.com/office/drawing/2014/main" id="{7AD66850-BAD2-7113-EADA-2E905312E712}"/>
                  </a:ext>
                </a:extLst>
              </p:cNvPr>
              <p:cNvSpPr txBox="1">
                <a:spLocks noRot="1" noChangeAspect="1" noMove="1" noResize="1" noEditPoints="1" noAdjustHandles="1" noChangeArrowheads="1" noChangeShapeType="1" noTextEdit="1"/>
              </p:cNvSpPr>
              <p:nvPr/>
            </p:nvSpPr>
            <p:spPr>
              <a:xfrm>
                <a:off x="8260346" y="2255628"/>
                <a:ext cx="746654" cy="276999"/>
              </a:xfrm>
              <a:prstGeom prst="rect">
                <a:avLst/>
              </a:prstGeom>
              <a:blipFill>
                <a:blip r:embed="rId7"/>
                <a:stretch>
                  <a:fillRect/>
                </a:stretch>
              </a:blipFill>
            </p:spPr>
            <p:txBody>
              <a:bodyPr/>
              <a:lstStyle/>
              <a:p>
                <a:r>
                  <a:rPr lang="en-US">
                    <a:noFill/>
                  </a:rPr>
                  <a:t> </a:t>
                </a:r>
              </a:p>
            </p:txBody>
          </p:sp>
        </mc:Fallback>
      </mc:AlternateContent>
      <p:cxnSp>
        <p:nvCxnSpPr>
          <p:cNvPr id="93" name="Straight Arrow Connector 92">
            <a:extLst>
              <a:ext uri="{FF2B5EF4-FFF2-40B4-BE49-F238E27FC236}">
                <a16:creationId xmlns:a16="http://schemas.microsoft.com/office/drawing/2014/main" id="{12A41B19-925B-B314-8D32-CEAE0F4A7B7B}"/>
              </a:ext>
            </a:extLst>
          </p:cNvPr>
          <p:cNvCxnSpPr>
            <a:cxnSpLocks/>
            <a:stCxn id="73" idx="6"/>
            <a:endCxn id="75" idx="2"/>
          </p:cNvCxnSpPr>
          <p:nvPr/>
        </p:nvCxnSpPr>
        <p:spPr>
          <a:xfrm>
            <a:off x="7604811" y="4743724"/>
            <a:ext cx="794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108CC28B-1E19-C7DE-20C9-1E232EA6BA32}"/>
              </a:ext>
            </a:extLst>
          </p:cNvPr>
          <p:cNvSpPr txBox="1"/>
          <p:nvPr/>
        </p:nvSpPr>
        <p:spPr>
          <a:xfrm>
            <a:off x="7614794" y="4452732"/>
            <a:ext cx="77489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0.0002</a:t>
            </a:r>
          </a:p>
        </p:txBody>
      </p:sp>
      <p:sp>
        <p:nvSpPr>
          <p:cNvPr id="95" name="TextBox 94">
            <a:extLst>
              <a:ext uri="{FF2B5EF4-FFF2-40B4-BE49-F238E27FC236}">
                <a16:creationId xmlns:a16="http://schemas.microsoft.com/office/drawing/2014/main" id="{4C4CD7B5-EE46-55A2-3630-C32747F2A202}"/>
              </a:ext>
            </a:extLst>
          </p:cNvPr>
          <p:cNvSpPr txBox="1"/>
          <p:nvPr/>
        </p:nvSpPr>
        <p:spPr>
          <a:xfrm>
            <a:off x="7350976" y="3460807"/>
            <a:ext cx="74665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0.9998</a:t>
            </a:r>
          </a:p>
        </p:txBody>
      </p:sp>
      <p:sp>
        <p:nvSpPr>
          <p:cNvPr id="96" name="TextBox 95">
            <a:extLst>
              <a:ext uri="{FF2B5EF4-FFF2-40B4-BE49-F238E27FC236}">
                <a16:creationId xmlns:a16="http://schemas.microsoft.com/office/drawing/2014/main" id="{1B6A42EC-8A49-87B3-3008-A6E99B251FEF}"/>
              </a:ext>
            </a:extLst>
          </p:cNvPr>
          <p:cNvSpPr txBox="1"/>
          <p:nvPr/>
        </p:nvSpPr>
        <p:spPr>
          <a:xfrm>
            <a:off x="7907131" y="3790579"/>
            <a:ext cx="74665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0.9998</a:t>
            </a:r>
          </a:p>
        </p:txBody>
      </p:sp>
      <p:sp>
        <p:nvSpPr>
          <p:cNvPr id="99" name="Oval 98">
            <a:extLst>
              <a:ext uri="{FF2B5EF4-FFF2-40B4-BE49-F238E27FC236}">
                <a16:creationId xmlns:a16="http://schemas.microsoft.com/office/drawing/2014/main" id="{5C27781D-369B-FBE0-D651-B3746DE560DC}"/>
              </a:ext>
            </a:extLst>
          </p:cNvPr>
          <p:cNvSpPr>
            <a:spLocks noChangeAspect="1"/>
          </p:cNvSpPr>
          <p:nvPr/>
        </p:nvSpPr>
        <p:spPr>
          <a:xfrm>
            <a:off x="10389841" y="4472242"/>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00" name="TextBox 99">
            <a:extLst>
              <a:ext uri="{FF2B5EF4-FFF2-40B4-BE49-F238E27FC236}">
                <a16:creationId xmlns:a16="http://schemas.microsoft.com/office/drawing/2014/main" id="{064DC9A3-6D84-79FC-31C5-AB50A2DA3C77}"/>
              </a:ext>
            </a:extLst>
          </p:cNvPr>
          <p:cNvSpPr txBox="1"/>
          <p:nvPr/>
        </p:nvSpPr>
        <p:spPr>
          <a:xfrm>
            <a:off x="10382191" y="4584396"/>
            <a:ext cx="50162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rPr>
              <a:t>SE2</a:t>
            </a:r>
          </a:p>
        </p:txBody>
      </p:sp>
      <p:sp>
        <p:nvSpPr>
          <p:cNvPr id="101" name="Oval 100">
            <a:extLst>
              <a:ext uri="{FF2B5EF4-FFF2-40B4-BE49-F238E27FC236}">
                <a16:creationId xmlns:a16="http://schemas.microsoft.com/office/drawing/2014/main" id="{B7180F92-3BA0-BBCD-1F1E-670BB2C986A5}"/>
              </a:ext>
            </a:extLst>
          </p:cNvPr>
          <p:cNvSpPr>
            <a:spLocks noChangeAspect="1"/>
          </p:cNvSpPr>
          <p:nvPr/>
        </p:nvSpPr>
        <p:spPr>
          <a:xfrm>
            <a:off x="10380804" y="2475681"/>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02" name="TextBox 101">
            <a:extLst>
              <a:ext uri="{FF2B5EF4-FFF2-40B4-BE49-F238E27FC236}">
                <a16:creationId xmlns:a16="http://schemas.microsoft.com/office/drawing/2014/main" id="{AE3AD8D5-29B0-26E9-2CAB-7EBE6415EEAC}"/>
              </a:ext>
            </a:extLst>
          </p:cNvPr>
          <p:cNvSpPr txBox="1"/>
          <p:nvPr/>
        </p:nvSpPr>
        <p:spPr>
          <a:xfrm>
            <a:off x="10344030" y="2565754"/>
            <a:ext cx="53978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Arial" panose="020B0604020202020204"/>
              </a:rPr>
              <a:t>P</a:t>
            </a: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rPr>
              <a:t>E2</a:t>
            </a:r>
          </a:p>
        </p:txBody>
      </p:sp>
      <p:cxnSp>
        <p:nvCxnSpPr>
          <p:cNvPr id="103" name="Straight Arrow Connector 102">
            <a:extLst>
              <a:ext uri="{FF2B5EF4-FFF2-40B4-BE49-F238E27FC236}">
                <a16:creationId xmlns:a16="http://schemas.microsoft.com/office/drawing/2014/main" id="{AD2DB873-294D-81E3-E0B6-A1B9257D01EA}"/>
              </a:ext>
            </a:extLst>
          </p:cNvPr>
          <p:cNvCxnSpPr>
            <a:cxnSpLocks/>
            <a:stCxn id="101" idx="4"/>
            <a:endCxn id="99" idx="0"/>
          </p:cNvCxnSpPr>
          <p:nvPr/>
        </p:nvCxnSpPr>
        <p:spPr>
          <a:xfrm>
            <a:off x="10609404" y="2932881"/>
            <a:ext cx="9037" cy="153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1C9C7EC7-9366-0108-AC43-049E3667BE10}"/>
              </a:ext>
            </a:extLst>
          </p:cNvPr>
          <p:cNvSpPr txBox="1"/>
          <p:nvPr/>
        </p:nvSpPr>
        <p:spPr>
          <a:xfrm>
            <a:off x="10604648" y="3435117"/>
            <a:ext cx="74665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1</a:t>
            </a:r>
          </a:p>
        </p:txBody>
      </p: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34175FB7-AB49-EC27-DDBA-5E2F50F44FC1}"/>
                  </a:ext>
                </a:extLst>
              </p:cNvPr>
              <p:cNvSpPr txBox="1"/>
              <p:nvPr/>
            </p:nvSpPr>
            <p:spPr>
              <a:xfrm>
                <a:off x="10048849" y="4968365"/>
                <a:ext cx="1111597" cy="276999"/>
              </a:xfrm>
              <a:prstGeom prst="rect">
                <a:avLst/>
              </a:prstGeom>
              <a:noFill/>
            </p:spPr>
            <p:txBody>
              <a:bodyPr wrap="square" rtlCol="0">
                <a:spAutoFit/>
              </a:bodyPr>
              <a:lstStyle/>
              <a:p>
                <a:pPr algn="ctr">
                  <a:defRPr/>
                </a:pPr>
                <a:r>
                  <a:rPr kumimoji="0" lang="en-US" sz="1200" b="0" i="0" u="none" strike="noStrike" kern="1200" cap="none" spc="0" normalizeH="0" baseline="0" noProof="0">
                    <a:ln>
                      <a:noFill/>
                    </a:ln>
                    <a:solidFill>
                      <a:srgbClr val="000000"/>
                    </a:solidFill>
                    <a:effectLst/>
                    <a:uLnTx/>
                    <a:uFillTx/>
                    <a:latin typeface="Arial" panose="020B0604020202020204"/>
                    <a:cs typeface="+mn-cs"/>
                  </a:rPr>
                  <a:t>0.0001</a:t>
                </a:r>
                <a14:m>
                  <m:oMath xmlns:m="http://schemas.openxmlformats.org/officeDocument/2006/math">
                    <m:r>
                      <a:rPr kumimoji="0" lang="en-US" sz="12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𝛼</m:t>
                    </m:r>
                  </m:oMath>
                </a14:m>
                <a:endParaRPr kumimoji="0" lang="en-US" sz="1200" b="0" i="0" u="none" strike="noStrike" kern="1200" cap="none" spc="0" normalizeH="0" baseline="0" noProof="0">
                  <a:ln>
                    <a:noFill/>
                  </a:ln>
                  <a:solidFill>
                    <a:srgbClr val="000000"/>
                  </a:solidFill>
                  <a:effectLst/>
                  <a:uLnTx/>
                  <a:uFillTx/>
                  <a:latin typeface="Arial" panose="020B0604020202020204"/>
                  <a:ea typeface="+mn-ea"/>
                  <a:cs typeface="+mn-cs"/>
                </a:endParaRPr>
              </a:p>
            </p:txBody>
          </p:sp>
        </mc:Choice>
        <mc:Fallback xmlns="">
          <p:sp>
            <p:nvSpPr>
              <p:cNvPr id="107" name="TextBox 106">
                <a:extLst>
                  <a:ext uri="{FF2B5EF4-FFF2-40B4-BE49-F238E27FC236}">
                    <a16:creationId xmlns:a16="http://schemas.microsoft.com/office/drawing/2014/main" id="{34175FB7-AB49-EC27-DDBA-5E2F50F44FC1}"/>
                  </a:ext>
                </a:extLst>
              </p:cNvPr>
              <p:cNvSpPr txBox="1">
                <a:spLocks noRot="1" noChangeAspect="1" noMove="1" noResize="1" noEditPoints="1" noAdjustHandles="1" noChangeArrowheads="1" noChangeShapeType="1" noTextEdit="1"/>
              </p:cNvSpPr>
              <p:nvPr/>
            </p:nvSpPr>
            <p:spPr>
              <a:xfrm>
                <a:off x="10048849" y="4968365"/>
                <a:ext cx="1111597" cy="276999"/>
              </a:xfrm>
              <a:prstGeom prst="rect">
                <a:avLst/>
              </a:prstGeom>
              <a:blipFill>
                <a:blip r:embed="rId8"/>
                <a:stretch>
                  <a:fillRect t="-22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0F2BB9CC-F572-00E6-DB99-A07528BA9E77}"/>
                  </a:ext>
                </a:extLst>
              </p:cNvPr>
              <p:cNvSpPr txBox="1"/>
              <p:nvPr/>
            </p:nvSpPr>
            <p:spPr>
              <a:xfrm>
                <a:off x="10139048" y="2221201"/>
                <a:ext cx="969580" cy="276999"/>
              </a:xfrm>
              <a:prstGeom prst="rect">
                <a:avLst/>
              </a:prstGeom>
              <a:noFill/>
            </p:spPr>
            <p:txBody>
              <a:bodyPr wrap="square" rtlCol="0">
                <a:spAutoFit/>
              </a:bodyPr>
              <a:lstStyle/>
              <a:p>
                <a:pPr algn="ctr">
                  <a:defRPr/>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0.9999×</m:t>
                      </m:r>
                      <m:r>
                        <a:rPr kumimoji="0" lang="en-US" sz="12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𝛼</m:t>
                      </m:r>
                    </m:oMath>
                  </m:oMathPara>
                </a14:m>
                <a:endParaRPr kumimoji="0" lang="en-US" sz="1200" b="0" i="0" u="none" strike="noStrike" kern="1200" cap="none" spc="0" normalizeH="0" baseline="0" noProof="0">
                  <a:ln>
                    <a:noFill/>
                  </a:ln>
                  <a:solidFill>
                    <a:srgbClr val="000000"/>
                  </a:solidFill>
                  <a:effectLst/>
                  <a:uLnTx/>
                  <a:uFillTx/>
                  <a:latin typeface="Arial" panose="020B0604020202020204"/>
                  <a:cs typeface="+mn-cs"/>
                </a:endParaRPr>
              </a:p>
            </p:txBody>
          </p:sp>
        </mc:Choice>
        <mc:Fallback xmlns="">
          <p:sp>
            <p:nvSpPr>
              <p:cNvPr id="109" name="TextBox 108">
                <a:extLst>
                  <a:ext uri="{FF2B5EF4-FFF2-40B4-BE49-F238E27FC236}">
                    <a16:creationId xmlns:a16="http://schemas.microsoft.com/office/drawing/2014/main" id="{0F2BB9CC-F572-00E6-DB99-A07528BA9E77}"/>
                  </a:ext>
                </a:extLst>
              </p:cNvPr>
              <p:cNvSpPr txBox="1">
                <a:spLocks noRot="1" noChangeAspect="1" noMove="1" noResize="1" noEditPoints="1" noAdjustHandles="1" noChangeArrowheads="1" noChangeShapeType="1" noTextEdit="1"/>
              </p:cNvSpPr>
              <p:nvPr/>
            </p:nvSpPr>
            <p:spPr>
              <a:xfrm>
                <a:off x="10139048" y="2221201"/>
                <a:ext cx="969580" cy="276999"/>
              </a:xfrm>
              <a:prstGeom prst="rect">
                <a:avLst/>
              </a:prstGeom>
              <a:blipFill>
                <a:blip r:embed="rId9"/>
                <a:stretch>
                  <a:fillRect/>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70DA0443-AB15-F8D4-08BB-6391068BAD17}"/>
              </a:ext>
            </a:extLst>
          </p:cNvPr>
          <p:cNvSpPr/>
          <p:nvPr/>
        </p:nvSpPr>
        <p:spPr>
          <a:xfrm>
            <a:off x="10668000" y="88491"/>
            <a:ext cx="1524000" cy="45228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b="1" dirty="0">
                <a:latin typeface="Arial" panose="020B0604020202020204" pitchFamily="34" charset="0"/>
                <a:cs typeface="Arial" panose="020B0604020202020204" pitchFamily="34" charset="0"/>
              </a:rPr>
              <a:t>Pre-Read</a:t>
            </a:r>
          </a:p>
        </p:txBody>
      </p:sp>
    </p:spTree>
    <p:extLst>
      <p:ext uri="{BB962C8B-B14F-4D97-AF65-F5344CB8AC3E}">
        <p14:creationId xmlns:p14="http://schemas.microsoft.com/office/powerpoint/2010/main" val="3613331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3DC4-2638-7725-1D29-B84171514683}"/>
              </a:ext>
            </a:extLst>
          </p:cNvPr>
          <p:cNvSpPr>
            <a:spLocks noGrp="1"/>
          </p:cNvSpPr>
          <p:nvPr>
            <p:ph type="title"/>
          </p:nvPr>
        </p:nvSpPr>
        <p:spPr>
          <a:xfrm>
            <a:off x="577516" y="125095"/>
            <a:ext cx="10972800" cy="987019"/>
          </a:xfrm>
        </p:spPr>
        <p:txBody>
          <a:bodyPr/>
          <a:lstStyle/>
          <a:p>
            <a:r>
              <a:rPr lang="en-US" sz="3000" b="0" dirty="0">
                <a:latin typeface="+mj-lt"/>
                <a:cs typeface="Arial"/>
              </a:rPr>
              <a:t>FDA favors 3-independent-reader-adjudicated </a:t>
            </a:r>
            <a:br>
              <a:rPr lang="en-US" sz="3000" b="0" dirty="0">
                <a:latin typeface="+mj-lt"/>
                <a:cs typeface="Arial"/>
              </a:rPr>
            </a:br>
            <a:r>
              <a:rPr lang="en-US" sz="3000" b="0" dirty="0">
                <a:latin typeface="+mj-lt"/>
                <a:cs typeface="Arial"/>
              </a:rPr>
              <a:t>reading strategy</a:t>
            </a:r>
            <a:endParaRPr lang="en-US" sz="3000" b="0" dirty="0">
              <a:latin typeface="+mj-lt"/>
            </a:endParaRPr>
          </a:p>
        </p:txBody>
      </p:sp>
      <p:sp>
        <p:nvSpPr>
          <p:cNvPr id="3" name="Content Placeholder 2">
            <a:extLst>
              <a:ext uri="{FF2B5EF4-FFF2-40B4-BE49-F238E27FC236}">
                <a16:creationId xmlns:a16="http://schemas.microsoft.com/office/drawing/2014/main" id="{5A4D5237-8CA5-4819-BE45-DF0AB02004B9}"/>
              </a:ext>
            </a:extLst>
          </p:cNvPr>
          <p:cNvSpPr>
            <a:spLocks noGrp="1"/>
          </p:cNvSpPr>
          <p:nvPr>
            <p:ph sz="quarter" idx="13"/>
          </p:nvPr>
        </p:nvSpPr>
        <p:spPr>
          <a:xfrm>
            <a:off x="641603" y="1451791"/>
            <a:ext cx="10972800" cy="4229524"/>
          </a:xfrm>
        </p:spPr>
        <p:txBody>
          <a:bodyPr/>
          <a:lstStyle/>
          <a:p>
            <a:pPr marL="306705" indent="-306705"/>
            <a:r>
              <a:rPr lang="en-US" dirty="0">
                <a:latin typeface="Arial"/>
                <a:cs typeface="Arial"/>
              </a:rPr>
              <a:t>WAYFIND study initially designed with two-reader concurrent consensus reading of all slides – one biopsy report is generated per subject per timepoint</a:t>
            </a:r>
          </a:p>
          <a:p>
            <a:pPr marL="306705" indent="-306705"/>
            <a:r>
              <a:rPr lang="en-US" dirty="0">
                <a:latin typeface="Arial"/>
                <a:cs typeface="Arial"/>
              </a:rPr>
              <a:t>Per the current pathology charter, all baseline slides are going to be re-read with the week 72 slides in blinded and unpaired fashion for efficacy analysis (to minimize impact of reader diagnostic drift over time), therefore we have an opportunity to change the read methodology without disrupting efficacy read timelines</a:t>
            </a:r>
          </a:p>
          <a:p>
            <a:pPr marL="306705" indent="-306705"/>
            <a:r>
              <a:rPr lang="en-US" dirty="0">
                <a:latin typeface="Arial"/>
                <a:cs typeface="Arial"/>
              </a:rPr>
              <a:t>FDA has communicated to multiple sponsors their preference for a three-independent-reader-adjudicated reading strategy (ATLAS EOP2, Intercept CRL, Madrigal)</a:t>
            </a:r>
          </a:p>
          <a:p>
            <a:pPr marL="306705" indent="-306705"/>
            <a:r>
              <a:rPr lang="en-US" dirty="0">
                <a:latin typeface="Arial"/>
                <a:cs typeface="Arial"/>
              </a:rPr>
              <a:t>Deploying three-independent-reader-adjudicated reading strategy in WAYFIND will serve as operational test-run for Phase 3 and generate a helpful comparator dataset for reading methodology ahead of Phase 3 initiation (against baseline Consensus read that has already been conducted)</a:t>
            </a:r>
          </a:p>
          <a:p>
            <a:pPr marL="306705" indent="-306705"/>
            <a:r>
              <a:rPr lang="en-US" dirty="0">
                <a:latin typeface="Arial"/>
                <a:cs typeface="Arial"/>
              </a:rPr>
              <a:t>Changing the biopsy interpretation methodology impacts ancillary documentation (Pathology Charter) but does not constitute a protocol modification</a:t>
            </a:r>
          </a:p>
        </p:txBody>
      </p:sp>
      <p:sp>
        <p:nvSpPr>
          <p:cNvPr id="4" name="Slide Number Placeholder 3">
            <a:extLst>
              <a:ext uri="{FF2B5EF4-FFF2-40B4-BE49-F238E27FC236}">
                <a16:creationId xmlns:a16="http://schemas.microsoft.com/office/drawing/2014/main" id="{952102AB-80EE-FEDF-5486-2FE56FBDB2B1}"/>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BEAA09E-D67E-864E-8466-C38E88600C4F}" type="slidenum">
              <a:rPr kumimoji="0" lang="en-US" sz="800" b="0" i="0" u="none" strike="noStrike" kern="1200" cap="none" spc="0" normalizeH="0" baseline="0" noProof="0" smtClean="0">
                <a:ln>
                  <a:noFill/>
                </a:ln>
                <a:solidFill>
                  <a:srgbClr val="E7E6E6"/>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E7E6E6"/>
              </a:solidFill>
              <a:effectLst/>
              <a:uLnTx/>
              <a:uFillTx/>
              <a:latin typeface="Arial" panose="020B0604020202020204"/>
              <a:ea typeface="+mn-ea"/>
              <a:cs typeface="+mn-cs"/>
            </a:endParaRPr>
          </a:p>
        </p:txBody>
      </p:sp>
    </p:spTree>
    <p:extLst>
      <p:ext uri="{BB962C8B-B14F-4D97-AF65-F5344CB8AC3E}">
        <p14:creationId xmlns:p14="http://schemas.microsoft.com/office/powerpoint/2010/main" val="164581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2925-FC6F-558B-1E1C-0AFBA51C5E59}"/>
              </a:ext>
            </a:extLst>
          </p:cNvPr>
          <p:cNvSpPr>
            <a:spLocks noGrp="1"/>
          </p:cNvSpPr>
          <p:nvPr>
            <p:ph type="title"/>
          </p:nvPr>
        </p:nvSpPr>
        <p:spPr>
          <a:xfrm>
            <a:off x="481754" y="442080"/>
            <a:ext cx="11336866" cy="786672"/>
          </a:xfrm>
        </p:spPr>
        <p:txBody>
          <a:bodyPr/>
          <a:lstStyle/>
          <a:p>
            <a:r>
              <a:rPr lang="en-US" sz="3200">
                <a:latin typeface="Arial"/>
                <a:cs typeface="Arial"/>
              </a:rPr>
              <a:t>NASH Resolution: </a:t>
            </a:r>
            <a:br>
              <a:rPr lang="en-US" sz="3200">
                <a:latin typeface="Arial"/>
                <a:cs typeface="Arial"/>
              </a:rPr>
            </a:br>
            <a:r>
              <a:rPr lang="en-US" sz="3200">
                <a:latin typeface="Arial"/>
                <a:cs typeface="Arial"/>
              </a:rPr>
              <a:t>Less reliable, less clinically relevant, less likely to be achieved</a:t>
            </a:r>
            <a:endParaRPr lang="en-US" sz="3200"/>
          </a:p>
        </p:txBody>
      </p:sp>
      <p:sp>
        <p:nvSpPr>
          <p:cNvPr id="4" name="Slide Number Placeholder 3">
            <a:extLst>
              <a:ext uri="{FF2B5EF4-FFF2-40B4-BE49-F238E27FC236}">
                <a16:creationId xmlns:a16="http://schemas.microsoft.com/office/drawing/2014/main" id="{8FE775CE-94D5-E95E-D395-029E227BA8D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AA09E-D67E-864E-8466-C38E88600C4F}"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000000"/>
              </a:solidFill>
              <a:effectLst/>
              <a:uLnTx/>
              <a:uFillTx/>
              <a:latin typeface="Arial" panose="020B0604020202020204"/>
              <a:ea typeface="+mn-ea"/>
              <a:cs typeface="+mn-cs"/>
            </a:endParaRPr>
          </a:p>
        </p:txBody>
      </p:sp>
      <p:grpSp>
        <p:nvGrpSpPr>
          <p:cNvPr id="13" name="Group 12">
            <a:extLst>
              <a:ext uri="{FF2B5EF4-FFF2-40B4-BE49-F238E27FC236}">
                <a16:creationId xmlns:a16="http://schemas.microsoft.com/office/drawing/2014/main" id="{05F77850-0C5E-3D5A-403E-2BB68D5AF173}"/>
              </a:ext>
            </a:extLst>
          </p:cNvPr>
          <p:cNvGrpSpPr/>
          <p:nvPr/>
        </p:nvGrpSpPr>
        <p:grpSpPr>
          <a:xfrm>
            <a:off x="178647" y="1459992"/>
            <a:ext cx="12184481" cy="4738274"/>
            <a:chOff x="215223" y="1459992"/>
            <a:chExt cx="12184481" cy="4738274"/>
          </a:xfrm>
        </p:grpSpPr>
        <p:grpSp>
          <p:nvGrpSpPr>
            <p:cNvPr id="12" name="Group 11">
              <a:extLst>
                <a:ext uri="{FF2B5EF4-FFF2-40B4-BE49-F238E27FC236}">
                  <a16:creationId xmlns:a16="http://schemas.microsoft.com/office/drawing/2014/main" id="{EA6FE0F8-4E3E-3D52-F955-0B195D84AAE7}"/>
                </a:ext>
              </a:extLst>
            </p:cNvPr>
            <p:cNvGrpSpPr/>
            <p:nvPr/>
          </p:nvGrpSpPr>
          <p:grpSpPr>
            <a:xfrm>
              <a:off x="7940110" y="2642616"/>
              <a:ext cx="4459594" cy="3121584"/>
              <a:chOff x="112338" y="2066924"/>
              <a:chExt cx="4767636" cy="3337204"/>
            </a:xfrm>
          </p:grpSpPr>
          <p:pic>
            <p:nvPicPr>
              <p:cNvPr id="1026" name="Picture 2" descr="Figure thumbnail gr2">
                <a:extLst>
                  <a:ext uri="{FF2B5EF4-FFF2-40B4-BE49-F238E27FC236}">
                    <a16:creationId xmlns:a16="http://schemas.microsoft.com/office/drawing/2014/main" id="{20E6D724-D048-CFA4-2D63-39F9BB1A6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38" y="2425879"/>
                <a:ext cx="4248150" cy="21050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4D41734-EF7F-2EEC-841A-2023B4DDDE64}"/>
                  </a:ext>
                </a:extLst>
              </p:cNvPr>
              <p:cNvSpPr txBox="1"/>
              <p:nvPr/>
            </p:nvSpPr>
            <p:spPr>
              <a:xfrm>
                <a:off x="1403573" y="4713152"/>
                <a:ext cx="3124008" cy="690976"/>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212121"/>
                    </a:solidFill>
                    <a:effectLst/>
                    <a:uLnTx/>
                    <a:uFillTx/>
                    <a:latin typeface="Arial" panose="020B0604020202020204"/>
                    <a:ea typeface="+mn-lt"/>
                    <a:cs typeface="Arial" panose="020B0604020202020204"/>
                  </a:rPr>
                  <a:t>Loomba, R., et al. (2023). The Lancet Gastroenterology &amp; Hepatology.</a:t>
                </a: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212121"/>
                    </a:solidFill>
                    <a:effectLst/>
                    <a:uLnTx/>
                    <a:uFillTx/>
                    <a:latin typeface="Arial" panose="020B0604020202020204"/>
                    <a:ea typeface="+mn-lt"/>
                    <a:cs typeface="Arial" panose="020B0604020202020204"/>
                  </a:rPr>
                  <a:t>    </a:t>
                </a: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212121"/>
                  </a:solidFill>
                  <a:effectLst/>
                  <a:uLnTx/>
                  <a:uFillTx/>
                  <a:latin typeface="BlinkMacSystemFont"/>
                  <a:ea typeface="+mn-ea"/>
                  <a:cs typeface="+mn-cs"/>
                </a:endParaRPr>
              </a:p>
            </p:txBody>
          </p:sp>
          <p:sp>
            <p:nvSpPr>
              <p:cNvPr id="10" name="TextBox 9">
                <a:extLst>
                  <a:ext uri="{FF2B5EF4-FFF2-40B4-BE49-F238E27FC236}">
                    <a16:creationId xmlns:a16="http://schemas.microsoft.com/office/drawing/2014/main" id="{43FAA74D-5625-0E13-A4A9-03EC3FEF294D}"/>
                  </a:ext>
                </a:extLst>
              </p:cNvPr>
              <p:cNvSpPr txBox="1"/>
              <p:nvPr/>
            </p:nvSpPr>
            <p:spPr>
              <a:xfrm>
                <a:off x="117475" y="206692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panose="020B0604020202020204"/>
                    <a:ea typeface="+mn-ea"/>
                    <a:cs typeface="Arial"/>
                  </a:rPr>
                  <a:t>Fibrosis Improvement</a:t>
                </a: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C23E98D3-0C09-6957-7A63-3D4A26C5F3F3}"/>
                  </a:ext>
                </a:extLst>
              </p:cNvPr>
              <p:cNvSpPr txBox="1"/>
              <p:nvPr/>
            </p:nvSpPr>
            <p:spPr>
              <a:xfrm>
                <a:off x="2136774" y="206692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panose="020B0604020202020204"/>
                    <a:ea typeface="+mn-ea"/>
                    <a:cs typeface="Arial"/>
                  </a:rPr>
                  <a:t>NASH Resolution</a:t>
                </a: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grpSp>
        <p:sp>
          <p:nvSpPr>
            <p:cNvPr id="14" name="TextBox 13">
              <a:extLst>
                <a:ext uri="{FF2B5EF4-FFF2-40B4-BE49-F238E27FC236}">
                  <a16:creationId xmlns:a16="http://schemas.microsoft.com/office/drawing/2014/main" id="{F973A340-8E39-2161-C812-9FA6B531EFAB}"/>
                </a:ext>
              </a:extLst>
            </p:cNvPr>
            <p:cNvSpPr txBox="1"/>
            <p:nvPr/>
          </p:nvSpPr>
          <p:spPr>
            <a:xfrm>
              <a:off x="8115426" y="1524378"/>
              <a:ext cx="357975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err="1">
                  <a:ln>
                    <a:noFill/>
                  </a:ln>
                  <a:solidFill>
                    <a:srgbClr val="000000"/>
                  </a:solidFill>
                  <a:effectLst/>
                  <a:uLnTx/>
                  <a:uFillTx/>
                  <a:latin typeface="Arial" panose="020B0604020202020204"/>
                  <a:ea typeface="+mn-ea"/>
                  <a:cs typeface="Arial"/>
                </a:rPr>
                <a:t>Semaglutide</a:t>
              </a:r>
              <a:r>
                <a:rPr kumimoji="0" lang="en-US" sz="1400" b="1" i="0" u="none" strike="noStrike" kern="1200" cap="none" spc="0" normalizeH="0" baseline="0" noProof="0">
                  <a:ln>
                    <a:noFill/>
                  </a:ln>
                  <a:solidFill>
                    <a:srgbClr val="000000"/>
                  </a:solidFill>
                  <a:effectLst/>
                  <a:uLnTx/>
                  <a:uFillTx/>
                  <a:latin typeface="Arial" panose="020B0604020202020204"/>
                  <a:ea typeface="+mn-ea"/>
                  <a:cs typeface="Arial"/>
                </a:rPr>
                <a:t> monotherapy had lower than projected treatment effect on NASH resolution in cirrhosis</a:t>
              </a:r>
              <a:endParaRPr kumimoji="0" lang="en-US" sz="1800" b="1" i="0" u="none" strike="noStrike" kern="1200" cap="none" spc="0" normalizeH="0" baseline="0" noProof="0">
                <a:ln>
                  <a:noFill/>
                </a:ln>
                <a:solidFill>
                  <a:srgbClr val="000000"/>
                </a:solidFill>
                <a:effectLst/>
                <a:uLnTx/>
                <a:uFillTx/>
                <a:latin typeface="Arial" panose="020B0604020202020204"/>
                <a:ea typeface="+mn-ea"/>
                <a:cs typeface="Arial"/>
              </a:endParaRPr>
            </a:p>
          </p:txBody>
        </p:sp>
        <p:grpSp>
          <p:nvGrpSpPr>
            <p:cNvPr id="42" name="Group 41">
              <a:extLst>
                <a:ext uri="{FF2B5EF4-FFF2-40B4-BE49-F238E27FC236}">
                  <a16:creationId xmlns:a16="http://schemas.microsoft.com/office/drawing/2014/main" id="{43390029-A8AF-773A-7CA4-468D4F4DC0B5}"/>
                </a:ext>
              </a:extLst>
            </p:cNvPr>
            <p:cNvGrpSpPr/>
            <p:nvPr/>
          </p:nvGrpSpPr>
          <p:grpSpPr>
            <a:xfrm>
              <a:off x="283175" y="2592710"/>
              <a:ext cx="3606819" cy="3140579"/>
              <a:chOff x="8328585" y="1869507"/>
              <a:chExt cx="3724462" cy="3243008"/>
            </a:xfrm>
          </p:grpSpPr>
          <p:sp>
            <p:nvSpPr>
              <p:cNvPr id="32" name="TextBox 31">
                <a:extLst>
                  <a:ext uri="{FF2B5EF4-FFF2-40B4-BE49-F238E27FC236}">
                    <a16:creationId xmlns:a16="http://schemas.microsoft.com/office/drawing/2014/main" id="{BA71F68E-B3F1-A0D0-498F-8CCA0F58A907}"/>
                  </a:ext>
                </a:extLst>
              </p:cNvPr>
              <p:cNvSpPr txBox="1"/>
              <p:nvPr/>
            </p:nvSpPr>
            <p:spPr>
              <a:xfrm>
                <a:off x="9277104" y="4881683"/>
                <a:ext cx="2105185"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panose="020B0604020202020204"/>
                    <a:ea typeface="+mn-ea"/>
                    <a:cs typeface="Arial"/>
                  </a:rPr>
                  <a:t>Sanyal et al. 2021 AASLD Meeting</a:t>
                </a:r>
              </a:p>
            </p:txBody>
          </p:sp>
          <p:grpSp>
            <p:nvGrpSpPr>
              <p:cNvPr id="36" name="Group 35">
                <a:extLst>
                  <a:ext uri="{FF2B5EF4-FFF2-40B4-BE49-F238E27FC236}">
                    <a16:creationId xmlns:a16="http://schemas.microsoft.com/office/drawing/2014/main" id="{9158927C-02FD-2918-FB13-6426E88E8B57}"/>
                  </a:ext>
                </a:extLst>
              </p:cNvPr>
              <p:cNvGrpSpPr/>
              <p:nvPr/>
            </p:nvGrpSpPr>
            <p:grpSpPr>
              <a:xfrm>
                <a:off x="8328585" y="1869507"/>
                <a:ext cx="3724462" cy="2950578"/>
                <a:chOff x="7452285" y="1901630"/>
                <a:chExt cx="3724462" cy="2950578"/>
              </a:xfrm>
            </p:grpSpPr>
            <p:pic>
              <p:nvPicPr>
                <p:cNvPr id="34" name="Picture 33">
                  <a:extLst>
                    <a:ext uri="{FF2B5EF4-FFF2-40B4-BE49-F238E27FC236}">
                      <a16:creationId xmlns:a16="http://schemas.microsoft.com/office/drawing/2014/main" id="{E8ED7520-F95A-18A4-9735-14A949DD2ECB}"/>
                    </a:ext>
                  </a:extLst>
                </p:cNvPr>
                <p:cNvPicPr>
                  <a:picLocks noChangeAspect="1"/>
                </p:cNvPicPr>
                <p:nvPr/>
              </p:nvPicPr>
              <p:blipFill>
                <a:blip r:embed="rId4"/>
                <a:stretch>
                  <a:fillRect/>
                </a:stretch>
              </p:blipFill>
              <p:spPr>
                <a:xfrm>
                  <a:off x="8544859" y="1901630"/>
                  <a:ext cx="2631888" cy="2950578"/>
                </a:xfrm>
                <a:prstGeom prst="rect">
                  <a:avLst/>
                </a:prstGeom>
              </p:spPr>
            </p:pic>
            <p:pic>
              <p:nvPicPr>
                <p:cNvPr id="35" name="Picture 34" descr="A white rectangular object with black text&#10;&#10;Description automatically generated">
                  <a:extLst>
                    <a:ext uri="{FF2B5EF4-FFF2-40B4-BE49-F238E27FC236}">
                      <a16:creationId xmlns:a16="http://schemas.microsoft.com/office/drawing/2014/main" id="{5AD04F88-7CF2-977C-DB0E-23F96A70EE58}"/>
                    </a:ext>
                  </a:extLst>
                </p:cNvPr>
                <p:cNvPicPr>
                  <a:picLocks noChangeAspect="1"/>
                </p:cNvPicPr>
                <p:nvPr/>
              </p:nvPicPr>
              <p:blipFill>
                <a:blip r:embed="rId5"/>
                <a:stretch>
                  <a:fillRect/>
                </a:stretch>
              </p:blipFill>
              <p:spPr>
                <a:xfrm>
                  <a:off x="7452285" y="1904084"/>
                  <a:ext cx="1130300" cy="2940050"/>
                </a:xfrm>
                <a:prstGeom prst="rect">
                  <a:avLst/>
                </a:prstGeom>
              </p:spPr>
            </p:pic>
          </p:grpSp>
        </p:grpSp>
        <p:pic>
          <p:nvPicPr>
            <p:cNvPr id="38" name="Picture 37" descr="A graph of a number of patients with numbers&#10;&#10;Description automatically generated">
              <a:extLst>
                <a:ext uri="{FF2B5EF4-FFF2-40B4-BE49-F238E27FC236}">
                  <a16:creationId xmlns:a16="http://schemas.microsoft.com/office/drawing/2014/main" id="{05FE7EAA-EE97-9244-CE2E-FBB77007E5A5}"/>
                </a:ext>
              </a:extLst>
            </p:cNvPr>
            <p:cNvPicPr>
              <a:picLocks noChangeAspect="1"/>
            </p:cNvPicPr>
            <p:nvPr/>
          </p:nvPicPr>
          <p:blipFill>
            <a:blip r:embed="rId6"/>
            <a:stretch>
              <a:fillRect/>
            </a:stretch>
          </p:blipFill>
          <p:spPr>
            <a:xfrm>
              <a:off x="4140200" y="2528704"/>
              <a:ext cx="3619500" cy="3112247"/>
            </a:xfrm>
            <a:prstGeom prst="rect">
              <a:avLst/>
            </a:prstGeom>
          </p:spPr>
        </p:pic>
        <p:sp>
          <p:nvSpPr>
            <p:cNvPr id="39" name="TextBox 38">
              <a:extLst>
                <a:ext uri="{FF2B5EF4-FFF2-40B4-BE49-F238E27FC236}">
                  <a16:creationId xmlns:a16="http://schemas.microsoft.com/office/drawing/2014/main" id="{C67DFA48-587A-F453-1EE8-2FE4126B22BD}"/>
                </a:ext>
              </a:extLst>
            </p:cNvPr>
            <p:cNvSpPr txBox="1"/>
            <p:nvPr/>
          </p:nvSpPr>
          <p:spPr>
            <a:xfrm>
              <a:off x="4690872" y="5682064"/>
              <a:ext cx="3015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panose="020B0604020202020204"/>
                  <a:ea typeface="+mn-lt"/>
                  <a:cs typeface="Arial" panose="020B0604020202020204"/>
                </a:rPr>
                <a:t>Sanyal, A. J., et al. (2021).  New England Journal of Medicine 385(17): 1559-1569.</a:t>
              </a: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FB691D68-0875-1E87-D11A-BC65142BE04D}"/>
                </a:ext>
              </a:extLst>
            </p:cNvPr>
            <p:cNvSpPr txBox="1"/>
            <p:nvPr/>
          </p:nvSpPr>
          <p:spPr>
            <a:xfrm>
              <a:off x="4238878" y="1524378"/>
              <a:ext cx="34671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panose="020B0604020202020204"/>
                  <a:ea typeface="+mn-ea"/>
                  <a:cs typeface="Arial"/>
                </a:rPr>
                <a:t>Fibrosis stage, not NASH features, is strongest prognostic biomarker for clinical events</a:t>
              </a:r>
            </a:p>
          </p:txBody>
        </p:sp>
        <p:sp>
          <p:nvSpPr>
            <p:cNvPr id="3" name="TextBox 2">
              <a:extLst>
                <a:ext uri="{FF2B5EF4-FFF2-40B4-BE49-F238E27FC236}">
                  <a16:creationId xmlns:a16="http://schemas.microsoft.com/office/drawing/2014/main" id="{7FDB1047-8CC3-AC6F-FD3D-780A138D3AB3}"/>
                </a:ext>
              </a:extLst>
            </p:cNvPr>
            <p:cNvSpPr txBox="1"/>
            <p:nvPr/>
          </p:nvSpPr>
          <p:spPr>
            <a:xfrm>
              <a:off x="362329" y="1524378"/>
              <a:ext cx="34671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a:ln>
                    <a:noFill/>
                  </a:ln>
                  <a:solidFill>
                    <a:srgbClr val="000000"/>
                  </a:solidFill>
                  <a:effectLst/>
                  <a:uLnTx/>
                  <a:uFillTx/>
                  <a:latin typeface="Arial" panose="020B0604020202020204"/>
                  <a:ea typeface="+mn-ea"/>
                  <a:cs typeface="Arial"/>
                </a:rPr>
                <a:t>Key NASH features demonstrate inadequate reproducibility even with panel consensus reading</a:t>
              </a:r>
            </a:p>
          </p:txBody>
        </p:sp>
        <p:grpSp>
          <p:nvGrpSpPr>
            <p:cNvPr id="8" name="Group 7">
              <a:extLst>
                <a:ext uri="{FF2B5EF4-FFF2-40B4-BE49-F238E27FC236}">
                  <a16:creationId xmlns:a16="http://schemas.microsoft.com/office/drawing/2014/main" id="{E3AB4C5E-AEE9-2E45-7A40-08A06ACDE1EC}"/>
                </a:ext>
              </a:extLst>
            </p:cNvPr>
            <p:cNvGrpSpPr/>
            <p:nvPr/>
          </p:nvGrpSpPr>
          <p:grpSpPr>
            <a:xfrm>
              <a:off x="215223" y="1459992"/>
              <a:ext cx="11809137" cy="4738274"/>
              <a:chOff x="352383" y="1459992"/>
              <a:chExt cx="11809137" cy="4738274"/>
            </a:xfrm>
          </p:grpSpPr>
          <p:sp>
            <p:nvSpPr>
              <p:cNvPr id="5" name="Rectangle 4">
                <a:extLst>
                  <a:ext uri="{FF2B5EF4-FFF2-40B4-BE49-F238E27FC236}">
                    <a16:creationId xmlns:a16="http://schemas.microsoft.com/office/drawing/2014/main" id="{C003A8EB-4B53-E3EF-959C-BE6EDDE03234}"/>
                  </a:ext>
                </a:extLst>
              </p:cNvPr>
              <p:cNvSpPr/>
              <p:nvPr/>
            </p:nvSpPr>
            <p:spPr>
              <a:xfrm>
                <a:off x="352383" y="1461674"/>
                <a:ext cx="3758184" cy="4736592"/>
              </a:xfrm>
              <a:prstGeom prst="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782B2C49-3647-4C70-7376-8F891E240AAB}"/>
                  </a:ext>
                </a:extLst>
              </p:cNvPr>
              <p:cNvSpPr/>
              <p:nvPr/>
            </p:nvSpPr>
            <p:spPr>
              <a:xfrm>
                <a:off x="4111752" y="1459992"/>
                <a:ext cx="3877056" cy="4736592"/>
              </a:xfrm>
              <a:prstGeom prst="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FE8CA4E-95D9-9820-E684-3622C19D3EC7}"/>
                  </a:ext>
                </a:extLst>
              </p:cNvPr>
              <p:cNvSpPr/>
              <p:nvPr/>
            </p:nvSpPr>
            <p:spPr>
              <a:xfrm>
                <a:off x="7988808" y="1459992"/>
                <a:ext cx="4172712" cy="4736592"/>
              </a:xfrm>
              <a:prstGeom prst="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grpSp>
      </p:grpSp>
      <p:cxnSp>
        <p:nvCxnSpPr>
          <p:cNvPr id="16" name="Straight Connector 15">
            <a:extLst>
              <a:ext uri="{FF2B5EF4-FFF2-40B4-BE49-F238E27FC236}">
                <a16:creationId xmlns:a16="http://schemas.microsoft.com/office/drawing/2014/main" id="{16FC1172-1E1D-CDC9-DD39-E2988DCD2D86}"/>
              </a:ext>
            </a:extLst>
          </p:cNvPr>
          <p:cNvCxnSpPr/>
          <p:nvPr/>
        </p:nvCxnSpPr>
        <p:spPr>
          <a:xfrm>
            <a:off x="182880" y="2386584"/>
            <a:ext cx="117957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35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A6A2984-1834-4D9E-BF12-29E861031E9E}"/>
              </a:ext>
            </a:extLst>
          </p:cNvPr>
          <p:cNvSpPr>
            <a:spLocks noGrp="1"/>
          </p:cNvSpPr>
          <p:nvPr>
            <p:ph type="sldNum" sz="quarter" idx="10"/>
          </p:nvPr>
        </p:nvSpPr>
        <p:spPr/>
        <p:txBody>
          <a:bodyPr/>
          <a:lstStyle/>
          <a:p>
            <a:pPr marL="0" marR="0" lvl="0" indent="0" algn="r" defTabSz="914621" rtl="0" eaLnBrk="1" fontAlgn="auto" latinLnBrk="0" hangingPunct="1">
              <a:lnSpc>
                <a:spcPct val="100000"/>
              </a:lnSpc>
              <a:spcBef>
                <a:spcPts val="0"/>
              </a:spcBef>
              <a:spcAft>
                <a:spcPts val="0"/>
              </a:spcAft>
              <a:buClrTx/>
              <a:buSzTx/>
              <a:buFontTx/>
              <a:buNone/>
              <a:tabLst/>
              <a:defRPr/>
            </a:pPr>
            <a:fld id="{1DA5DC8A-9C71-4AEC-9B48-12A2D7976293}" type="slidenum">
              <a:rPr kumimoji="0" lang="en-US" altLang="en-US" sz="1065"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621" rtl="0" eaLnBrk="1" fontAlgn="auto" latinLnBrk="0" hangingPunct="1">
                <a:lnSpc>
                  <a:spcPct val="100000"/>
                </a:lnSpc>
                <a:spcBef>
                  <a:spcPts val="0"/>
                </a:spcBef>
                <a:spcAft>
                  <a:spcPts val="0"/>
                </a:spcAft>
                <a:buClrTx/>
                <a:buSzTx/>
                <a:buFontTx/>
                <a:buNone/>
                <a:tabLst/>
                <a:defRPr/>
              </a:pPr>
              <a:t>4</a:t>
            </a:fld>
            <a:endParaRPr kumimoji="0" lang="en-US" altLang="en-US" sz="1065"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Title 3">
            <a:extLst>
              <a:ext uri="{FF2B5EF4-FFF2-40B4-BE49-F238E27FC236}">
                <a16:creationId xmlns:a16="http://schemas.microsoft.com/office/drawing/2014/main" id="{5965842B-E3FB-478F-AF7C-0ADD8653FAC7}"/>
              </a:ext>
            </a:extLst>
          </p:cNvPr>
          <p:cNvSpPr>
            <a:spLocks noGrp="1"/>
          </p:cNvSpPr>
          <p:nvPr>
            <p:ph type="title"/>
          </p:nvPr>
        </p:nvSpPr>
        <p:spPr/>
        <p:txBody>
          <a:bodyPr/>
          <a:lstStyle/>
          <a:p>
            <a:r>
              <a:rPr lang="en-US" sz="3200" dirty="0"/>
              <a:t>Hypothesis Testing Strategies to Answer Key Questions</a:t>
            </a:r>
          </a:p>
        </p:txBody>
      </p:sp>
      <p:sp>
        <p:nvSpPr>
          <p:cNvPr id="30" name="TextBox 29">
            <a:extLst>
              <a:ext uri="{FF2B5EF4-FFF2-40B4-BE49-F238E27FC236}">
                <a16:creationId xmlns:a16="http://schemas.microsoft.com/office/drawing/2014/main" id="{5921627E-D87E-778D-0A48-BD8EF547AF17}"/>
              </a:ext>
            </a:extLst>
          </p:cNvPr>
          <p:cNvSpPr txBox="1"/>
          <p:nvPr/>
        </p:nvSpPr>
        <p:spPr>
          <a:xfrm>
            <a:off x="1416148" y="1791337"/>
            <a:ext cx="3299113" cy="1177245"/>
          </a:xfrm>
          <a:prstGeom prst="rect">
            <a:avLst/>
          </a:prstGeom>
          <a:pattFill prst="pct5">
            <a:fgClr>
              <a:schemeClr val="accent6">
                <a:lumMod val="40000"/>
                <a:lumOff val="60000"/>
              </a:schemeClr>
            </a:fgClr>
            <a:bgClr>
              <a:schemeClr val="bg1"/>
            </a:bgClr>
          </a:pattFill>
          <a:ln>
            <a:noFill/>
          </a:ln>
        </p:spPr>
        <p:txBody>
          <a:bodyPr wrap="square" rtlCol="0">
            <a:spAutoFit/>
          </a:bodyPr>
          <a:lstStyle/>
          <a:p>
            <a:pPr>
              <a:spcBef>
                <a:spcPts val="300"/>
              </a:spcBef>
            </a:pPr>
            <a:r>
              <a:rPr lang="en-US" sz="1200" dirty="0">
                <a:solidFill>
                  <a:srgbClr val="0070C0"/>
                </a:solidFill>
              </a:rPr>
              <a:t>PE1: Fibrosis improvement triple vs placebo</a:t>
            </a:r>
          </a:p>
          <a:p>
            <a:pPr>
              <a:spcBef>
                <a:spcPts val="900"/>
              </a:spcBef>
            </a:pPr>
            <a:r>
              <a:rPr lang="en-US" sz="1200" dirty="0">
                <a:solidFill>
                  <a:srgbClr val="0070C0"/>
                </a:solidFill>
              </a:rPr>
              <a:t>PE2: NASH resolution triple vs placebo</a:t>
            </a:r>
          </a:p>
          <a:p>
            <a:pPr>
              <a:spcBef>
                <a:spcPts val="900"/>
              </a:spcBef>
            </a:pPr>
            <a:r>
              <a:rPr lang="en-US" sz="1200" dirty="0"/>
              <a:t>SE1: NASH resolution triple vs CILO/FIR</a:t>
            </a:r>
          </a:p>
          <a:p>
            <a:pPr>
              <a:spcBef>
                <a:spcPts val="900"/>
              </a:spcBef>
            </a:pPr>
            <a:r>
              <a:rPr lang="en-US" sz="1200" dirty="0"/>
              <a:t>SE2: Fibrosis improvement triple vs SEMA</a:t>
            </a:r>
          </a:p>
        </p:txBody>
      </p:sp>
      <p:sp>
        <p:nvSpPr>
          <p:cNvPr id="31" name="TextBox 30">
            <a:extLst>
              <a:ext uri="{FF2B5EF4-FFF2-40B4-BE49-F238E27FC236}">
                <a16:creationId xmlns:a16="http://schemas.microsoft.com/office/drawing/2014/main" id="{71EC4E3D-6B77-41BD-5C6E-A6BC77C80C0A}"/>
              </a:ext>
            </a:extLst>
          </p:cNvPr>
          <p:cNvSpPr txBox="1"/>
          <p:nvPr/>
        </p:nvSpPr>
        <p:spPr>
          <a:xfrm>
            <a:off x="1023433" y="1352756"/>
            <a:ext cx="4453344" cy="369332"/>
          </a:xfrm>
          <a:prstGeom prst="rect">
            <a:avLst/>
          </a:prstGeom>
          <a:noFill/>
        </p:spPr>
        <p:txBody>
          <a:bodyPr wrap="square" lIns="91440" tIns="45720" rIns="91440" bIns="45720" anchor="t">
            <a:spAutoFit/>
          </a:bodyPr>
          <a:lstStyle/>
          <a:p>
            <a:pPr marL="285750" marR="0" lvl="0" indent="-285750" algn="l" defTabSz="1217072"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dirty="0">
                <a:latin typeface="Arial"/>
                <a:cs typeface="Arial"/>
              </a:rPr>
              <a:t>Current WAYFIND design: co-primary</a:t>
            </a:r>
            <a:endParaRPr lang="en-US" sz="1400" dirty="0">
              <a:latin typeface="Arial"/>
              <a:cs typeface="Arial"/>
            </a:endParaRPr>
          </a:p>
        </p:txBody>
      </p:sp>
      <p:sp>
        <p:nvSpPr>
          <p:cNvPr id="25" name="TextBox 24">
            <a:extLst>
              <a:ext uri="{FF2B5EF4-FFF2-40B4-BE49-F238E27FC236}">
                <a16:creationId xmlns:a16="http://schemas.microsoft.com/office/drawing/2014/main" id="{AE249043-41DB-94EE-6FE9-EC985A44C35E}"/>
              </a:ext>
            </a:extLst>
          </p:cNvPr>
          <p:cNvSpPr txBox="1"/>
          <p:nvPr/>
        </p:nvSpPr>
        <p:spPr>
          <a:xfrm>
            <a:off x="6919445" y="1352756"/>
            <a:ext cx="4640496" cy="369332"/>
          </a:xfrm>
          <a:prstGeom prst="rect">
            <a:avLst/>
          </a:prstGeom>
          <a:noFill/>
        </p:spPr>
        <p:txBody>
          <a:bodyPr wrap="square" lIns="91440" tIns="45720" rIns="91440" bIns="45720" anchor="t">
            <a:spAutoFit/>
          </a:bodyPr>
          <a:lstStyle/>
          <a:p>
            <a:pPr marL="274320" marR="0" lvl="0" indent="-274320" algn="l" defTabSz="1217072"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dirty="0">
                <a:latin typeface="Arial"/>
                <a:cs typeface="Arial"/>
              </a:rPr>
              <a:t>Proposed design: single primary</a:t>
            </a:r>
          </a:p>
        </p:txBody>
      </p:sp>
      <p:sp>
        <p:nvSpPr>
          <p:cNvPr id="33" name="Rectangle: Rounded Corners 32">
            <a:extLst>
              <a:ext uri="{FF2B5EF4-FFF2-40B4-BE49-F238E27FC236}">
                <a16:creationId xmlns:a16="http://schemas.microsoft.com/office/drawing/2014/main" id="{C67EEBED-5F4D-C1DD-2779-BCE3FAF26404}"/>
              </a:ext>
            </a:extLst>
          </p:cNvPr>
          <p:cNvSpPr/>
          <p:nvPr/>
        </p:nvSpPr>
        <p:spPr>
          <a:xfrm>
            <a:off x="1936549" y="3235147"/>
            <a:ext cx="2112677" cy="584775"/>
          </a:xfrm>
          <a:prstGeom prst="round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Meet </a:t>
            </a:r>
            <a:r>
              <a:rPr lang="en-US" sz="1200" b="1" dirty="0">
                <a:solidFill>
                  <a:schemeClr val="tx1"/>
                </a:solidFill>
              </a:rPr>
              <a:t>both</a:t>
            </a:r>
            <a:r>
              <a:rPr lang="en-US" sz="1200" dirty="0">
                <a:solidFill>
                  <a:schemeClr val="tx1"/>
                </a:solidFill>
              </a:rPr>
              <a:t> PE1 and PE2:</a:t>
            </a:r>
            <a:br>
              <a:rPr lang="en-US" sz="1200" dirty="0">
                <a:solidFill>
                  <a:schemeClr val="tx1"/>
                </a:solidFill>
              </a:rPr>
            </a:br>
            <a:r>
              <a:rPr lang="en-US" sz="1200" dirty="0">
                <a:solidFill>
                  <a:schemeClr val="tx1"/>
                </a:solidFill>
              </a:rPr>
              <a:t>1-sided P &lt; 0.025  for each</a:t>
            </a:r>
            <a:endParaRPr lang="en-US" dirty="0"/>
          </a:p>
        </p:txBody>
      </p:sp>
      <p:sp>
        <p:nvSpPr>
          <p:cNvPr id="34" name="Rectangle: Rounded Corners 33">
            <a:extLst>
              <a:ext uri="{FF2B5EF4-FFF2-40B4-BE49-F238E27FC236}">
                <a16:creationId xmlns:a16="http://schemas.microsoft.com/office/drawing/2014/main" id="{459B4DAE-7FD0-74C9-F1CC-3144C94741D3}"/>
              </a:ext>
            </a:extLst>
          </p:cNvPr>
          <p:cNvSpPr/>
          <p:nvPr/>
        </p:nvSpPr>
        <p:spPr>
          <a:xfrm>
            <a:off x="2266665" y="4250355"/>
            <a:ext cx="1467937" cy="572015"/>
          </a:xfrm>
          <a:prstGeom prst="round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Meet SE1:</a:t>
            </a:r>
          </a:p>
          <a:p>
            <a:pPr algn="ctr"/>
            <a:r>
              <a:rPr lang="en-US" sz="1200" dirty="0">
                <a:solidFill>
                  <a:schemeClr val="tx1"/>
                </a:solidFill>
              </a:rPr>
              <a:t>1-sided P &lt; 0.025 </a:t>
            </a:r>
            <a:endParaRPr lang="en-US" dirty="0"/>
          </a:p>
        </p:txBody>
      </p:sp>
      <p:cxnSp>
        <p:nvCxnSpPr>
          <p:cNvPr id="35" name="Straight Arrow Connector 34">
            <a:extLst>
              <a:ext uri="{FF2B5EF4-FFF2-40B4-BE49-F238E27FC236}">
                <a16:creationId xmlns:a16="http://schemas.microsoft.com/office/drawing/2014/main" id="{8981A3A8-E2B8-48E9-6666-B5D16A20D709}"/>
              </a:ext>
            </a:extLst>
          </p:cNvPr>
          <p:cNvCxnSpPr>
            <a:cxnSpLocks/>
            <a:stCxn id="33" idx="2"/>
            <a:endCxn id="34" idx="0"/>
          </p:cNvCxnSpPr>
          <p:nvPr/>
        </p:nvCxnSpPr>
        <p:spPr>
          <a:xfrm>
            <a:off x="2992888" y="3819922"/>
            <a:ext cx="7746" cy="430433"/>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654BCDC0-9984-4D11-3669-F21F53E8DCAF}"/>
              </a:ext>
            </a:extLst>
          </p:cNvPr>
          <p:cNvSpPr/>
          <p:nvPr/>
        </p:nvSpPr>
        <p:spPr>
          <a:xfrm>
            <a:off x="2266665" y="5241302"/>
            <a:ext cx="1467931" cy="527883"/>
          </a:xfrm>
          <a:prstGeom prst="round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Meet SE2:</a:t>
            </a:r>
          </a:p>
          <a:p>
            <a:pPr algn="ctr"/>
            <a:r>
              <a:rPr lang="en-US" sz="1200" dirty="0">
                <a:solidFill>
                  <a:schemeClr val="tx1"/>
                </a:solidFill>
              </a:rPr>
              <a:t>1-sided P &lt; 0.025 </a:t>
            </a:r>
            <a:endParaRPr lang="en-US" sz="1200" dirty="0"/>
          </a:p>
        </p:txBody>
      </p:sp>
      <p:cxnSp>
        <p:nvCxnSpPr>
          <p:cNvPr id="39" name="Straight Arrow Connector 38">
            <a:extLst>
              <a:ext uri="{FF2B5EF4-FFF2-40B4-BE49-F238E27FC236}">
                <a16:creationId xmlns:a16="http://schemas.microsoft.com/office/drawing/2014/main" id="{5F315FAA-83D3-3FE6-ADE9-61C881FD32BE}"/>
              </a:ext>
            </a:extLst>
          </p:cNvPr>
          <p:cNvCxnSpPr>
            <a:cxnSpLocks/>
            <a:stCxn id="34" idx="2"/>
            <a:endCxn id="38" idx="0"/>
          </p:cNvCxnSpPr>
          <p:nvPr/>
        </p:nvCxnSpPr>
        <p:spPr>
          <a:xfrm flipH="1">
            <a:off x="3000631" y="4822370"/>
            <a:ext cx="3" cy="41893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4EAF678C-DD8C-4B1A-D3F1-D8306F346E51}"/>
              </a:ext>
            </a:extLst>
          </p:cNvPr>
          <p:cNvSpPr txBox="1"/>
          <p:nvPr/>
        </p:nvSpPr>
        <p:spPr>
          <a:xfrm>
            <a:off x="7295579" y="1791336"/>
            <a:ext cx="3299113" cy="1177245"/>
          </a:xfrm>
          <a:prstGeom prst="rect">
            <a:avLst/>
          </a:prstGeom>
          <a:pattFill prst="pct5">
            <a:fgClr>
              <a:schemeClr val="accent6">
                <a:lumMod val="40000"/>
                <a:lumOff val="60000"/>
              </a:schemeClr>
            </a:fgClr>
            <a:bgClr>
              <a:schemeClr val="bg1"/>
            </a:bgClr>
          </a:pattFill>
          <a:ln>
            <a:noFill/>
          </a:ln>
        </p:spPr>
        <p:txBody>
          <a:bodyPr wrap="square" rtlCol="0">
            <a:spAutoFit/>
          </a:bodyPr>
          <a:lstStyle/>
          <a:p>
            <a:pPr>
              <a:spcBef>
                <a:spcPts val="300"/>
              </a:spcBef>
            </a:pPr>
            <a:r>
              <a:rPr lang="en-US" sz="1200" dirty="0">
                <a:solidFill>
                  <a:srgbClr val="0070C0"/>
                </a:solidFill>
              </a:rPr>
              <a:t>PE:   Fibrosis improvement triple vs placebo</a:t>
            </a:r>
          </a:p>
          <a:p>
            <a:pPr>
              <a:spcBef>
                <a:spcPts val="900"/>
              </a:spcBef>
            </a:pPr>
            <a:r>
              <a:rPr lang="en-US" sz="1200" dirty="0"/>
              <a:t>SE1: Fibrosis improvement triple vs SEMA</a:t>
            </a:r>
          </a:p>
          <a:p>
            <a:pPr>
              <a:spcBef>
                <a:spcPts val="900"/>
              </a:spcBef>
            </a:pPr>
            <a:r>
              <a:rPr lang="en-US" sz="1200" dirty="0"/>
              <a:t>SE2: NASH resolution triple vs placebo</a:t>
            </a:r>
          </a:p>
          <a:p>
            <a:pPr>
              <a:spcBef>
                <a:spcPts val="900"/>
              </a:spcBef>
            </a:pPr>
            <a:r>
              <a:rPr lang="en-US" sz="1200" dirty="0"/>
              <a:t>SE3: NASH resolution triple vs CILO/FIR</a:t>
            </a:r>
          </a:p>
        </p:txBody>
      </p:sp>
      <p:cxnSp>
        <p:nvCxnSpPr>
          <p:cNvPr id="87" name="Straight Arrow Connector 86">
            <a:extLst>
              <a:ext uri="{FF2B5EF4-FFF2-40B4-BE49-F238E27FC236}">
                <a16:creationId xmlns:a16="http://schemas.microsoft.com/office/drawing/2014/main" id="{A2E854C5-2156-8BA0-91DE-5658F3782DAA}"/>
              </a:ext>
            </a:extLst>
          </p:cNvPr>
          <p:cNvCxnSpPr>
            <a:cxnSpLocks/>
          </p:cNvCxnSpPr>
          <p:nvPr/>
        </p:nvCxnSpPr>
        <p:spPr>
          <a:xfrm>
            <a:off x="4868896" y="1925052"/>
            <a:ext cx="2310434" cy="0"/>
          </a:xfrm>
          <a:prstGeom prst="straightConnector1">
            <a:avLst/>
          </a:prstGeom>
          <a:ln w="19050">
            <a:solidFill>
              <a:schemeClr val="tx1">
                <a:lumMod val="50000"/>
                <a:lumOff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73CB730-F5BD-0D90-12C9-C247923C9ECD}"/>
              </a:ext>
            </a:extLst>
          </p:cNvPr>
          <p:cNvCxnSpPr>
            <a:cxnSpLocks/>
          </p:cNvCxnSpPr>
          <p:nvPr/>
        </p:nvCxnSpPr>
        <p:spPr>
          <a:xfrm>
            <a:off x="4868896" y="2223568"/>
            <a:ext cx="2302300" cy="293356"/>
          </a:xfrm>
          <a:prstGeom prst="straightConnector1">
            <a:avLst/>
          </a:prstGeom>
          <a:ln w="19050">
            <a:solidFill>
              <a:schemeClr val="tx1">
                <a:lumMod val="50000"/>
                <a:lumOff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63E6530-022B-7202-CC3A-249B91A97409}"/>
              </a:ext>
            </a:extLst>
          </p:cNvPr>
          <p:cNvCxnSpPr>
            <a:cxnSpLocks/>
          </p:cNvCxnSpPr>
          <p:nvPr/>
        </p:nvCxnSpPr>
        <p:spPr>
          <a:xfrm>
            <a:off x="4868896" y="2516924"/>
            <a:ext cx="2302300" cy="298515"/>
          </a:xfrm>
          <a:prstGeom prst="straightConnector1">
            <a:avLst/>
          </a:prstGeom>
          <a:ln w="19050">
            <a:solidFill>
              <a:schemeClr val="tx1">
                <a:lumMod val="50000"/>
                <a:lumOff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2E6AB34-32F4-C98E-2ED6-AF6F2EAC7180}"/>
              </a:ext>
            </a:extLst>
          </p:cNvPr>
          <p:cNvCxnSpPr>
            <a:cxnSpLocks/>
          </p:cNvCxnSpPr>
          <p:nvPr/>
        </p:nvCxnSpPr>
        <p:spPr>
          <a:xfrm flipV="1">
            <a:off x="4868896" y="2223568"/>
            <a:ext cx="2302300" cy="587686"/>
          </a:xfrm>
          <a:prstGeom prst="straightConnector1">
            <a:avLst/>
          </a:prstGeom>
          <a:ln w="19050">
            <a:solidFill>
              <a:schemeClr val="tx1">
                <a:lumMod val="50000"/>
                <a:lumOff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96">
            <a:extLst>
              <a:ext uri="{FF2B5EF4-FFF2-40B4-BE49-F238E27FC236}">
                <a16:creationId xmlns:a16="http://schemas.microsoft.com/office/drawing/2014/main" id="{23FDCB54-D571-411C-DD20-9DBAB07CB638}"/>
              </a:ext>
            </a:extLst>
          </p:cNvPr>
          <p:cNvSpPr/>
          <p:nvPr/>
        </p:nvSpPr>
        <p:spPr>
          <a:xfrm>
            <a:off x="8142774" y="3246648"/>
            <a:ext cx="1465118" cy="584775"/>
          </a:xfrm>
          <a:prstGeom prst="round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Meet PE:</a:t>
            </a:r>
            <a:br>
              <a:rPr lang="en-US" sz="1200" dirty="0">
                <a:solidFill>
                  <a:schemeClr val="tx1"/>
                </a:solidFill>
              </a:rPr>
            </a:br>
            <a:r>
              <a:rPr lang="en-US" sz="1200" dirty="0">
                <a:solidFill>
                  <a:schemeClr val="tx1"/>
                </a:solidFill>
              </a:rPr>
              <a:t>1-sided P &lt; 0.025</a:t>
            </a:r>
            <a:endParaRPr lang="en-US" dirty="0"/>
          </a:p>
        </p:txBody>
      </p:sp>
      <p:sp>
        <p:nvSpPr>
          <p:cNvPr id="98" name="Rectangle: Rounded Corners 97">
            <a:extLst>
              <a:ext uri="{FF2B5EF4-FFF2-40B4-BE49-F238E27FC236}">
                <a16:creationId xmlns:a16="http://schemas.microsoft.com/office/drawing/2014/main" id="{1BD6D1AC-034A-0430-C60B-74849EA2DA0D}"/>
              </a:ext>
            </a:extLst>
          </p:cNvPr>
          <p:cNvSpPr/>
          <p:nvPr/>
        </p:nvSpPr>
        <p:spPr>
          <a:xfrm>
            <a:off x="8142775" y="4158807"/>
            <a:ext cx="1465117" cy="572015"/>
          </a:xfrm>
          <a:prstGeom prst="round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Meet SE1:</a:t>
            </a:r>
          </a:p>
          <a:p>
            <a:pPr algn="ctr"/>
            <a:r>
              <a:rPr lang="en-US" sz="1200" dirty="0">
                <a:solidFill>
                  <a:schemeClr val="tx1"/>
                </a:solidFill>
              </a:rPr>
              <a:t>1-sided P &lt; 0.025 </a:t>
            </a:r>
            <a:endParaRPr lang="en-US" dirty="0"/>
          </a:p>
        </p:txBody>
      </p:sp>
      <p:cxnSp>
        <p:nvCxnSpPr>
          <p:cNvPr id="99" name="Straight Arrow Connector 98">
            <a:extLst>
              <a:ext uri="{FF2B5EF4-FFF2-40B4-BE49-F238E27FC236}">
                <a16:creationId xmlns:a16="http://schemas.microsoft.com/office/drawing/2014/main" id="{565814E6-CBF5-2896-EDB1-B472C3309220}"/>
              </a:ext>
            </a:extLst>
          </p:cNvPr>
          <p:cNvCxnSpPr>
            <a:cxnSpLocks/>
            <a:stCxn id="97" idx="2"/>
            <a:endCxn id="98" idx="0"/>
          </p:cNvCxnSpPr>
          <p:nvPr/>
        </p:nvCxnSpPr>
        <p:spPr>
          <a:xfrm>
            <a:off x="8875333" y="3831423"/>
            <a:ext cx="1" cy="327384"/>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Rounded Corners 99">
            <a:extLst>
              <a:ext uri="{FF2B5EF4-FFF2-40B4-BE49-F238E27FC236}">
                <a16:creationId xmlns:a16="http://schemas.microsoft.com/office/drawing/2014/main" id="{06331119-6A1A-8366-F4DF-33129DEEA6F0}"/>
              </a:ext>
            </a:extLst>
          </p:cNvPr>
          <p:cNvSpPr/>
          <p:nvPr/>
        </p:nvSpPr>
        <p:spPr>
          <a:xfrm>
            <a:off x="8142775" y="5057433"/>
            <a:ext cx="1465114" cy="527883"/>
          </a:xfrm>
          <a:prstGeom prst="round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Meet SE2:</a:t>
            </a:r>
          </a:p>
          <a:p>
            <a:pPr algn="ctr"/>
            <a:r>
              <a:rPr lang="en-US" sz="1200" dirty="0">
                <a:solidFill>
                  <a:schemeClr val="tx1"/>
                </a:solidFill>
              </a:rPr>
              <a:t>1-sided P &lt; 0.025 </a:t>
            </a:r>
            <a:endParaRPr lang="en-US" sz="1200" dirty="0"/>
          </a:p>
        </p:txBody>
      </p:sp>
      <p:cxnSp>
        <p:nvCxnSpPr>
          <p:cNvPr id="101" name="Straight Arrow Connector 100">
            <a:extLst>
              <a:ext uri="{FF2B5EF4-FFF2-40B4-BE49-F238E27FC236}">
                <a16:creationId xmlns:a16="http://schemas.microsoft.com/office/drawing/2014/main" id="{AE41EC16-6C37-54EE-EF5E-37256DB5618C}"/>
              </a:ext>
            </a:extLst>
          </p:cNvPr>
          <p:cNvCxnSpPr>
            <a:cxnSpLocks/>
            <a:stCxn id="98" idx="2"/>
            <a:endCxn id="100" idx="0"/>
          </p:cNvCxnSpPr>
          <p:nvPr/>
        </p:nvCxnSpPr>
        <p:spPr>
          <a:xfrm flipH="1">
            <a:off x="8875332" y="4730822"/>
            <a:ext cx="2" cy="326611"/>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Rounded Corners 103">
            <a:extLst>
              <a:ext uri="{FF2B5EF4-FFF2-40B4-BE49-F238E27FC236}">
                <a16:creationId xmlns:a16="http://schemas.microsoft.com/office/drawing/2014/main" id="{95E6A1D1-E4BF-95B1-E04D-2BA6F731F66F}"/>
              </a:ext>
            </a:extLst>
          </p:cNvPr>
          <p:cNvSpPr/>
          <p:nvPr/>
        </p:nvSpPr>
        <p:spPr>
          <a:xfrm>
            <a:off x="8142773" y="5911927"/>
            <a:ext cx="1465114" cy="527883"/>
          </a:xfrm>
          <a:prstGeom prst="round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Meet SE3:</a:t>
            </a:r>
          </a:p>
          <a:p>
            <a:pPr algn="ctr"/>
            <a:r>
              <a:rPr lang="en-US" sz="1200" dirty="0">
                <a:solidFill>
                  <a:schemeClr val="tx1"/>
                </a:solidFill>
              </a:rPr>
              <a:t>1-sided P &lt; 0.025 </a:t>
            </a:r>
            <a:endParaRPr lang="en-US" sz="1200" dirty="0"/>
          </a:p>
        </p:txBody>
      </p:sp>
      <p:cxnSp>
        <p:nvCxnSpPr>
          <p:cNvPr id="105" name="Straight Arrow Connector 104">
            <a:extLst>
              <a:ext uri="{FF2B5EF4-FFF2-40B4-BE49-F238E27FC236}">
                <a16:creationId xmlns:a16="http://schemas.microsoft.com/office/drawing/2014/main" id="{B48EFC35-C656-F956-824B-D8263A85186A}"/>
              </a:ext>
            </a:extLst>
          </p:cNvPr>
          <p:cNvCxnSpPr>
            <a:cxnSpLocks/>
            <a:stCxn id="100" idx="2"/>
            <a:endCxn id="104" idx="0"/>
          </p:cNvCxnSpPr>
          <p:nvPr/>
        </p:nvCxnSpPr>
        <p:spPr>
          <a:xfrm flipH="1">
            <a:off x="8875330" y="5585316"/>
            <a:ext cx="2" cy="326611"/>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68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52552-3E82-EBF0-C465-E29FBFA71F99}"/>
              </a:ext>
            </a:extLst>
          </p:cNvPr>
          <p:cNvSpPr>
            <a:spLocks noGrp="1"/>
          </p:cNvSpPr>
          <p:nvPr>
            <p:ph type="title"/>
          </p:nvPr>
        </p:nvSpPr>
        <p:spPr/>
        <p:txBody>
          <a:bodyPr/>
          <a:lstStyle/>
          <a:p>
            <a:r>
              <a:rPr lang="en-US" dirty="0"/>
              <a:t>Supporting Slides: Futility Analysis</a:t>
            </a:r>
          </a:p>
        </p:txBody>
      </p:sp>
      <p:sp>
        <p:nvSpPr>
          <p:cNvPr id="3" name="Slide Number Placeholder 2">
            <a:extLst>
              <a:ext uri="{FF2B5EF4-FFF2-40B4-BE49-F238E27FC236}">
                <a16:creationId xmlns:a16="http://schemas.microsoft.com/office/drawing/2014/main" id="{E1CFB705-52F7-8840-878C-BC2D076AFD7B}"/>
              </a:ext>
            </a:extLst>
          </p:cNvPr>
          <p:cNvSpPr>
            <a:spLocks noGrp="1"/>
          </p:cNvSpPr>
          <p:nvPr>
            <p:ph type="sldNum" sz="quarter" idx="10"/>
          </p:nvPr>
        </p:nvSpPr>
        <p:spPr/>
        <p:txBody>
          <a:bodyPr/>
          <a:lstStyle/>
          <a:p>
            <a:pPr>
              <a:defRPr/>
            </a:pPr>
            <a:fld id="{948D88AF-682E-4B51-B288-0A04CAE09877}" type="slidenum">
              <a:rPr lang="en-US" altLang="en-US" smtClean="0"/>
              <a:pPr>
                <a:defRPr/>
              </a:pPr>
              <a:t>5</a:t>
            </a:fld>
            <a:endParaRPr lang="en-US" altLang="en-US"/>
          </a:p>
        </p:txBody>
      </p:sp>
      <p:sp>
        <p:nvSpPr>
          <p:cNvPr id="4" name="Rectangle 3">
            <a:extLst>
              <a:ext uri="{FF2B5EF4-FFF2-40B4-BE49-F238E27FC236}">
                <a16:creationId xmlns:a16="http://schemas.microsoft.com/office/drawing/2014/main" id="{619CBEAD-7ACF-0FBA-BBF8-6946F7BDBCF9}"/>
              </a:ext>
            </a:extLst>
          </p:cNvPr>
          <p:cNvSpPr/>
          <p:nvPr/>
        </p:nvSpPr>
        <p:spPr>
          <a:xfrm>
            <a:off x="10668000" y="108155"/>
            <a:ext cx="1524000" cy="45228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b="1" dirty="0">
                <a:latin typeface="Arial" panose="020B0604020202020204" pitchFamily="34" charset="0"/>
                <a:cs typeface="Arial" panose="020B0604020202020204" pitchFamily="34" charset="0"/>
              </a:rPr>
              <a:t>Pre-Read</a:t>
            </a:r>
          </a:p>
        </p:txBody>
      </p:sp>
    </p:spTree>
    <p:extLst>
      <p:ext uri="{BB962C8B-B14F-4D97-AF65-F5344CB8AC3E}">
        <p14:creationId xmlns:p14="http://schemas.microsoft.com/office/powerpoint/2010/main" val="64672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36CC-3A57-3ABC-3304-0A72F1F6664C}"/>
              </a:ext>
            </a:extLst>
          </p:cNvPr>
          <p:cNvSpPr>
            <a:spLocks noGrp="1"/>
          </p:cNvSpPr>
          <p:nvPr>
            <p:ph type="title"/>
          </p:nvPr>
        </p:nvSpPr>
        <p:spPr/>
        <p:txBody>
          <a:bodyPr/>
          <a:lstStyle/>
          <a:p>
            <a:r>
              <a:rPr lang="en-US"/>
              <a:t>Futility Analysis: Methodology</a:t>
            </a:r>
          </a:p>
        </p:txBody>
      </p:sp>
      <p:sp>
        <p:nvSpPr>
          <p:cNvPr id="3" name="Content Placeholder 2">
            <a:extLst>
              <a:ext uri="{FF2B5EF4-FFF2-40B4-BE49-F238E27FC236}">
                <a16:creationId xmlns:a16="http://schemas.microsoft.com/office/drawing/2014/main" id="{C158E56D-8974-3F71-E7CC-50E3F2954283}"/>
              </a:ext>
            </a:extLst>
          </p:cNvPr>
          <p:cNvSpPr>
            <a:spLocks noGrp="1"/>
          </p:cNvSpPr>
          <p:nvPr>
            <p:ph idx="1"/>
          </p:nvPr>
        </p:nvSpPr>
        <p:spPr/>
        <p:txBody>
          <a:bodyPr/>
          <a:lstStyle/>
          <a:p>
            <a:pPr marL="274320" indent="-274320">
              <a:lnSpc>
                <a:spcPct val="100000"/>
              </a:lnSpc>
              <a:buFont typeface="Arial" panose="020B0604020202020204" pitchFamily="34" charset="0"/>
              <a:buChar char="•"/>
            </a:pPr>
            <a:r>
              <a:rPr lang="en-US" sz="2000"/>
              <a:t>Using empirical conditional power (ECP) approach to set up futility</a:t>
            </a:r>
          </a:p>
          <a:p>
            <a:pPr marL="560070" lvl="2" indent="-285750">
              <a:lnSpc>
                <a:spcPct val="100000"/>
              </a:lnSpc>
              <a:spcBef>
                <a:spcPts val="600"/>
              </a:spcBef>
              <a:buFont typeface="Courier New" panose="02070309020205020404" pitchFamily="49" charset="0"/>
              <a:buChar char="o"/>
            </a:pPr>
            <a:r>
              <a:rPr lang="en-US" sz="1600"/>
              <a:t>ECP evaluates the likelihood of success of the study given data observed at IA</a:t>
            </a:r>
          </a:p>
          <a:p>
            <a:pPr marL="834390" lvl="3" indent="-285750">
              <a:lnSpc>
                <a:spcPct val="100000"/>
              </a:lnSpc>
              <a:buFont typeface="Wingdings" panose="05000000000000000000" pitchFamily="2" charset="2"/>
              <a:buChar char="§"/>
            </a:pPr>
            <a:r>
              <a:rPr lang="en-US"/>
              <a:t>Assuming the trend observed at interim stays to the end of the study</a:t>
            </a:r>
          </a:p>
          <a:p>
            <a:pPr marL="834390" lvl="3" indent="-285750">
              <a:lnSpc>
                <a:spcPct val="100000"/>
              </a:lnSpc>
              <a:buFont typeface="Wingdings" panose="05000000000000000000" pitchFamily="2" charset="2"/>
              <a:buChar char="§"/>
            </a:pPr>
            <a:r>
              <a:rPr lang="en-US"/>
              <a:t>Ideal futility criteria would lead to </a:t>
            </a:r>
          </a:p>
          <a:p>
            <a:pPr marL="1097280" lvl="4" indent="-274320">
              <a:lnSpc>
                <a:spcPct val="100000"/>
              </a:lnSpc>
              <a:buFont typeface="Arial" panose="020B0604020202020204" pitchFamily="34" charset="0"/>
              <a:buChar char="•"/>
            </a:pPr>
            <a:r>
              <a:rPr lang="en-US"/>
              <a:t>Low stopping prob when there is a true treatment effect</a:t>
            </a:r>
          </a:p>
          <a:p>
            <a:pPr marL="1097280" lvl="4" indent="-274320">
              <a:lnSpc>
                <a:spcPct val="100000"/>
              </a:lnSpc>
              <a:buFont typeface="Arial" panose="020B0604020202020204" pitchFamily="34" charset="0"/>
              <a:buChar char="•"/>
            </a:pPr>
            <a:r>
              <a:rPr lang="en-US"/>
              <a:t>High stopping prob there is no treatment effect</a:t>
            </a:r>
          </a:p>
          <a:p>
            <a:pPr marL="1097280" lvl="4" indent="-274320">
              <a:lnSpc>
                <a:spcPct val="100000"/>
              </a:lnSpc>
              <a:buFont typeface="Arial" panose="020B0604020202020204" pitchFamily="34" charset="0"/>
              <a:buChar char="•"/>
            </a:pPr>
            <a:r>
              <a:rPr lang="en-US"/>
              <a:t>Small power loss due to futility stopping</a:t>
            </a:r>
          </a:p>
          <a:p>
            <a:pPr marL="560070" lvl="2" indent="-285750">
              <a:lnSpc>
                <a:spcPct val="100000"/>
              </a:lnSpc>
              <a:spcBef>
                <a:spcPts val="600"/>
              </a:spcBef>
              <a:buFont typeface="Courier New" panose="02070309020205020404" pitchFamily="49" charset="0"/>
              <a:buChar char="o"/>
            </a:pPr>
            <a:r>
              <a:rPr lang="en-US"/>
              <a:t>Futility IA consideration</a:t>
            </a:r>
          </a:p>
          <a:p>
            <a:pPr marL="834390" lvl="3" indent="-285750">
              <a:lnSpc>
                <a:spcPct val="100000"/>
              </a:lnSpc>
              <a:buFont typeface="Wingdings" panose="05000000000000000000" pitchFamily="2" charset="2"/>
              <a:buChar char="§"/>
            </a:pPr>
            <a:r>
              <a:rPr lang="en-US"/>
              <a:t>Total sample size 450 as of July 14, 2023</a:t>
            </a:r>
          </a:p>
          <a:p>
            <a:pPr marL="1097280" lvl="4" indent="-274320">
              <a:lnSpc>
                <a:spcPct val="100000"/>
              </a:lnSpc>
              <a:buFont typeface="Arial" panose="020B0604020202020204" pitchFamily="34" charset="0"/>
              <a:buChar char="•"/>
            </a:pPr>
            <a:r>
              <a:rPr lang="en-US"/>
              <a:t>205 (123:82) on triple vs placebo</a:t>
            </a:r>
          </a:p>
          <a:p>
            <a:pPr marL="834390" lvl="3" indent="-285750">
              <a:lnSpc>
                <a:spcPct val="100000"/>
              </a:lnSpc>
              <a:buFont typeface="Wingdings" panose="05000000000000000000" pitchFamily="2" charset="2"/>
              <a:buChar char="§"/>
            </a:pPr>
            <a:r>
              <a:rPr lang="en-US"/>
              <a:t>Sample size at IA: N = 82 and 102 (corresponding to 40% and 50% information)  on triple vs placebo</a:t>
            </a:r>
          </a:p>
          <a:p>
            <a:pPr marL="834390" lvl="3" indent="-285750">
              <a:lnSpc>
                <a:spcPct val="100000"/>
              </a:lnSpc>
              <a:buFont typeface="Wingdings" panose="05000000000000000000" pitchFamily="2" charset="2"/>
              <a:buChar char="§"/>
            </a:pPr>
            <a:r>
              <a:rPr lang="en-US"/>
              <a:t>Criteria for futility: ECP &lt; 0.05, 0.1 or 0.15</a:t>
            </a:r>
          </a:p>
          <a:p>
            <a:pPr marL="630238" lvl="2" indent="-342900">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44D06EFC-4A4D-D8BF-AA17-85DA4F8E5D3D}"/>
              </a:ext>
            </a:extLst>
          </p:cNvPr>
          <p:cNvSpPr>
            <a:spLocks noGrp="1"/>
          </p:cNvSpPr>
          <p:nvPr>
            <p:ph type="sldNum" sz="quarter" idx="10"/>
          </p:nvPr>
        </p:nvSpPr>
        <p:spPr/>
        <p:txBody>
          <a:bodyPr/>
          <a:lstStyle/>
          <a:p>
            <a:fld id="{4BEAA09E-D67E-864E-8466-C38E88600C4F}" type="slidenum">
              <a:rPr lang="en-US" smtClean="0"/>
              <a:pPr/>
              <a:t>6</a:t>
            </a:fld>
            <a:endParaRPr lang="en-US"/>
          </a:p>
        </p:txBody>
      </p:sp>
      <p:sp>
        <p:nvSpPr>
          <p:cNvPr id="5" name="Rectangle 4">
            <a:extLst>
              <a:ext uri="{FF2B5EF4-FFF2-40B4-BE49-F238E27FC236}">
                <a16:creationId xmlns:a16="http://schemas.microsoft.com/office/drawing/2014/main" id="{C73EB451-8572-DC18-07F1-C3D2EB285C1E}"/>
              </a:ext>
            </a:extLst>
          </p:cNvPr>
          <p:cNvSpPr/>
          <p:nvPr/>
        </p:nvSpPr>
        <p:spPr>
          <a:xfrm>
            <a:off x="10668000" y="108155"/>
            <a:ext cx="1524000" cy="45228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b="1" dirty="0">
                <a:latin typeface="Arial" panose="020B0604020202020204" pitchFamily="34" charset="0"/>
                <a:cs typeface="Arial" panose="020B0604020202020204" pitchFamily="34" charset="0"/>
              </a:rPr>
              <a:t>Pre-Read</a:t>
            </a:r>
          </a:p>
        </p:txBody>
      </p:sp>
    </p:spTree>
    <p:extLst>
      <p:ext uri="{BB962C8B-B14F-4D97-AF65-F5344CB8AC3E}">
        <p14:creationId xmlns:p14="http://schemas.microsoft.com/office/powerpoint/2010/main" val="193909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36CC-3A57-3ABC-3304-0A72F1F6664C}"/>
              </a:ext>
            </a:extLst>
          </p:cNvPr>
          <p:cNvSpPr>
            <a:spLocks noGrp="1"/>
          </p:cNvSpPr>
          <p:nvPr>
            <p:ph type="title"/>
          </p:nvPr>
        </p:nvSpPr>
        <p:spPr/>
        <p:txBody>
          <a:bodyPr anchor="ctr"/>
          <a:lstStyle/>
          <a:p>
            <a:r>
              <a:rPr lang="en-US" sz="2400" dirty="0"/>
              <a:t>Futility IA assessment – Fibrosis Improvement (Triple vs Placebo) </a:t>
            </a:r>
            <a:br>
              <a:rPr lang="en-US" sz="2400" dirty="0"/>
            </a:br>
            <a:r>
              <a:rPr lang="en-US" sz="2400" dirty="0"/>
              <a:t>15% Dropout Rate</a:t>
            </a:r>
          </a:p>
        </p:txBody>
      </p:sp>
      <p:sp>
        <p:nvSpPr>
          <p:cNvPr id="4" name="Slide Number Placeholder 3">
            <a:extLst>
              <a:ext uri="{FF2B5EF4-FFF2-40B4-BE49-F238E27FC236}">
                <a16:creationId xmlns:a16="http://schemas.microsoft.com/office/drawing/2014/main" id="{44D06EFC-4A4D-D8BF-AA17-85DA4F8E5D3D}"/>
              </a:ext>
            </a:extLst>
          </p:cNvPr>
          <p:cNvSpPr>
            <a:spLocks noGrp="1"/>
          </p:cNvSpPr>
          <p:nvPr>
            <p:ph type="sldNum" sz="quarter" idx="10"/>
          </p:nvPr>
        </p:nvSpPr>
        <p:spPr/>
        <p:txBody>
          <a:bodyPr/>
          <a:lstStyle/>
          <a:p>
            <a:fld id="{4BEAA09E-D67E-864E-8466-C38E88600C4F}" type="slidenum">
              <a:rPr lang="en-US" smtClean="0"/>
              <a:pPr/>
              <a:t>7</a:t>
            </a:fld>
            <a:endParaRPr lang="en-US"/>
          </a:p>
        </p:txBody>
      </p:sp>
      <p:graphicFrame>
        <p:nvGraphicFramePr>
          <p:cNvPr id="3" name="Content Placeholder 5">
            <a:extLst>
              <a:ext uri="{FF2B5EF4-FFF2-40B4-BE49-F238E27FC236}">
                <a16:creationId xmlns:a16="http://schemas.microsoft.com/office/drawing/2014/main" id="{2E9C0DC5-821D-B73C-D53D-742E387CEA09}"/>
              </a:ext>
            </a:extLst>
          </p:cNvPr>
          <p:cNvGraphicFramePr>
            <a:graphicFrameLocks/>
          </p:cNvGraphicFramePr>
          <p:nvPr>
            <p:extLst>
              <p:ext uri="{D42A27DB-BD31-4B8C-83A1-F6EECF244321}">
                <p14:modId xmlns:p14="http://schemas.microsoft.com/office/powerpoint/2010/main" val="1905274234"/>
              </p:ext>
            </p:extLst>
          </p:nvPr>
        </p:nvGraphicFramePr>
        <p:xfrm>
          <a:off x="1981396" y="1441070"/>
          <a:ext cx="7779005" cy="4206240"/>
        </p:xfrm>
        <a:graphic>
          <a:graphicData uri="http://schemas.openxmlformats.org/drawingml/2006/table">
            <a:tbl>
              <a:tblPr firstRow="1" bandRow="1">
                <a:tableStyleId>{5C22544A-7EE6-4342-B048-85BDC9FD1C3A}</a:tableStyleId>
              </a:tblPr>
              <a:tblGrid>
                <a:gridCol w="1183867">
                  <a:extLst>
                    <a:ext uri="{9D8B030D-6E8A-4147-A177-3AD203B41FA5}">
                      <a16:colId xmlns:a16="http://schemas.microsoft.com/office/drawing/2014/main" val="2803025473"/>
                    </a:ext>
                  </a:extLst>
                </a:gridCol>
                <a:gridCol w="975440">
                  <a:extLst>
                    <a:ext uri="{9D8B030D-6E8A-4147-A177-3AD203B41FA5}">
                      <a16:colId xmlns:a16="http://schemas.microsoft.com/office/drawing/2014/main" val="3602570550"/>
                    </a:ext>
                  </a:extLst>
                </a:gridCol>
                <a:gridCol w="1091166">
                  <a:extLst>
                    <a:ext uri="{9D8B030D-6E8A-4147-A177-3AD203B41FA5}">
                      <a16:colId xmlns:a16="http://schemas.microsoft.com/office/drawing/2014/main" val="30209826"/>
                    </a:ext>
                  </a:extLst>
                </a:gridCol>
                <a:gridCol w="1132133">
                  <a:extLst>
                    <a:ext uri="{9D8B030D-6E8A-4147-A177-3AD203B41FA5}">
                      <a16:colId xmlns:a16="http://schemas.microsoft.com/office/drawing/2014/main" val="2088566123"/>
                    </a:ext>
                  </a:extLst>
                </a:gridCol>
                <a:gridCol w="1132133">
                  <a:extLst>
                    <a:ext uri="{9D8B030D-6E8A-4147-A177-3AD203B41FA5}">
                      <a16:colId xmlns:a16="http://schemas.microsoft.com/office/drawing/2014/main" val="2080566094"/>
                    </a:ext>
                  </a:extLst>
                </a:gridCol>
                <a:gridCol w="1132133">
                  <a:extLst>
                    <a:ext uri="{9D8B030D-6E8A-4147-A177-3AD203B41FA5}">
                      <a16:colId xmlns:a16="http://schemas.microsoft.com/office/drawing/2014/main" val="2020956866"/>
                    </a:ext>
                  </a:extLst>
                </a:gridCol>
                <a:gridCol w="1132133">
                  <a:extLst>
                    <a:ext uri="{9D8B030D-6E8A-4147-A177-3AD203B41FA5}">
                      <a16:colId xmlns:a16="http://schemas.microsoft.com/office/drawing/2014/main" val="1929462118"/>
                    </a:ext>
                  </a:extLst>
                </a:gridCol>
              </a:tblGrid>
              <a:tr h="190557">
                <a:tc rowSpan="2">
                  <a:txBody>
                    <a:bodyPr/>
                    <a:lstStyle/>
                    <a:p>
                      <a:pPr algn="ctr"/>
                      <a:r>
                        <a:rPr lang="en-US" sz="1200">
                          <a:solidFill>
                            <a:schemeClr val="bg1"/>
                          </a:solidFill>
                          <a:latin typeface="+mn-lt"/>
                        </a:rPr>
                        <a:t>Futility Criteria per IA </a:t>
                      </a:r>
                      <a:r>
                        <a:rPr lang="en-US" sz="1200">
                          <a:latin typeface="+mn-lt"/>
                        </a:rPr>
                        <a:t>ECP</a:t>
                      </a:r>
                      <a:r>
                        <a:rPr lang="en-US" sz="1200" baseline="30000">
                          <a:latin typeface="+mn-lt"/>
                        </a:rPr>
                        <a:t>1</a:t>
                      </a:r>
                      <a:endParaRPr lang="en-US" sz="1200">
                        <a:solidFill>
                          <a:schemeClr val="bg1"/>
                        </a:solidFill>
                        <a:latin typeface="+mn-lt"/>
                      </a:endParaRPr>
                    </a:p>
                  </a:txBody>
                  <a:tcPr anchor="ctr"/>
                </a:tc>
                <a:tc rowSpan="2">
                  <a:txBody>
                    <a:bodyPr/>
                    <a:lstStyle/>
                    <a:p>
                      <a:pPr algn="ctr"/>
                      <a:r>
                        <a:rPr lang="en-US" sz="1200">
                          <a:latin typeface="+mn-lt"/>
                        </a:rPr>
                        <a:t>True Tx Effect</a:t>
                      </a:r>
                      <a:r>
                        <a:rPr lang="en-US" sz="1200" baseline="30000">
                          <a:latin typeface="+mn-lt"/>
                        </a:rPr>
                        <a:t>2</a:t>
                      </a:r>
                    </a:p>
                  </a:txBody>
                  <a:tcPr anchor="ctr"/>
                </a:tc>
                <a:tc rowSpan="2">
                  <a:txBody>
                    <a:bodyPr/>
                    <a:lstStyle/>
                    <a:p>
                      <a:pPr algn="ctr"/>
                      <a:r>
                        <a:rPr lang="en-US" sz="1200" baseline="0">
                          <a:latin typeface="+mn-lt"/>
                        </a:rPr>
                        <a:t>Study Power</a:t>
                      </a:r>
                      <a:r>
                        <a:rPr lang="en-US" sz="1200" baseline="30000">
                          <a:latin typeface="+mn-lt"/>
                        </a:rPr>
                        <a:t>3</a:t>
                      </a:r>
                      <a:endParaRPr lang="en-US" sz="1200" baseline="0">
                        <a:latin typeface="+mn-lt"/>
                      </a:endParaRPr>
                    </a:p>
                  </a:txBody>
                  <a:tcPr anchor="ct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a:latin typeface="+mn-lt"/>
                        </a:rPr>
                        <a:t>Prob of Stopping due to Futility</a:t>
                      </a:r>
                    </a:p>
                  </a:txBody>
                  <a:tcPr anchor="ct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000"/>
                    </a:p>
                  </a:txBody>
                  <a:tcPr anchor="ct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a:latin typeface="+mn-lt"/>
                        </a:rPr>
                        <a:t>Power Loss</a:t>
                      </a:r>
                    </a:p>
                  </a:txBody>
                  <a:tcPr anchor="ct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000"/>
                    </a:p>
                  </a:txBody>
                  <a:tcPr anchor="ctr"/>
                </a:tc>
                <a:extLst>
                  <a:ext uri="{0D108BD9-81ED-4DB2-BD59-A6C34878D82A}">
                    <a16:rowId xmlns:a16="http://schemas.microsoft.com/office/drawing/2014/main" val="365281445"/>
                  </a:ext>
                </a:extLst>
              </a:tr>
              <a:tr h="19055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200" b="1">
                          <a:latin typeface="+mn-lt"/>
                        </a:rPr>
                        <a:t>N = 49:33 (40%)</a:t>
                      </a:r>
                    </a:p>
                  </a:txBody>
                  <a:tcPr anchor="ctr"/>
                </a:tc>
                <a:tc>
                  <a:txBody>
                    <a:bodyPr/>
                    <a:lstStyle/>
                    <a:p>
                      <a:pPr algn="ctr"/>
                      <a:r>
                        <a:rPr lang="en-US" sz="1200" b="1">
                          <a:latin typeface="+mn-lt"/>
                        </a:rPr>
                        <a:t>N = 61:41 (50%)</a:t>
                      </a:r>
                    </a:p>
                  </a:txBody>
                  <a:tcPr anchor="ctr"/>
                </a:tc>
                <a:tc>
                  <a:txBody>
                    <a:bodyPr/>
                    <a:lstStyle/>
                    <a:p>
                      <a:pPr algn="ctr"/>
                      <a:r>
                        <a:rPr lang="en-US" sz="1200" b="1">
                          <a:latin typeface="+mn-lt"/>
                        </a:rPr>
                        <a:t>N = 49:33 (40%)</a:t>
                      </a:r>
                    </a:p>
                  </a:txBody>
                  <a:tcPr anchor="ctr"/>
                </a:tc>
                <a:tc>
                  <a:txBody>
                    <a:bodyPr/>
                    <a:lstStyle/>
                    <a:p>
                      <a:pPr algn="ctr"/>
                      <a:r>
                        <a:rPr lang="en-US" sz="1200" b="1">
                          <a:latin typeface="+mn-lt"/>
                        </a:rPr>
                        <a:t>N = 61:41 (50%)</a:t>
                      </a:r>
                    </a:p>
                  </a:txBody>
                  <a:tcPr anchor="ctr"/>
                </a:tc>
                <a:extLst>
                  <a:ext uri="{0D108BD9-81ED-4DB2-BD59-A6C34878D82A}">
                    <a16:rowId xmlns:a16="http://schemas.microsoft.com/office/drawing/2014/main" val="1473378327"/>
                  </a:ext>
                </a:extLst>
              </a:tr>
              <a:tr h="190557">
                <a:tc>
                  <a:txBody>
                    <a:bodyPr/>
                    <a:lstStyle/>
                    <a:p>
                      <a:pPr algn="ctr"/>
                      <a:r>
                        <a:rPr lang="en-US" sz="1200" b="0">
                          <a:solidFill>
                            <a:schemeClr val="accent6"/>
                          </a:solidFill>
                          <a:latin typeface="+mn-lt"/>
                        </a:rPr>
                        <a:t>ECP ≤  5%</a:t>
                      </a:r>
                    </a:p>
                  </a:txBody>
                  <a:tcPr anchor="ctr"/>
                </a:tc>
                <a:tc>
                  <a:txBody>
                    <a:bodyPr/>
                    <a:lstStyle/>
                    <a:p>
                      <a:pPr algn="ctr"/>
                      <a:r>
                        <a:rPr lang="en-US" sz="1200">
                          <a:solidFill>
                            <a:schemeClr val="accent6"/>
                          </a:solidFill>
                          <a:latin typeface="+mn-lt"/>
                        </a:rPr>
                        <a:t>0%</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2.3%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68.2%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72.2%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0.2%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0.1%</a:t>
                      </a:r>
                    </a:p>
                  </a:txBody>
                  <a:tcPr marL="9525" marR="9525" marT="9525" marB="0" anchor="ctr"/>
                </a:tc>
                <a:extLst>
                  <a:ext uri="{0D108BD9-81ED-4DB2-BD59-A6C34878D82A}">
                    <a16:rowId xmlns:a16="http://schemas.microsoft.com/office/drawing/2014/main" val="1720477766"/>
                  </a:ext>
                </a:extLst>
              </a:tr>
              <a:tr h="190557">
                <a:tc>
                  <a:txBody>
                    <a:bodyPr/>
                    <a:lstStyle/>
                    <a:p>
                      <a:pPr algn="ctr"/>
                      <a:endParaRPr lang="en-US" sz="1200" b="0">
                        <a:solidFill>
                          <a:schemeClr val="accent6"/>
                        </a:solidFill>
                        <a:latin typeface="+mn-lt"/>
                      </a:endParaRPr>
                    </a:p>
                  </a:txBody>
                  <a:tcPr anchor="ctr"/>
                </a:tc>
                <a:tc>
                  <a:txBody>
                    <a:bodyPr/>
                    <a:lstStyle/>
                    <a:p>
                      <a:pPr algn="ctr"/>
                      <a:r>
                        <a:rPr lang="en-US" sz="1200">
                          <a:solidFill>
                            <a:schemeClr val="accent6"/>
                          </a:solidFill>
                          <a:latin typeface="+mn-lt"/>
                        </a:rPr>
                        <a:t>15%</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63.0%</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14.3%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14.0%</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2.9%</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2.0%</a:t>
                      </a:r>
                    </a:p>
                  </a:txBody>
                  <a:tcPr marL="9525" marR="9525" marT="9525" marB="0" anchor="ctr"/>
                </a:tc>
                <a:extLst>
                  <a:ext uri="{0D108BD9-81ED-4DB2-BD59-A6C34878D82A}">
                    <a16:rowId xmlns:a16="http://schemas.microsoft.com/office/drawing/2014/main" val="1285219759"/>
                  </a:ext>
                </a:extLst>
              </a:tr>
              <a:tr h="190557">
                <a:tc>
                  <a:txBody>
                    <a:bodyPr/>
                    <a:lstStyle/>
                    <a:p>
                      <a:pPr algn="ctr"/>
                      <a:endParaRPr lang="en-US" sz="1200" b="0">
                        <a:solidFill>
                          <a:schemeClr val="accent6"/>
                        </a:solidFill>
                        <a:latin typeface="+mn-lt"/>
                      </a:endParaRPr>
                    </a:p>
                  </a:txBody>
                  <a:tcPr anchor="ctr"/>
                </a:tc>
                <a:tc>
                  <a:txBody>
                    <a:bodyPr/>
                    <a:lstStyle/>
                    <a:p>
                      <a:pPr marL="0" algn="ctr" defTabSz="685800" rtl="0" eaLnBrk="1" latinLnBrk="0" hangingPunct="1"/>
                      <a:r>
                        <a:rPr lang="en-US" sz="1200" kern="1200">
                          <a:solidFill>
                            <a:schemeClr val="accent6"/>
                          </a:solidFill>
                          <a:latin typeface="+mn-lt"/>
                          <a:ea typeface="+mn-ea"/>
                          <a:cs typeface="+mn-cs"/>
                        </a:rPr>
                        <a:t>20%</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84.7%</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6.7%</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5.8%</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2.6%</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1.7%</a:t>
                      </a:r>
                    </a:p>
                  </a:txBody>
                  <a:tcPr marL="9525" marR="9525" marT="9525" marB="0" anchor="ctr"/>
                </a:tc>
                <a:extLst>
                  <a:ext uri="{0D108BD9-81ED-4DB2-BD59-A6C34878D82A}">
                    <a16:rowId xmlns:a16="http://schemas.microsoft.com/office/drawing/2014/main" val="4060686157"/>
                  </a:ext>
                </a:extLst>
              </a:tr>
              <a:tr h="190557">
                <a:tc>
                  <a:txBody>
                    <a:bodyPr/>
                    <a:lstStyle/>
                    <a:p>
                      <a:pPr algn="ctr"/>
                      <a:endParaRPr lang="en-US" sz="1200" b="0">
                        <a:solidFill>
                          <a:schemeClr val="accent6"/>
                        </a:solidFill>
                        <a:latin typeface="+mn-lt"/>
                      </a:endParaRPr>
                    </a:p>
                  </a:txBody>
                  <a:tcPr anchor="ctr"/>
                </a:tc>
                <a:tc>
                  <a:txBody>
                    <a:bodyPr/>
                    <a:lstStyle/>
                    <a:p>
                      <a:pPr algn="ctr"/>
                      <a:r>
                        <a:rPr lang="en-US" sz="1200">
                          <a:solidFill>
                            <a:schemeClr val="accent6"/>
                          </a:solidFill>
                          <a:latin typeface="+mn-lt"/>
                        </a:rPr>
                        <a:t>23%</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92.3%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4.0%</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3.2%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2.1%</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1.3%</a:t>
                      </a:r>
                    </a:p>
                  </a:txBody>
                  <a:tcPr marL="9525" marR="9525" marT="9525" marB="0" anchor="ctr"/>
                </a:tc>
                <a:extLst>
                  <a:ext uri="{0D108BD9-81ED-4DB2-BD59-A6C34878D82A}">
                    <a16:rowId xmlns:a16="http://schemas.microsoft.com/office/drawing/2014/main" val="4202578369"/>
                  </a:ext>
                </a:extLst>
              </a:tr>
              <a:tr h="190557">
                <a:tc>
                  <a:txBody>
                    <a:bodyPr/>
                    <a:lstStyle/>
                    <a:p>
                      <a:pPr algn="ctr"/>
                      <a:r>
                        <a:rPr lang="en-US" sz="1200" b="0">
                          <a:solidFill>
                            <a:schemeClr val="accent6"/>
                          </a:solidFill>
                          <a:latin typeface="+mn-lt"/>
                        </a:rPr>
                        <a:t>ECP ≤ 10%</a:t>
                      </a:r>
                    </a:p>
                  </a:txBody>
                  <a:tcPr anchor="ctr"/>
                </a:tc>
                <a:tc>
                  <a:txBody>
                    <a:bodyPr/>
                    <a:lstStyle/>
                    <a:p>
                      <a:pPr algn="ctr"/>
                      <a:r>
                        <a:rPr lang="en-US" sz="1200">
                          <a:solidFill>
                            <a:schemeClr val="accent6"/>
                          </a:solidFill>
                          <a:latin typeface="+mn-lt"/>
                        </a:rPr>
                        <a:t>0%</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2.3%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71.7%</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78.1%</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0.3%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0.2%</a:t>
                      </a:r>
                    </a:p>
                  </a:txBody>
                  <a:tcPr marL="9525" marR="9525" marT="9525" marB="0" anchor="ctr"/>
                </a:tc>
                <a:extLst>
                  <a:ext uri="{0D108BD9-81ED-4DB2-BD59-A6C34878D82A}">
                    <a16:rowId xmlns:a16="http://schemas.microsoft.com/office/drawing/2014/main" val="83430973"/>
                  </a:ext>
                </a:extLst>
              </a:tr>
              <a:tr h="190557">
                <a:tc>
                  <a:txBody>
                    <a:bodyPr/>
                    <a:lstStyle/>
                    <a:p>
                      <a:pPr algn="ctr"/>
                      <a:endParaRPr lang="en-US" sz="1200" b="0">
                        <a:solidFill>
                          <a:schemeClr val="accent6"/>
                        </a:solidFill>
                        <a:latin typeface="+mn-lt"/>
                      </a:endParaRPr>
                    </a:p>
                  </a:txBody>
                  <a:tcPr anchor="ctr"/>
                </a:tc>
                <a:tc>
                  <a:txBody>
                    <a:bodyPr/>
                    <a:lstStyle/>
                    <a:p>
                      <a:pPr algn="ctr"/>
                      <a:r>
                        <a:rPr lang="en-US" sz="1200">
                          <a:solidFill>
                            <a:schemeClr val="accent6"/>
                          </a:solidFill>
                          <a:latin typeface="+mn-lt"/>
                        </a:rPr>
                        <a:t>15%</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63.0%</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19.3%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18.1%</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4.7%</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3.2%</a:t>
                      </a:r>
                    </a:p>
                  </a:txBody>
                  <a:tcPr marL="9525" marR="9525" marT="9525" marB="0" anchor="ctr"/>
                </a:tc>
                <a:extLst>
                  <a:ext uri="{0D108BD9-81ED-4DB2-BD59-A6C34878D82A}">
                    <a16:rowId xmlns:a16="http://schemas.microsoft.com/office/drawing/2014/main" val="359047064"/>
                  </a:ext>
                </a:extLst>
              </a:tr>
              <a:tr h="190557">
                <a:tc>
                  <a:txBody>
                    <a:bodyPr/>
                    <a:lstStyle/>
                    <a:p>
                      <a:pPr algn="ctr"/>
                      <a:endParaRPr lang="en-US" sz="1200" b="0">
                        <a:solidFill>
                          <a:schemeClr val="accent6"/>
                        </a:solidFill>
                        <a:latin typeface="+mn-lt"/>
                      </a:endParaRPr>
                    </a:p>
                  </a:txBody>
                  <a:tcPr anchor="ctr"/>
                </a:tc>
                <a:tc>
                  <a:txBody>
                    <a:bodyPr/>
                    <a:lstStyle/>
                    <a:p>
                      <a:pPr marL="0" algn="ctr" defTabSz="685800" rtl="0" eaLnBrk="1" latinLnBrk="0" hangingPunct="1"/>
                      <a:r>
                        <a:rPr lang="en-US" sz="1200" kern="1200">
                          <a:solidFill>
                            <a:schemeClr val="accent6"/>
                          </a:solidFill>
                          <a:latin typeface="+mn-lt"/>
                          <a:ea typeface="+mn-ea"/>
                          <a:cs typeface="+mn-cs"/>
                        </a:rPr>
                        <a:t>20%</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84.7%</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9.5%</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8.1%</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4.3%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2.8%</a:t>
                      </a:r>
                    </a:p>
                  </a:txBody>
                  <a:tcPr marL="9525" marR="9525" marT="9525" marB="0" anchor="ctr"/>
                </a:tc>
                <a:extLst>
                  <a:ext uri="{0D108BD9-81ED-4DB2-BD59-A6C34878D82A}">
                    <a16:rowId xmlns:a16="http://schemas.microsoft.com/office/drawing/2014/main" val="3862917702"/>
                  </a:ext>
                </a:extLst>
              </a:tr>
              <a:tr h="190557">
                <a:tc>
                  <a:txBody>
                    <a:bodyPr/>
                    <a:lstStyle/>
                    <a:p>
                      <a:pPr algn="ctr"/>
                      <a:endParaRPr lang="en-US" sz="1200" b="0">
                        <a:solidFill>
                          <a:schemeClr val="accent6"/>
                        </a:solidFill>
                        <a:latin typeface="+mn-lt"/>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a:solidFill>
                            <a:schemeClr val="accent6"/>
                          </a:solidFill>
                          <a:latin typeface="+mn-lt"/>
                        </a:rPr>
                        <a:t>23%</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92.3%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5.9%</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4.7%</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3.4%</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2.2%</a:t>
                      </a:r>
                    </a:p>
                  </a:txBody>
                  <a:tcPr marL="9525" marR="9525" marT="9525" marB="0" anchor="ctr"/>
                </a:tc>
                <a:extLst>
                  <a:ext uri="{0D108BD9-81ED-4DB2-BD59-A6C34878D82A}">
                    <a16:rowId xmlns:a16="http://schemas.microsoft.com/office/drawing/2014/main" val="3876579110"/>
                  </a:ext>
                </a:extLst>
              </a:tr>
              <a:tr h="190557">
                <a:tc>
                  <a:txBody>
                    <a:bodyPr/>
                    <a:lstStyle/>
                    <a:p>
                      <a:pPr algn="ctr"/>
                      <a:r>
                        <a:rPr lang="en-US" sz="1200" b="0">
                          <a:solidFill>
                            <a:schemeClr val="accent6"/>
                          </a:solidFill>
                          <a:latin typeface="+mn-lt"/>
                        </a:rPr>
                        <a:t>ECP ≤ 15%</a:t>
                      </a:r>
                    </a:p>
                  </a:txBody>
                  <a:tcPr anchor="ctr"/>
                </a:tc>
                <a:tc>
                  <a:txBody>
                    <a:bodyPr/>
                    <a:lstStyle/>
                    <a:p>
                      <a:pPr algn="ctr"/>
                      <a:r>
                        <a:rPr lang="en-US" sz="1200">
                          <a:solidFill>
                            <a:schemeClr val="accent6"/>
                          </a:solidFill>
                          <a:latin typeface="+mn-lt"/>
                        </a:rPr>
                        <a:t>0%</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2.3%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77.2%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79.3%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0.4%</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0.3%</a:t>
                      </a:r>
                    </a:p>
                  </a:txBody>
                  <a:tcPr marL="9525" marR="9525" marT="9525" marB="0" anchor="ctr"/>
                </a:tc>
                <a:extLst>
                  <a:ext uri="{0D108BD9-81ED-4DB2-BD59-A6C34878D82A}">
                    <a16:rowId xmlns:a16="http://schemas.microsoft.com/office/drawing/2014/main" val="866525804"/>
                  </a:ext>
                </a:extLst>
              </a:tr>
              <a:tr h="190557">
                <a:tc>
                  <a:txBody>
                    <a:bodyPr/>
                    <a:lstStyle/>
                    <a:p>
                      <a:pPr algn="ctr"/>
                      <a:endParaRPr lang="en-US" sz="1200" b="0">
                        <a:solidFill>
                          <a:schemeClr val="accent6"/>
                        </a:solidFill>
                        <a:latin typeface="+mn-lt"/>
                      </a:endParaRPr>
                    </a:p>
                  </a:txBody>
                  <a:tcPr anchor="ctr"/>
                </a:tc>
                <a:tc>
                  <a:txBody>
                    <a:bodyPr/>
                    <a:lstStyle/>
                    <a:p>
                      <a:pPr algn="ctr"/>
                      <a:r>
                        <a:rPr lang="en-US" sz="1200">
                          <a:solidFill>
                            <a:schemeClr val="accent6"/>
                          </a:solidFill>
                          <a:latin typeface="+mn-lt"/>
                        </a:rPr>
                        <a:t>15%</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63.0%</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21.7%</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21.7%</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5.6%</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4.5%</a:t>
                      </a:r>
                    </a:p>
                  </a:txBody>
                  <a:tcPr marL="9525" marR="9525" marT="9525" marB="0" anchor="ctr"/>
                </a:tc>
                <a:extLst>
                  <a:ext uri="{0D108BD9-81ED-4DB2-BD59-A6C34878D82A}">
                    <a16:rowId xmlns:a16="http://schemas.microsoft.com/office/drawing/2014/main" val="402458840"/>
                  </a:ext>
                </a:extLst>
              </a:tr>
              <a:tr h="190557">
                <a:tc>
                  <a:txBody>
                    <a:bodyPr/>
                    <a:lstStyle/>
                    <a:p>
                      <a:pPr algn="ctr"/>
                      <a:endParaRPr lang="en-US" sz="1200" b="1">
                        <a:solidFill>
                          <a:schemeClr val="accent6"/>
                        </a:solidFill>
                        <a:latin typeface="+mn-lt"/>
                      </a:endParaRPr>
                    </a:p>
                  </a:txBody>
                  <a:tcPr anchor="ctr"/>
                </a:tc>
                <a:tc>
                  <a:txBody>
                    <a:bodyPr/>
                    <a:lstStyle/>
                    <a:p>
                      <a:pPr marL="0" algn="ctr" defTabSz="685800" rtl="0" eaLnBrk="1" latinLnBrk="0" hangingPunct="1"/>
                      <a:r>
                        <a:rPr lang="en-US" sz="1200" kern="1200">
                          <a:solidFill>
                            <a:schemeClr val="accent6"/>
                          </a:solidFill>
                          <a:latin typeface="+mn-lt"/>
                          <a:ea typeface="+mn-ea"/>
                          <a:cs typeface="+mn-cs"/>
                        </a:rPr>
                        <a:t>20%</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84.7%</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11.2%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10.2%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5.3%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4.0%</a:t>
                      </a:r>
                    </a:p>
                  </a:txBody>
                  <a:tcPr marL="9525" marR="9525" marT="9525" marB="0" anchor="ctr"/>
                </a:tc>
                <a:extLst>
                  <a:ext uri="{0D108BD9-81ED-4DB2-BD59-A6C34878D82A}">
                    <a16:rowId xmlns:a16="http://schemas.microsoft.com/office/drawing/2014/main" val="4036687058"/>
                  </a:ext>
                </a:extLst>
              </a:tr>
              <a:tr h="190557">
                <a:tc>
                  <a:txBody>
                    <a:bodyPr/>
                    <a:lstStyle/>
                    <a:p>
                      <a:pPr algn="ctr"/>
                      <a:endParaRPr lang="en-US" sz="1200" b="1">
                        <a:solidFill>
                          <a:schemeClr val="accent6"/>
                        </a:solidFill>
                        <a:latin typeface="+mn-lt"/>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a:solidFill>
                            <a:schemeClr val="accent6"/>
                          </a:solidFill>
                          <a:latin typeface="+mn-lt"/>
                        </a:rPr>
                        <a:t>23%</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92.3%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7.1%</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6.0%</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4.3%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3.1%</a:t>
                      </a:r>
                    </a:p>
                  </a:txBody>
                  <a:tcPr marL="9525" marR="9525" marT="9525" marB="0" anchor="ctr"/>
                </a:tc>
                <a:extLst>
                  <a:ext uri="{0D108BD9-81ED-4DB2-BD59-A6C34878D82A}">
                    <a16:rowId xmlns:a16="http://schemas.microsoft.com/office/drawing/2014/main" val="3986407815"/>
                  </a:ext>
                </a:extLst>
              </a:tr>
            </a:tbl>
          </a:graphicData>
        </a:graphic>
      </p:graphicFrame>
      <p:sp>
        <p:nvSpPr>
          <p:cNvPr id="5" name="TextBox 4">
            <a:extLst>
              <a:ext uri="{FF2B5EF4-FFF2-40B4-BE49-F238E27FC236}">
                <a16:creationId xmlns:a16="http://schemas.microsoft.com/office/drawing/2014/main" id="{6D579276-044E-0FD5-1C28-2F620DDEC3E0}"/>
              </a:ext>
            </a:extLst>
          </p:cNvPr>
          <p:cNvSpPr txBox="1"/>
          <p:nvPr/>
        </p:nvSpPr>
        <p:spPr>
          <a:xfrm>
            <a:off x="1981396" y="5716841"/>
            <a:ext cx="7772487" cy="674200"/>
          </a:xfrm>
          <a:prstGeom prst="rect">
            <a:avLst/>
          </a:prstGeom>
          <a:noFill/>
        </p:spPr>
        <p:txBody>
          <a:bodyPr wrap="square" tIns="90000" bIns="90000" rtlCol="0" anchor="t">
            <a:sp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900" b="0" i="0" u="none" strike="noStrike" kern="1200" cap="none" spc="0" normalizeH="0" baseline="30000" noProof="0">
                <a:ln>
                  <a:noFill/>
                </a:ln>
                <a:solidFill>
                  <a:schemeClr val="accent6"/>
                </a:solidFill>
                <a:effectLst/>
                <a:uLnTx/>
                <a:uFillTx/>
                <a:latin typeface="Arial" panose="020B0604020202020204"/>
                <a:ea typeface="+mn-ea"/>
                <a:cs typeface="+mn-cs"/>
              </a:rPr>
              <a:t>1</a:t>
            </a:r>
            <a:r>
              <a:rPr kumimoji="0" lang="en-US" sz="900" b="0" i="0" u="none" strike="noStrike" kern="1200" cap="none" spc="0" normalizeH="0" baseline="0" noProof="0">
                <a:ln>
                  <a:noFill/>
                </a:ln>
                <a:solidFill>
                  <a:schemeClr val="accent6"/>
                </a:solidFill>
                <a:effectLst/>
                <a:uLnTx/>
                <a:uFillTx/>
                <a:latin typeface="Arial" panose="020B0604020202020204"/>
                <a:ea typeface="+mn-ea"/>
                <a:cs typeface="+mn-cs"/>
              </a:rPr>
              <a:t> Based on Pearson’s Chi-square test with 1-sided significant level of 0.025</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900" b="0" i="0" u="none" strike="noStrike" kern="1200" cap="none" spc="0" normalizeH="0" baseline="30000" noProof="0">
                <a:ln>
                  <a:noFill/>
                </a:ln>
                <a:solidFill>
                  <a:schemeClr val="accent6"/>
                </a:solidFill>
                <a:effectLst/>
                <a:uLnTx/>
                <a:uFillTx/>
                <a:latin typeface="Arial" panose="020B0604020202020204"/>
                <a:ea typeface="+mn-ea"/>
                <a:cs typeface="+mn-cs"/>
              </a:rPr>
              <a:t>2</a:t>
            </a:r>
            <a:r>
              <a:rPr kumimoji="0" lang="en-US" sz="900" b="0" i="0" u="none" strike="noStrike" kern="1200" cap="none" spc="0" normalizeH="0" baseline="0" noProof="0">
                <a:ln>
                  <a:noFill/>
                </a:ln>
                <a:solidFill>
                  <a:schemeClr val="accent6"/>
                </a:solidFill>
                <a:effectLst/>
                <a:uLnTx/>
                <a:uFillTx/>
                <a:latin typeface="Arial" panose="020B0604020202020204"/>
                <a:ea typeface="+mn-ea"/>
                <a:cs typeface="+mn-cs"/>
              </a:rPr>
              <a:t> Placebo corrected; assume 12% PBO response</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900" b="0" i="0" u="none" strike="noStrike" kern="1200" cap="none" spc="0" normalizeH="0" baseline="30000" noProof="0">
                <a:ln>
                  <a:noFill/>
                </a:ln>
                <a:solidFill>
                  <a:schemeClr val="accent6"/>
                </a:solidFill>
                <a:effectLst/>
                <a:uLnTx/>
                <a:uFillTx/>
                <a:latin typeface="Arial" panose="020B0604020202020204"/>
                <a:ea typeface="+mn-ea"/>
                <a:cs typeface="+mn-cs"/>
              </a:rPr>
              <a:t>3</a:t>
            </a:r>
            <a:r>
              <a:rPr kumimoji="0" lang="en-US" sz="900" b="0" i="0" u="none" strike="noStrike" kern="1200" cap="none" spc="0" normalizeH="0" baseline="0" noProof="0">
                <a:ln>
                  <a:noFill/>
                </a:ln>
                <a:solidFill>
                  <a:schemeClr val="accent6"/>
                </a:solidFill>
                <a:effectLst/>
                <a:uLnTx/>
                <a:uFillTx/>
                <a:latin typeface="Arial" panose="020B0604020202020204"/>
                <a:ea typeface="+mn-ea"/>
                <a:cs typeface="+mn-cs"/>
              </a:rPr>
              <a:t> Study power before futility analysis is incorporated. ~205 (123:82) subjects at the final analysis; 15% dropout; missing data imputed with RBI</a:t>
            </a:r>
          </a:p>
        </p:txBody>
      </p:sp>
      <p:sp>
        <p:nvSpPr>
          <p:cNvPr id="6" name="Rectangle 5">
            <a:extLst>
              <a:ext uri="{FF2B5EF4-FFF2-40B4-BE49-F238E27FC236}">
                <a16:creationId xmlns:a16="http://schemas.microsoft.com/office/drawing/2014/main" id="{E740ADFF-5BC9-F509-961E-ECC33FF15B9D}"/>
              </a:ext>
            </a:extLst>
          </p:cNvPr>
          <p:cNvSpPr/>
          <p:nvPr/>
        </p:nvSpPr>
        <p:spPr>
          <a:xfrm>
            <a:off x="1987912" y="2330559"/>
            <a:ext cx="7765971" cy="1122798"/>
          </a:xfrm>
          <a:prstGeom prst="rect">
            <a:avLst/>
          </a:prstGeom>
          <a:noFill/>
          <a:ln w="19050">
            <a:solidFill>
              <a:srgbClr val="FF0000"/>
            </a:solidFill>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err="1">
              <a:ln>
                <a:noFill/>
              </a:ln>
              <a:solidFill>
                <a:srgbClr val="000000"/>
              </a:solidFill>
              <a:effectLst/>
              <a:uLnTx/>
              <a:uFillTx/>
              <a:latin typeface="Arial" panose="020B0604020202020204"/>
              <a:ea typeface="+mn-ea"/>
              <a:cs typeface="+mn-cs"/>
            </a:endParaRPr>
          </a:p>
        </p:txBody>
      </p:sp>
      <p:sp>
        <p:nvSpPr>
          <p:cNvPr id="11" name="Oval 10">
            <a:extLst>
              <a:ext uri="{FF2B5EF4-FFF2-40B4-BE49-F238E27FC236}">
                <a16:creationId xmlns:a16="http://schemas.microsoft.com/office/drawing/2014/main" id="{5F7D6DCC-F695-4244-D18F-EDFC4B430FD9}"/>
              </a:ext>
            </a:extLst>
          </p:cNvPr>
          <p:cNvSpPr/>
          <p:nvPr/>
        </p:nvSpPr>
        <p:spPr>
          <a:xfrm>
            <a:off x="6625020" y="2327038"/>
            <a:ext cx="567068" cy="1122798"/>
          </a:xfrm>
          <a:prstGeom prst="ellipse">
            <a:avLst/>
          </a:prstGeom>
          <a:noFill/>
          <a:ln w="15875">
            <a:solidFill>
              <a:srgbClr val="FF000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err="1">
              <a:ln>
                <a:noFill/>
              </a:ln>
              <a:solidFill>
                <a:srgbClr val="000000"/>
              </a:solidFill>
              <a:effectLst/>
              <a:uLnTx/>
              <a:uFillTx/>
              <a:latin typeface="Arial" panose="020B0604020202020204"/>
              <a:ea typeface="+mn-ea"/>
              <a:cs typeface="+mn-cs"/>
            </a:endParaRPr>
          </a:p>
        </p:txBody>
      </p:sp>
      <p:sp>
        <p:nvSpPr>
          <p:cNvPr id="13" name="Oval 12">
            <a:extLst>
              <a:ext uri="{FF2B5EF4-FFF2-40B4-BE49-F238E27FC236}">
                <a16:creationId xmlns:a16="http://schemas.microsoft.com/office/drawing/2014/main" id="{0A81DDCB-6130-6E54-F526-1236C111AE1A}"/>
              </a:ext>
            </a:extLst>
          </p:cNvPr>
          <p:cNvSpPr/>
          <p:nvPr/>
        </p:nvSpPr>
        <p:spPr>
          <a:xfrm>
            <a:off x="8889432" y="2327038"/>
            <a:ext cx="567068" cy="1122798"/>
          </a:xfrm>
          <a:prstGeom prst="ellipse">
            <a:avLst/>
          </a:prstGeom>
          <a:noFill/>
          <a:ln w="15875">
            <a:solidFill>
              <a:srgbClr val="FF000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err="1">
              <a:ln>
                <a:noFill/>
              </a:ln>
              <a:solidFill>
                <a:srgbClr val="000000"/>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6342C4C0-29F0-499E-0FB9-C65AACD129F6}"/>
              </a:ext>
            </a:extLst>
          </p:cNvPr>
          <p:cNvSpPr/>
          <p:nvPr/>
        </p:nvSpPr>
        <p:spPr>
          <a:xfrm>
            <a:off x="10668000" y="108155"/>
            <a:ext cx="1524000" cy="45228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b="1" dirty="0">
                <a:latin typeface="Arial" panose="020B0604020202020204" pitchFamily="34" charset="0"/>
                <a:cs typeface="Arial" panose="020B0604020202020204" pitchFamily="34" charset="0"/>
              </a:rPr>
              <a:t>Pre-Read</a:t>
            </a:r>
          </a:p>
        </p:txBody>
      </p:sp>
    </p:spTree>
    <p:extLst>
      <p:ext uri="{BB962C8B-B14F-4D97-AF65-F5344CB8AC3E}">
        <p14:creationId xmlns:p14="http://schemas.microsoft.com/office/powerpoint/2010/main" val="1534529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36CC-3A57-3ABC-3304-0A72F1F6664C}"/>
              </a:ext>
            </a:extLst>
          </p:cNvPr>
          <p:cNvSpPr>
            <a:spLocks noGrp="1"/>
          </p:cNvSpPr>
          <p:nvPr>
            <p:ph type="title"/>
          </p:nvPr>
        </p:nvSpPr>
        <p:spPr/>
        <p:txBody>
          <a:bodyPr anchor="ctr"/>
          <a:lstStyle/>
          <a:p>
            <a:r>
              <a:rPr lang="en-US" sz="2400" dirty="0"/>
              <a:t>Futility IA assessment – Fibrosis Improvement (Triple vs Placebo) </a:t>
            </a:r>
            <a:br>
              <a:rPr lang="en-US" sz="2400" dirty="0"/>
            </a:br>
            <a:r>
              <a:rPr lang="en-US" sz="2400" dirty="0"/>
              <a:t>18% Dropout Rate</a:t>
            </a:r>
          </a:p>
        </p:txBody>
      </p:sp>
      <p:sp>
        <p:nvSpPr>
          <p:cNvPr id="4" name="Slide Number Placeholder 3">
            <a:extLst>
              <a:ext uri="{FF2B5EF4-FFF2-40B4-BE49-F238E27FC236}">
                <a16:creationId xmlns:a16="http://schemas.microsoft.com/office/drawing/2014/main" id="{44D06EFC-4A4D-D8BF-AA17-85DA4F8E5D3D}"/>
              </a:ext>
            </a:extLst>
          </p:cNvPr>
          <p:cNvSpPr>
            <a:spLocks noGrp="1"/>
          </p:cNvSpPr>
          <p:nvPr>
            <p:ph type="sldNum" sz="quarter" idx="10"/>
          </p:nvPr>
        </p:nvSpPr>
        <p:spPr/>
        <p:txBody>
          <a:bodyPr/>
          <a:lstStyle/>
          <a:p>
            <a:fld id="{4BEAA09E-D67E-864E-8466-C38E88600C4F}" type="slidenum">
              <a:rPr lang="en-US" smtClean="0"/>
              <a:pPr/>
              <a:t>8</a:t>
            </a:fld>
            <a:endParaRPr lang="en-US"/>
          </a:p>
        </p:txBody>
      </p:sp>
      <p:graphicFrame>
        <p:nvGraphicFramePr>
          <p:cNvPr id="7" name="Content Placeholder 5">
            <a:extLst>
              <a:ext uri="{FF2B5EF4-FFF2-40B4-BE49-F238E27FC236}">
                <a16:creationId xmlns:a16="http://schemas.microsoft.com/office/drawing/2014/main" id="{B17306C8-5309-756F-3AE4-2B40A84C1833}"/>
              </a:ext>
            </a:extLst>
          </p:cNvPr>
          <p:cNvGraphicFramePr>
            <a:graphicFrameLocks/>
          </p:cNvGraphicFramePr>
          <p:nvPr>
            <p:extLst>
              <p:ext uri="{D42A27DB-BD31-4B8C-83A1-F6EECF244321}">
                <p14:modId xmlns:p14="http://schemas.microsoft.com/office/powerpoint/2010/main" val="132335682"/>
              </p:ext>
            </p:extLst>
          </p:nvPr>
        </p:nvGraphicFramePr>
        <p:xfrm>
          <a:off x="1942417" y="1521154"/>
          <a:ext cx="8242998" cy="4206240"/>
        </p:xfrm>
        <a:graphic>
          <a:graphicData uri="http://schemas.openxmlformats.org/drawingml/2006/table">
            <a:tbl>
              <a:tblPr firstRow="1" bandRow="1">
                <a:tableStyleId>{5C22544A-7EE6-4342-B048-85BDC9FD1C3A}</a:tableStyleId>
              </a:tblPr>
              <a:tblGrid>
                <a:gridCol w="1254481">
                  <a:extLst>
                    <a:ext uri="{9D8B030D-6E8A-4147-A177-3AD203B41FA5}">
                      <a16:colId xmlns:a16="http://schemas.microsoft.com/office/drawing/2014/main" val="2803025473"/>
                    </a:ext>
                  </a:extLst>
                </a:gridCol>
                <a:gridCol w="1033622">
                  <a:extLst>
                    <a:ext uri="{9D8B030D-6E8A-4147-A177-3AD203B41FA5}">
                      <a16:colId xmlns:a16="http://schemas.microsoft.com/office/drawing/2014/main" val="3602570550"/>
                    </a:ext>
                  </a:extLst>
                </a:gridCol>
                <a:gridCol w="1156251">
                  <a:extLst>
                    <a:ext uri="{9D8B030D-6E8A-4147-A177-3AD203B41FA5}">
                      <a16:colId xmlns:a16="http://schemas.microsoft.com/office/drawing/2014/main" val="30209826"/>
                    </a:ext>
                  </a:extLst>
                </a:gridCol>
                <a:gridCol w="1199661">
                  <a:extLst>
                    <a:ext uri="{9D8B030D-6E8A-4147-A177-3AD203B41FA5}">
                      <a16:colId xmlns:a16="http://schemas.microsoft.com/office/drawing/2014/main" val="2088566123"/>
                    </a:ext>
                  </a:extLst>
                </a:gridCol>
                <a:gridCol w="1199661">
                  <a:extLst>
                    <a:ext uri="{9D8B030D-6E8A-4147-A177-3AD203B41FA5}">
                      <a16:colId xmlns:a16="http://schemas.microsoft.com/office/drawing/2014/main" val="2080566094"/>
                    </a:ext>
                  </a:extLst>
                </a:gridCol>
                <a:gridCol w="1199661">
                  <a:extLst>
                    <a:ext uri="{9D8B030D-6E8A-4147-A177-3AD203B41FA5}">
                      <a16:colId xmlns:a16="http://schemas.microsoft.com/office/drawing/2014/main" val="2020956866"/>
                    </a:ext>
                  </a:extLst>
                </a:gridCol>
                <a:gridCol w="1199661">
                  <a:extLst>
                    <a:ext uri="{9D8B030D-6E8A-4147-A177-3AD203B41FA5}">
                      <a16:colId xmlns:a16="http://schemas.microsoft.com/office/drawing/2014/main" val="1929462118"/>
                    </a:ext>
                  </a:extLst>
                </a:gridCol>
              </a:tblGrid>
              <a:tr h="190557">
                <a:tc rowSpan="2">
                  <a:txBody>
                    <a:bodyPr/>
                    <a:lstStyle/>
                    <a:p>
                      <a:pPr algn="ctr"/>
                      <a:r>
                        <a:rPr lang="en-US" sz="1200">
                          <a:solidFill>
                            <a:schemeClr val="bg1"/>
                          </a:solidFill>
                          <a:latin typeface="+mn-lt"/>
                        </a:rPr>
                        <a:t>Futility Criteria per IA </a:t>
                      </a:r>
                      <a:r>
                        <a:rPr lang="en-US" sz="1200">
                          <a:latin typeface="+mn-lt"/>
                        </a:rPr>
                        <a:t>ECP</a:t>
                      </a:r>
                      <a:r>
                        <a:rPr lang="en-US" sz="1200" baseline="30000">
                          <a:latin typeface="+mn-lt"/>
                        </a:rPr>
                        <a:t>1</a:t>
                      </a:r>
                      <a:endParaRPr lang="en-US" sz="1200">
                        <a:solidFill>
                          <a:schemeClr val="bg1"/>
                        </a:solidFill>
                        <a:latin typeface="+mn-lt"/>
                      </a:endParaRPr>
                    </a:p>
                  </a:txBody>
                  <a:tcPr anchor="ctr"/>
                </a:tc>
                <a:tc rowSpan="2">
                  <a:txBody>
                    <a:bodyPr/>
                    <a:lstStyle/>
                    <a:p>
                      <a:pPr algn="ctr"/>
                      <a:r>
                        <a:rPr lang="en-US" sz="1200">
                          <a:latin typeface="+mn-lt"/>
                        </a:rPr>
                        <a:t>True Tx Effect</a:t>
                      </a:r>
                      <a:r>
                        <a:rPr lang="en-US" sz="1200" baseline="30000">
                          <a:latin typeface="+mn-lt"/>
                        </a:rPr>
                        <a:t>2</a:t>
                      </a:r>
                    </a:p>
                  </a:txBody>
                  <a:tcPr anchor="ctr"/>
                </a:tc>
                <a:tc rowSpan="2">
                  <a:txBody>
                    <a:bodyPr/>
                    <a:lstStyle/>
                    <a:p>
                      <a:pPr algn="ctr"/>
                      <a:r>
                        <a:rPr lang="en-US" sz="1200" baseline="0">
                          <a:latin typeface="+mn-lt"/>
                        </a:rPr>
                        <a:t>Study Power</a:t>
                      </a:r>
                      <a:r>
                        <a:rPr lang="en-US" sz="1200" baseline="30000">
                          <a:latin typeface="+mn-lt"/>
                        </a:rPr>
                        <a:t>3</a:t>
                      </a:r>
                      <a:endParaRPr lang="en-US" sz="1200" baseline="0">
                        <a:latin typeface="+mn-lt"/>
                      </a:endParaRPr>
                    </a:p>
                  </a:txBody>
                  <a:tcPr anchor="ct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a:latin typeface="+mn-lt"/>
                        </a:rPr>
                        <a:t>Prob of Stopping due to Futility</a:t>
                      </a:r>
                    </a:p>
                  </a:txBody>
                  <a:tcPr anchor="ct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000"/>
                    </a:p>
                  </a:txBody>
                  <a:tcPr anchor="ct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a:latin typeface="+mn-lt"/>
                        </a:rPr>
                        <a:t>Power Loss</a:t>
                      </a:r>
                    </a:p>
                  </a:txBody>
                  <a:tcPr anchor="ct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000"/>
                    </a:p>
                  </a:txBody>
                  <a:tcPr anchor="ctr"/>
                </a:tc>
                <a:extLst>
                  <a:ext uri="{0D108BD9-81ED-4DB2-BD59-A6C34878D82A}">
                    <a16:rowId xmlns:a16="http://schemas.microsoft.com/office/drawing/2014/main" val="365281445"/>
                  </a:ext>
                </a:extLst>
              </a:tr>
              <a:tr h="19055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200" b="1">
                          <a:latin typeface="+mn-lt"/>
                        </a:rPr>
                        <a:t>N = 49:33 (40%)</a:t>
                      </a:r>
                    </a:p>
                  </a:txBody>
                  <a:tcPr anchor="ctr"/>
                </a:tc>
                <a:tc>
                  <a:txBody>
                    <a:bodyPr/>
                    <a:lstStyle/>
                    <a:p>
                      <a:pPr algn="ctr"/>
                      <a:r>
                        <a:rPr lang="en-US" sz="1200" b="1">
                          <a:latin typeface="+mn-lt"/>
                        </a:rPr>
                        <a:t>N = 61:41 (50%)</a:t>
                      </a:r>
                    </a:p>
                  </a:txBody>
                  <a:tcPr anchor="ctr"/>
                </a:tc>
                <a:tc>
                  <a:txBody>
                    <a:bodyPr/>
                    <a:lstStyle/>
                    <a:p>
                      <a:pPr algn="ctr"/>
                      <a:r>
                        <a:rPr lang="en-US" sz="1200" b="1">
                          <a:latin typeface="+mn-lt"/>
                        </a:rPr>
                        <a:t>N = 49:33 (40%)</a:t>
                      </a:r>
                    </a:p>
                  </a:txBody>
                  <a:tcPr anchor="ctr"/>
                </a:tc>
                <a:tc>
                  <a:txBody>
                    <a:bodyPr/>
                    <a:lstStyle/>
                    <a:p>
                      <a:pPr algn="ctr"/>
                      <a:r>
                        <a:rPr lang="en-US" sz="1200" b="1">
                          <a:latin typeface="+mn-lt"/>
                        </a:rPr>
                        <a:t>N = 61:41 (50%)</a:t>
                      </a:r>
                    </a:p>
                  </a:txBody>
                  <a:tcPr anchor="ctr"/>
                </a:tc>
                <a:extLst>
                  <a:ext uri="{0D108BD9-81ED-4DB2-BD59-A6C34878D82A}">
                    <a16:rowId xmlns:a16="http://schemas.microsoft.com/office/drawing/2014/main" val="1473378327"/>
                  </a:ext>
                </a:extLst>
              </a:tr>
              <a:tr h="190557">
                <a:tc>
                  <a:txBody>
                    <a:bodyPr/>
                    <a:lstStyle/>
                    <a:p>
                      <a:pPr algn="ctr"/>
                      <a:r>
                        <a:rPr lang="en-US" sz="1200" b="0">
                          <a:solidFill>
                            <a:schemeClr val="accent6"/>
                          </a:solidFill>
                          <a:latin typeface="+mn-lt"/>
                        </a:rPr>
                        <a:t>ECP ≤  5%</a:t>
                      </a:r>
                    </a:p>
                  </a:txBody>
                  <a:tcPr anchor="ctr"/>
                </a:tc>
                <a:tc>
                  <a:txBody>
                    <a:bodyPr/>
                    <a:lstStyle/>
                    <a:p>
                      <a:pPr algn="ctr"/>
                      <a:r>
                        <a:rPr lang="en-US" sz="1200">
                          <a:solidFill>
                            <a:schemeClr val="accent6"/>
                          </a:solidFill>
                          <a:latin typeface="+mn-lt"/>
                        </a:rPr>
                        <a:t>0%</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2.3%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68.2%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72.2%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0.2%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0.1%</a:t>
                      </a:r>
                    </a:p>
                  </a:txBody>
                  <a:tcPr marL="9525" marR="9525" marT="9525" marB="0" anchor="ctr"/>
                </a:tc>
                <a:extLst>
                  <a:ext uri="{0D108BD9-81ED-4DB2-BD59-A6C34878D82A}">
                    <a16:rowId xmlns:a16="http://schemas.microsoft.com/office/drawing/2014/main" val="1720477766"/>
                  </a:ext>
                </a:extLst>
              </a:tr>
              <a:tr h="190557">
                <a:tc>
                  <a:txBody>
                    <a:bodyPr/>
                    <a:lstStyle/>
                    <a:p>
                      <a:pPr algn="ctr"/>
                      <a:endParaRPr lang="en-US" sz="1200" b="0">
                        <a:solidFill>
                          <a:schemeClr val="accent6"/>
                        </a:solidFill>
                        <a:latin typeface="+mn-lt"/>
                      </a:endParaRPr>
                    </a:p>
                  </a:txBody>
                  <a:tcPr anchor="ctr"/>
                </a:tc>
                <a:tc>
                  <a:txBody>
                    <a:bodyPr/>
                    <a:lstStyle/>
                    <a:p>
                      <a:pPr algn="ctr"/>
                      <a:r>
                        <a:rPr lang="en-US" sz="1200">
                          <a:solidFill>
                            <a:schemeClr val="accent6"/>
                          </a:solidFill>
                          <a:latin typeface="+mn-lt"/>
                        </a:rPr>
                        <a:t>15%</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60.2%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15.4%</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15.2%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2.9%</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2.0%</a:t>
                      </a:r>
                    </a:p>
                  </a:txBody>
                  <a:tcPr marL="9525" marR="9525" marT="9525" marB="0" anchor="ctr"/>
                </a:tc>
                <a:extLst>
                  <a:ext uri="{0D108BD9-81ED-4DB2-BD59-A6C34878D82A}">
                    <a16:rowId xmlns:a16="http://schemas.microsoft.com/office/drawing/2014/main" val="1285219759"/>
                  </a:ext>
                </a:extLst>
              </a:tr>
              <a:tr h="190557">
                <a:tc>
                  <a:txBody>
                    <a:bodyPr/>
                    <a:lstStyle/>
                    <a:p>
                      <a:pPr algn="ctr"/>
                      <a:endParaRPr lang="en-US" sz="1200" b="0">
                        <a:solidFill>
                          <a:schemeClr val="accent6"/>
                        </a:solidFill>
                        <a:latin typeface="+mn-lt"/>
                      </a:endParaRPr>
                    </a:p>
                  </a:txBody>
                  <a:tcPr anchor="ctr"/>
                </a:tc>
                <a:tc>
                  <a:txBody>
                    <a:bodyPr/>
                    <a:lstStyle/>
                    <a:p>
                      <a:pPr marL="0" algn="ctr" defTabSz="685800" rtl="0" eaLnBrk="1" latinLnBrk="0" hangingPunct="1"/>
                      <a:r>
                        <a:rPr lang="en-US" sz="1200" kern="1200">
                          <a:solidFill>
                            <a:schemeClr val="accent6"/>
                          </a:solidFill>
                          <a:latin typeface="+mn-lt"/>
                          <a:ea typeface="+mn-ea"/>
                          <a:cs typeface="+mn-cs"/>
                        </a:rPr>
                        <a:t>20%</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82.3%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7.5%</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6.6%</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2.7%</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1.8%</a:t>
                      </a:r>
                    </a:p>
                  </a:txBody>
                  <a:tcPr marL="9525" marR="9525" marT="9525" marB="0" anchor="ctr"/>
                </a:tc>
                <a:extLst>
                  <a:ext uri="{0D108BD9-81ED-4DB2-BD59-A6C34878D82A}">
                    <a16:rowId xmlns:a16="http://schemas.microsoft.com/office/drawing/2014/main" val="4060686157"/>
                  </a:ext>
                </a:extLst>
              </a:tr>
              <a:tr h="190557">
                <a:tc>
                  <a:txBody>
                    <a:bodyPr/>
                    <a:lstStyle/>
                    <a:p>
                      <a:pPr algn="ctr"/>
                      <a:endParaRPr lang="en-US" sz="1200" b="0">
                        <a:solidFill>
                          <a:schemeClr val="accent6"/>
                        </a:solidFill>
                        <a:latin typeface="+mn-lt"/>
                      </a:endParaRPr>
                    </a:p>
                  </a:txBody>
                  <a:tcPr anchor="ctr"/>
                </a:tc>
                <a:tc>
                  <a:txBody>
                    <a:bodyPr/>
                    <a:lstStyle/>
                    <a:p>
                      <a:pPr algn="ctr"/>
                      <a:r>
                        <a:rPr lang="en-US" sz="1200">
                          <a:solidFill>
                            <a:schemeClr val="accent6"/>
                          </a:solidFill>
                          <a:latin typeface="+mn-lt"/>
                        </a:rPr>
                        <a:t>23%</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90.6%</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4.6%</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3.7%</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2.3%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1.4%</a:t>
                      </a:r>
                    </a:p>
                  </a:txBody>
                  <a:tcPr marL="9525" marR="9525" marT="9525" marB="0" anchor="ctr"/>
                </a:tc>
                <a:extLst>
                  <a:ext uri="{0D108BD9-81ED-4DB2-BD59-A6C34878D82A}">
                    <a16:rowId xmlns:a16="http://schemas.microsoft.com/office/drawing/2014/main" val="4202578369"/>
                  </a:ext>
                </a:extLst>
              </a:tr>
              <a:tr h="190557">
                <a:tc>
                  <a:txBody>
                    <a:bodyPr/>
                    <a:lstStyle/>
                    <a:p>
                      <a:pPr algn="ctr"/>
                      <a:r>
                        <a:rPr lang="en-US" sz="1200" b="0">
                          <a:solidFill>
                            <a:schemeClr val="accent6"/>
                          </a:solidFill>
                          <a:latin typeface="+mn-lt"/>
                        </a:rPr>
                        <a:t>ECP ≤ 10%</a:t>
                      </a:r>
                    </a:p>
                  </a:txBody>
                  <a:tcPr anchor="ctr"/>
                </a:tc>
                <a:tc>
                  <a:txBody>
                    <a:bodyPr/>
                    <a:lstStyle/>
                    <a:p>
                      <a:pPr algn="ctr"/>
                      <a:r>
                        <a:rPr lang="en-US" sz="1200">
                          <a:solidFill>
                            <a:schemeClr val="accent6"/>
                          </a:solidFill>
                          <a:latin typeface="+mn-lt"/>
                        </a:rPr>
                        <a:t>0%</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2.3%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71.7%</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78.1%</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0.3%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0.2%</a:t>
                      </a:r>
                    </a:p>
                  </a:txBody>
                  <a:tcPr marL="9525" marR="9525" marT="9525" marB="0" anchor="ctr"/>
                </a:tc>
                <a:extLst>
                  <a:ext uri="{0D108BD9-81ED-4DB2-BD59-A6C34878D82A}">
                    <a16:rowId xmlns:a16="http://schemas.microsoft.com/office/drawing/2014/main" val="83430973"/>
                  </a:ext>
                </a:extLst>
              </a:tr>
              <a:tr h="190557">
                <a:tc>
                  <a:txBody>
                    <a:bodyPr/>
                    <a:lstStyle/>
                    <a:p>
                      <a:pPr algn="ctr"/>
                      <a:endParaRPr lang="en-US" sz="1200" b="0">
                        <a:solidFill>
                          <a:schemeClr val="accent6"/>
                        </a:solidFill>
                        <a:latin typeface="+mn-lt"/>
                      </a:endParaRPr>
                    </a:p>
                  </a:txBody>
                  <a:tcPr anchor="ctr"/>
                </a:tc>
                <a:tc>
                  <a:txBody>
                    <a:bodyPr/>
                    <a:lstStyle/>
                    <a:p>
                      <a:pPr algn="ctr"/>
                      <a:r>
                        <a:rPr lang="en-US" sz="1200">
                          <a:solidFill>
                            <a:schemeClr val="accent6"/>
                          </a:solidFill>
                          <a:latin typeface="+mn-lt"/>
                        </a:rPr>
                        <a:t>15%</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60.2%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20.6%</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19.5%</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4.6%</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3.2%</a:t>
                      </a:r>
                    </a:p>
                  </a:txBody>
                  <a:tcPr marL="9525" marR="9525" marT="9525" marB="0" anchor="ctr"/>
                </a:tc>
                <a:extLst>
                  <a:ext uri="{0D108BD9-81ED-4DB2-BD59-A6C34878D82A}">
                    <a16:rowId xmlns:a16="http://schemas.microsoft.com/office/drawing/2014/main" val="359047064"/>
                  </a:ext>
                </a:extLst>
              </a:tr>
              <a:tr h="190557">
                <a:tc>
                  <a:txBody>
                    <a:bodyPr/>
                    <a:lstStyle/>
                    <a:p>
                      <a:pPr algn="ctr"/>
                      <a:endParaRPr lang="en-US" sz="1200" b="0">
                        <a:solidFill>
                          <a:schemeClr val="accent6"/>
                        </a:solidFill>
                        <a:latin typeface="+mn-lt"/>
                      </a:endParaRPr>
                    </a:p>
                  </a:txBody>
                  <a:tcPr anchor="ctr"/>
                </a:tc>
                <a:tc>
                  <a:txBody>
                    <a:bodyPr/>
                    <a:lstStyle/>
                    <a:p>
                      <a:pPr marL="0" algn="ctr" defTabSz="685800" rtl="0" eaLnBrk="1" latinLnBrk="0" hangingPunct="1"/>
                      <a:r>
                        <a:rPr lang="en-US" sz="1200" kern="1200">
                          <a:solidFill>
                            <a:schemeClr val="accent6"/>
                          </a:solidFill>
                          <a:latin typeface="+mn-lt"/>
                          <a:ea typeface="+mn-ea"/>
                          <a:cs typeface="+mn-cs"/>
                        </a:rPr>
                        <a:t>20%</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82.3%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10.6%</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9.2%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4.4%</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3.0%</a:t>
                      </a:r>
                    </a:p>
                  </a:txBody>
                  <a:tcPr marL="9525" marR="9525" marT="9525" marB="0" anchor="ctr"/>
                </a:tc>
                <a:extLst>
                  <a:ext uri="{0D108BD9-81ED-4DB2-BD59-A6C34878D82A}">
                    <a16:rowId xmlns:a16="http://schemas.microsoft.com/office/drawing/2014/main" val="3862917702"/>
                  </a:ext>
                </a:extLst>
              </a:tr>
              <a:tr h="190557">
                <a:tc>
                  <a:txBody>
                    <a:bodyPr/>
                    <a:lstStyle/>
                    <a:p>
                      <a:pPr algn="ctr"/>
                      <a:endParaRPr lang="en-US" sz="1200" b="0">
                        <a:solidFill>
                          <a:schemeClr val="accent6"/>
                        </a:solidFill>
                        <a:latin typeface="+mn-lt"/>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a:solidFill>
                            <a:schemeClr val="accent6"/>
                          </a:solidFill>
                          <a:latin typeface="+mn-lt"/>
                        </a:rPr>
                        <a:t>23%</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90.6%</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6.7%</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5.5%</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3.6%</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2.4%</a:t>
                      </a:r>
                    </a:p>
                  </a:txBody>
                  <a:tcPr marL="9525" marR="9525" marT="9525" marB="0" anchor="ctr"/>
                </a:tc>
                <a:extLst>
                  <a:ext uri="{0D108BD9-81ED-4DB2-BD59-A6C34878D82A}">
                    <a16:rowId xmlns:a16="http://schemas.microsoft.com/office/drawing/2014/main" val="3876579110"/>
                  </a:ext>
                </a:extLst>
              </a:tr>
              <a:tr h="190557">
                <a:tc>
                  <a:txBody>
                    <a:bodyPr/>
                    <a:lstStyle/>
                    <a:p>
                      <a:pPr algn="ctr"/>
                      <a:r>
                        <a:rPr lang="en-US" sz="1200" b="0">
                          <a:solidFill>
                            <a:schemeClr val="accent6"/>
                          </a:solidFill>
                          <a:latin typeface="+mn-lt"/>
                        </a:rPr>
                        <a:t>ECP ≤ 15%</a:t>
                      </a:r>
                    </a:p>
                  </a:txBody>
                  <a:tcPr anchor="ctr"/>
                </a:tc>
                <a:tc>
                  <a:txBody>
                    <a:bodyPr/>
                    <a:lstStyle/>
                    <a:p>
                      <a:pPr algn="ctr"/>
                      <a:r>
                        <a:rPr lang="en-US" sz="1200">
                          <a:solidFill>
                            <a:schemeClr val="accent6"/>
                          </a:solidFill>
                          <a:latin typeface="+mn-lt"/>
                        </a:rPr>
                        <a:t>0%</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2.3%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77.2%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79.3%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0.4%</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0.3%</a:t>
                      </a:r>
                    </a:p>
                  </a:txBody>
                  <a:tcPr marL="9525" marR="9525" marT="9525" marB="0" anchor="ctr"/>
                </a:tc>
                <a:extLst>
                  <a:ext uri="{0D108BD9-81ED-4DB2-BD59-A6C34878D82A}">
                    <a16:rowId xmlns:a16="http://schemas.microsoft.com/office/drawing/2014/main" val="866525804"/>
                  </a:ext>
                </a:extLst>
              </a:tr>
              <a:tr h="190557">
                <a:tc>
                  <a:txBody>
                    <a:bodyPr/>
                    <a:lstStyle/>
                    <a:p>
                      <a:pPr algn="ctr"/>
                      <a:endParaRPr lang="en-US" sz="1200" b="0">
                        <a:solidFill>
                          <a:schemeClr val="accent6"/>
                        </a:solidFill>
                        <a:latin typeface="+mn-lt"/>
                      </a:endParaRPr>
                    </a:p>
                  </a:txBody>
                  <a:tcPr anchor="ctr"/>
                </a:tc>
                <a:tc>
                  <a:txBody>
                    <a:bodyPr/>
                    <a:lstStyle/>
                    <a:p>
                      <a:pPr algn="ctr"/>
                      <a:r>
                        <a:rPr lang="en-US" sz="1200">
                          <a:solidFill>
                            <a:schemeClr val="accent6"/>
                          </a:solidFill>
                          <a:latin typeface="+mn-lt"/>
                        </a:rPr>
                        <a:t>15%</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60.2%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23.1%</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23.2%</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5.5%</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4.5%</a:t>
                      </a:r>
                    </a:p>
                  </a:txBody>
                  <a:tcPr marL="9525" marR="9525" marT="9525" marB="0" anchor="ctr"/>
                </a:tc>
                <a:extLst>
                  <a:ext uri="{0D108BD9-81ED-4DB2-BD59-A6C34878D82A}">
                    <a16:rowId xmlns:a16="http://schemas.microsoft.com/office/drawing/2014/main" val="402458840"/>
                  </a:ext>
                </a:extLst>
              </a:tr>
              <a:tr h="190557">
                <a:tc>
                  <a:txBody>
                    <a:bodyPr/>
                    <a:lstStyle/>
                    <a:p>
                      <a:pPr algn="ctr"/>
                      <a:endParaRPr lang="en-US" sz="1200" b="1">
                        <a:solidFill>
                          <a:schemeClr val="accent6"/>
                        </a:solidFill>
                        <a:latin typeface="+mn-lt"/>
                      </a:endParaRPr>
                    </a:p>
                  </a:txBody>
                  <a:tcPr anchor="ctr"/>
                </a:tc>
                <a:tc>
                  <a:txBody>
                    <a:bodyPr/>
                    <a:lstStyle/>
                    <a:p>
                      <a:pPr marL="0" algn="ctr" defTabSz="685800" rtl="0" eaLnBrk="1" latinLnBrk="0" hangingPunct="1"/>
                      <a:r>
                        <a:rPr lang="en-US" sz="1200" kern="1200">
                          <a:solidFill>
                            <a:schemeClr val="accent6"/>
                          </a:solidFill>
                          <a:latin typeface="+mn-lt"/>
                          <a:ea typeface="+mn-ea"/>
                          <a:cs typeface="+mn-cs"/>
                        </a:rPr>
                        <a:t>20%</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82.3%</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12.4%</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11.5%</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5.4%</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4.2%</a:t>
                      </a:r>
                    </a:p>
                  </a:txBody>
                  <a:tcPr marL="9525" marR="9525" marT="9525" marB="0" anchor="ctr"/>
                </a:tc>
                <a:extLst>
                  <a:ext uri="{0D108BD9-81ED-4DB2-BD59-A6C34878D82A}">
                    <a16:rowId xmlns:a16="http://schemas.microsoft.com/office/drawing/2014/main" val="4036687058"/>
                  </a:ext>
                </a:extLst>
              </a:tr>
              <a:tr h="190557">
                <a:tc>
                  <a:txBody>
                    <a:bodyPr/>
                    <a:lstStyle/>
                    <a:p>
                      <a:pPr algn="ctr"/>
                      <a:endParaRPr lang="en-US" sz="1200" b="1">
                        <a:solidFill>
                          <a:schemeClr val="accent6"/>
                        </a:solidFill>
                        <a:latin typeface="+mn-lt"/>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a:solidFill>
                            <a:schemeClr val="accent6"/>
                          </a:solidFill>
                          <a:latin typeface="+mn-lt"/>
                        </a:rPr>
                        <a:t>23%</a:t>
                      </a:r>
                    </a:p>
                  </a:txBody>
                  <a:tcPr anchor="ctr"/>
                </a:tc>
                <a:tc>
                  <a:txBody>
                    <a:bodyPr/>
                    <a:lstStyle/>
                    <a:p>
                      <a:pPr algn="ctr" fontAlgn="ctr"/>
                      <a:r>
                        <a:rPr lang="en-US" sz="1200" b="0" i="0" u="none" strike="noStrike">
                          <a:solidFill>
                            <a:schemeClr val="accent6"/>
                          </a:solidFill>
                          <a:effectLst/>
                          <a:latin typeface="Calibri" panose="020F0502020204030204" pitchFamily="34" charset="0"/>
                        </a:rPr>
                        <a:t>90.6%</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8.1%</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7.0%</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4.6%</a:t>
                      </a:r>
                    </a:p>
                  </a:txBody>
                  <a:tcPr marL="9525" marR="9525" marT="9525" marB="0" anchor="ctr"/>
                </a:tc>
                <a:tc>
                  <a:txBody>
                    <a:bodyPr/>
                    <a:lstStyle/>
                    <a:p>
                      <a:pPr algn="ctr" fontAlgn="ctr"/>
                      <a:r>
                        <a:rPr lang="en-US" sz="1200" b="0" i="0" u="none" strike="noStrike">
                          <a:solidFill>
                            <a:schemeClr val="accent6"/>
                          </a:solidFill>
                          <a:effectLst/>
                          <a:latin typeface="Calibri" panose="020F0502020204030204" pitchFamily="34" charset="0"/>
                        </a:rPr>
                        <a:t>3.4%</a:t>
                      </a:r>
                    </a:p>
                  </a:txBody>
                  <a:tcPr marL="9525" marR="9525" marT="9525" marB="0" anchor="ctr"/>
                </a:tc>
                <a:extLst>
                  <a:ext uri="{0D108BD9-81ED-4DB2-BD59-A6C34878D82A}">
                    <a16:rowId xmlns:a16="http://schemas.microsoft.com/office/drawing/2014/main" val="3986407815"/>
                  </a:ext>
                </a:extLst>
              </a:tr>
            </a:tbl>
          </a:graphicData>
        </a:graphic>
      </p:graphicFrame>
      <p:sp>
        <p:nvSpPr>
          <p:cNvPr id="8" name="TextBox 7">
            <a:extLst>
              <a:ext uri="{FF2B5EF4-FFF2-40B4-BE49-F238E27FC236}">
                <a16:creationId xmlns:a16="http://schemas.microsoft.com/office/drawing/2014/main" id="{D91BB883-7315-5FD5-FA7D-5854D94E7486}"/>
              </a:ext>
            </a:extLst>
          </p:cNvPr>
          <p:cNvSpPr txBox="1"/>
          <p:nvPr/>
        </p:nvSpPr>
        <p:spPr>
          <a:xfrm>
            <a:off x="1974501" y="5726599"/>
            <a:ext cx="8210914" cy="674200"/>
          </a:xfrm>
          <a:prstGeom prst="rect">
            <a:avLst/>
          </a:prstGeom>
          <a:noFill/>
        </p:spPr>
        <p:txBody>
          <a:bodyPr wrap="square" tIns="90000" bIns="90000" rtlCol="0" anchor="t">
            <a:spAutoFit/>
          </a:bodyPr>
          <a:lstStyle/>
          <a:p>
            <a:pPr>
              <a:spcBef>
                <a:spcPts val="300"/>
              </a:spcBef>
            </a:pPr>
            <a:r>
              <a:rPr lang="en-US" sz="900" baseline="30000">
                <a:solidFill>
                  <a:schemeClr val="accent6"/>
                </a:solidFill>
              </a:rPr>
              <a:t>1</a:t>
            </a:r>
            <a:r>
              <a:rPr lang="en-US" sz="900">
                <a:solidFill>
                  <a:schemeClr val="accent6"/>
                </a:solidFill>
              </a:rPr>
              <a:t> Based on Pearson’s Chi-square test with 1-sided significant level of 0.025</a:t>
            </a:r>
          </a:p>
          <a:p>
            <a:pPr>
              <a:spcBef>
                <a:spcPts val="300"/>
              </a:spcBef>
            </a:pPr>
            <a:r>
              <a:rPr lang="en-US" sz="900" baseline="30000">
                <a:solidFill>
                  <a:schemeClr val="accent6"/>
                </a:solidFill>
              </a:rPr>
              <a:t>2</a:t>
            </a:r>
            <a:r>
              <a:rPr lang="en-US" sz="900">
                <a:solidFill>
                  <a:schemeClr val="accent6"/>
                </a:solidFill>
              </a:rPr>
              <a:t> Placebo corrected; assume 12% PBO response</a:t>
            </a:r>
          </a:p>
          <a:p>
            <a:pPr>
              <a:spcBef>
                <a:spcPts val="300"/>
              </a:spcBef>
            </a:pPr>
            <a:r>
              <a:rPr lang="en-US" sz="900" baseline="30000">
                <a:solidFill>
                  <a:schemeClr val="accent6"/>
                </a:solidFill>
              </a:rPr>
              <a:t>3</a:t>
            </a:r>
            <a:r>
              <a:rPr lang="en-US" sz="900">
                <a:solidFill>
                  <a:schemeClr val="accent6"/>
                </a:solidFill>
              </a:rPr>
              <a:t> Study power before futility analysis is incorporated. ~205 (123:82) subjects at the final analysis; 18% dropout; missing data imputed with RBI</a:t>
            </a:r>
          </a:p>
        </p:txBody>
      </p:sp>
      <p:sp>
        <p:nvSpPr>
          <p:cNvPr id="9" name="Rectangle 8">
            <a:extLst>
              <a:ext uri="{FF2B5EF4-FFF2-40B4-BE49-F238E27FC236}">
                <a16:creationId xmlns:a16="http://schemas.microsoft.com/office/drawing/2014/main" id="{DAEE4F7D-5254-DBF1-C60E-181E0A219977}"/>
              </a:ext>
            </a:extLst>
          </p:cNvPr>
          <p:cNvSpPr/>
          <p:nvPr/>
        </p:nvSpPr>
        <p:spPr>
          <a:xfrm>
            <a:off x="1942417" y="2454156"/>
            <a:ext cx="8210914" cy="1075428"/>
          </a:xfrm>
          <a:prstGeom prst="rect">
            <a:avLst/>
          </a:prstGeom>
          <a:noFill/>
          <a:ln w="19050">
            <a:solidFill>
              <a:srgbClr val="FF0000"/>
            </a:solidFill>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a:endParaRPr lang="en-US" sz="1400" err="1">
              <a:solidFill>
                <a:schemeClr val="tx1"/>
              </a:solidFill>
            </a:endParaRPr>
          </a:p>
        </p:txBody>
      </p:sp>
      <p:sp>
        <p:nvSpPr>
          <p:cNvPr id="10" name="Oval 9">
            <a:extLst>
              <a:ext uri="{FF2B5EF4-FFF2-40B4-BE49-F238E27FC236}">
                <a16:creationId xmlns:a16="http://schemas.microsoft.com/office/drawing/2014/main" id="{31AA4764-B267-63D0-068C-FC4D19F93E10}"/>
              </a:ext>
            </a:extLst>
          </p:cNvPr>
          <p:cNvSpPr/>
          <p:nvPr/>
        </p:nvSpPr>
        <p:spPr>
          <a:xfrm>
            <a:off x="6877165" y="2450598"/>
            <a:ext cx="570009" cy="1075428"/>
          </a:xfrm>
          <a:prstGeom prst="ellipse">
            <a:avLst/>
          </a:prstGeom>
          <a:noFill/>
          <a:ln w="15875">
            <a:solidFill>
              <a:srgbClr val="FF000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err="1">
              <a:solidFill>
                <a:schemeClr val="tx1"/>
              </a:solidFill>
            </a:endParaRPr>
          </a:p>
        </p:txBody>
      </p:sp>
      <p:sp>
        <p:nvSpPr>
          <p:cNvPr id="12" name="Oval 11">
            <a:extLst>
              <a:ext uri="{FF2B5EF4-FFF2-40B4-BE49-F238E27FC236}">
                <a16:creationId xmlns:a16="http://schemas.microsoft.com/office/drawing/2014/main" id="{581678AB-D160-27C5-0168-EBDD1710F170}"/>
              </a:ext>
            </a:extLst>
          </p:cNvPr>
          <p:cNvSpPr/>
          <p:nvPr/>
        </p:nvSpPr>
        <p:spPr>
          <a:xfrm>
            <a:off x="9314360" y="2454156"/>
            <a:ext cx="570009" cy="1071870"/>
          </a:xfrm>
          <a:prstGeom prst="ellipse">
            <a:avLst/>
          </a:prstGeom>
          <a:noFill/>
          <a:ln w="15875">
            <a:solidFill>
              <a:srgbClr val="FF000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err="1">
              <a:solidFill>
                <a:schemeClr val="tx1"/>
              </a:solidFill>
            </a:endParaRPr>
          </a:p>
        </p:txBody>
      </p:sp>
      <p:sp>
        <p:nvSpPr>
          <p:cNvPr id="3" name="Rectangle 2">
            <a:extLst>
              <a:ext uri="{FF2B5EF4-FFF2-40B4-BE49-F238E27FC236}">
                <a16:creationId xmlns:a16="http://schemas.microsoft.com/office/drawing/2014/main" id="{FEDF7C9F-2C10-53CB-FA70-FD1C5B5B2A35}"/>
              </a:ext>
            </a:extLst>
          </p:cNvPr>
          <p:cNvSpPr/>
          <p:nvPr/>
        </p:nvSpPr>
        <p:spPr>
          <a:xfrm>
            <a:off x="10668000" y="108155"/>
            <a:ext cx="1524000" cy="45228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b="1" dirty="0">
                <a:latin typeface="Arial" panose="020B0604020202020204" pitchFamily="34" charset="0"/>
                <a:cs typeface="Arial" panose="020B0604020202020204" pitchFamily="34" charset="0"/>
              </a:rPr>
              <a:t>Pre-Read</a:t>
            </a:r>
          </a:p>
        </p:txBody>
      </p:sp>
    </p:spTree>
    <p:extLst>
      <p:ext uri="{BB962C8B-B14F-4D97-AF65-F5344CB8AC3E}">
        <p14:creationId xmlns:p14="http://schemas.microsoft.com/office/powerpoint/2010/main" val="836396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D06EFC-4A4D-D8BF-AA17-85DA4F8E5D3D}"/>
              </a:ext>
            </a:extLst>
          </p:cNvPr>
          <p:cNvSpPr>
            <a:spLocks noGrp="1"/>
          </p:cNvSpPr>
          <p:nvPr>
            <p:ph type="sldNum" sz="quarter" idx="10"/>
          </p:nvPr>
        </p:nvSpPr>
        <p:spPr/>
        <p:txBody>
          <a:bodyPr/>
          <a:lstStyle/>
          <a:p>
            <a:fld id="{4BEAA09E-D67E-864E-8466-C38E88600C4F}" type="slidenum">
              <a:rPr lang="en-US" smtClean="0"/>
              <a:pPr/>
              <a:t>9</a:t>
            </a:fld>
            <a:endParaRPr lang="en-US"/>
          </a:p>
        </p:txBody>
      </p:sp>
      <p:pic>
        <p:nvPicPr>
          <p:cNvPr id="9" name="Picture 8">
            <a:extLst>
              <a:ext uri="{FF2B5EF4-FFF2-40B4-BE49-F238E27FC236}">
                <a16:creationId xmlns:a16="http://schemas.microsoft.com/office/drawing/2014/main" id="{51557B21-E048-E375-8675-55DD2E243701}"/>
              </a:ext>
            </a:extLst>
          </p:cNvPr>
          <p:cNvPicPr>
            <a:picLocks noChangeAspect="1"/>
          </p:cNvPicPr>
          <p:nvPr/>
        </p:nvPicPr>
        <p:blipFill>
          <a:blip r:embed="rId2"/>
          <a:stretch>
            <a:fillRect/>
          </a:stretch>
        </p:blipFill>
        <p:spPr>
          <a:xfrm>
            <a:off x="1142968" y="190079"/>
            <a:ext cx="9780672" cy="6293470"/>
          </a:xfrm>
          <a:prstGeom prst="rect">
            <a:avLst/>
          </a:prstGeom>
        </p:spPr>
      </p:pic>
      <p:sp>
        <p:nvSpPr>
          <p:cNvPr id="2" name="Rectangle 1">
            <a:extLst>
              <a:ext uri="{FF2B5EF4-FFF2-40B4-BE49-F238E27FC236}">
                <a16:creationId xmlns:a16="http://schemas.microsoft.com/office/drawing/2014/main" id="{B72C2D58-021A-3EF0-3446-4A3C3116498B}"/>
              </a:ext>
            </a:extLst>
          </p:cNvPr>
          <p:cNvSpPr/>
          <p:nvPr/>
        </p:nvSpPr>
        <p:spPr>
          <a:xfrm>
            <a:off x="10668000" y="108155"/>
            <a:ext cx="1524000" cy="45228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b="1" dirty="0">
                <a:latin typeface="Arial" panose="020B0604020202020204" pitchFamily="34" charset="0"/>
                <a:cs typeface="Arial" panose="020B0604020202020204" pitchFamily="34" charset="0"/>
              </a:rPr>
              <a:t>Pre-Read</a:t>
            </a:r>
          </a:p>
        </p:txBody>
      </p:sp>
    </p:spTree>
    <p:extLst>
      <p:ext uri="{BB962C8B-B14F-4D97-AF65-F5344CB8AC3E}">
        <p14:creationId xmlns:p14="http://schemas.microsoft.com/office/powerpoint/2010/main" val="164623173"/>
      </p:ext>
    </p:extLst>
  </p:cSld>
  <p:clrMapOvr>
    <a:masterClrMapping/>
  </p:clrMapOvr>
</p:sld>
</file>

<file path=ppt/theme/theme1.xml><?xml version="1.0" encoding="utf-8"?>
<a:theme xmlns:a="http://schemas.openxmlformats.org/drawingml/2006/main" name="IR Template">
  <a:themeElements>
    <a:clrScheme name="Custom 2">
      <a:dk1>
        <a:srgbClr val="54565B"/>
      </a:dk1>
      <a:lt1>
        <a:srgbClr val="FFFFFF"/>
      </a:lt1>
      <a:dk2>
        <a:srgbClr val="C50E3C"/>
      </a:dk2>
      <a:lt2>
        <a:srgbClr val="C6CAC6"/>
      </a:lt2>
      <a:accent1>
        <a:srgbClr val="C50E3C"/>
      </a:accent1>
      <a:accent2>
        <a:srgbClr val="3C587F"/>
      </a:accent2>
      <a:accent3>
        <a:srgbClr val="8DC1C5"/>
      </a:accent3>
      <a:accent4>
        <a:srgbClr val="688C38"/>
      </a:accent4>
      <a:accent5>
        <a:srgbClr val="000000"/>
      </a:accent5>
      <a:accent6>
        <a:srgbClr val="000000"/>
      </a:accent6>
      <a:hlink>
        <a:srgbClr val="3A6C8A"/>
      </a:hlink>
      <a:folHlink>
        <a:srgbClr val="8F7F9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ileadTheme1">
  <a:themeElements>
    <a:clrScheme name="Custom 1">
      <a:dk1>
        <a:srgbClr val="000000"/>
      </a:dk1>
      <a:lt1>
        <a:srgbClr val="FFFFFF"/>
      </a:lt1>
      <a:dk2>
        <a:srgbClr val="D11241"/>
      </a:dk2>
      <a:lt2>
        <a:srgbClr val="E7E6E6"/>
      </a:lt2>
      <a:accent1>
        <a:srgbClr val="D11241"/>
      </a:accent1>
      <a:accent2>
        <a:srgbClr val="0000CC"/>
      </a:accent2>
      <a:accent3>
        <a:srgbClr val="0064A8"/>
      </a:accent3>
      <a:accent4>
        <a:srgbClr val="8DC1C5"/>
      </a:accent4>
      <a:accent5>
        <a:srgbClr val="688C38"/>
      </a:accent5>
      <a:accent6>
        <a:srgbClr val="3C587F"/>
      </a:accent6>
      <a:hlink>
        <a:srgbClr val="D11241"/>
      </a:hlink>
      <a:folHlink>
        <a:srgbClr val="5F5F5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sz="18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template" id="{FF3725F3-DB99-47E8-BC2D-18BF0DBA8355}" vid="{9E6FA57F-FD98-469E-AAAD-76B0F266942D}"/>
    </a:ext>
  </a:extLst>
</a:theme>
</file>

<file path=ppt/theme/theme3.xml><?xml version="1.0" encoding="utf-8"?>
<a:theme xmlns:a="http://schemas.openxmlformats.org/drawingml/2006/main" name="1_GileadTheme1">
  <a:themeElements>
    <a:clrScheme name="Custom 1">
      <a:dk1>
        <a:srgbClr val="000000"/>
      </a:dk1>
      <a:lt1>
        <a:srgbClr val="FFFFFF"/>
      </a:lt1>
      <a:dk2>
        <a:srgbClr val="D11241"/>
      </a:dk2>
      <a:lt2>
        <a:srgbClr val="E7E6E6"/>
      </a:lt2>
      <a:accent1>
        <a:srgbClr val="D11241"/>
      </a:accent1>
      <a:accent2>
        <a:srgbClr val="0000CC"/>
      </a:accent2>
      <a:accent3>
        <a:srgbClr val="0064A8"/>
      </a:accent3>
      <a:accent4>
        <a:srgbClr val="8DC1C5"/>
      </a:accent4>
      <a:accent5>
        <a:srgbClr val="688C38"/>
      </a:accent5>
      <a:accent6>
        <a:srgbClr val="3C587F"/>
      </a:accent6>
      <a:hlink>
        <a:srgbClr val="D11241"/>
      </a:hlink>
      <a:folHlink>
        <a:srgbClr val="5F5F5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sz="18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template" id="{FF3725F3-DB99-47E8-BC2D-18BF0DBA8355}" vid="{9E6FA57F-FD98-469E-AAAD-76B0F266942D}"/>
    </a:ext>
  </a:extLst>
</a:theme>
</file>

<file path=ppt/theme/theme4.xml><?xml version="1.0" encoding="utf-8"?>
<a:theme xmlns:a="http://schemas.openxmlformats.org/drawingml/2006/main" name="2_GileadTheme1">
  <a:themeElements>
    <a:clrScheme name="Custom 1">
      <a:dk1>
        <a:srgbClr val="000000"/>
      </a:dk1>
      <a:lt1>
        <a:srgbClr val="FFFFFF"/>
      </a:lt1>
      <a:dk2>
        <a:srgbClr val="D11241"/>
      </a:dk2>
      <a:lt2>
        <a:srgbClr val="E7E6E6"/>
      </a:lt2>
      <a:accent1>
        <a:srgbClr val="D11241"/>
      </a:accent1>
      <a:accent2>
        <a:srgbClr val="0000CC"/>
      </a:accent2>
      <a:accent3>
        <a:srgbClr val="0064A8"/>
      </a:accent3>
      <a:accent4>
        <a:srgbClr val="8DC1C5"/>
      </a:accent4>
      <a:accent5>
        <a:srgbClr val="688C38"/>
      </a:accent5>
      <a:accent6>
        <a:srgbClr val="3C587F"/>
      </a:accent6>
      <a:hlink>
        <a:srgbClr val="D11241"/>
      </a:hlink>
      <a:folHlink>
        <a:srgbClr val="5F5F5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sz="18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GileadTheme1" id="{A92E9EFC-61DD-406B-8442-3E98D23D69DD}" vid="{7438F03A-BAEB-499E-B98A-5033D0CE4BB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68C6EA8710AD4DA37EEC92F3E9371D" ma:contentTypeVersion="8" ma:contentTypeDescription="Create a new document." ma:contentTypeScope="" ma:versionID="9d7fd09915275200bf7017f0a4a8e58b">
  <xsd:schema xmlns:xsd="http://www.w3.org/2001/XMLSchema" xmlns:xs="http://www.w3.org/2001/XMLSchema" xmlns:p="http://schemas.microsoft.com/office/2006/metadata/properties" xmlns:ns2="151e619b-352f-4013-a66e-eb67185da38f" xmlns:ns3="e594df1a-7596-466d-b038-41514d09772f" targetNamespace="http://schemas.microsoft.com/office/2006/metadata/properties" ma:root="true" ma:fieldsID="3bc4a26f49f2d1eb286ef55e6dec1247" ns2:_="" ns3:_="">
    <xsd:import namespace="151e619b-352f-4013-a66e-eb67185da38f"/>
    <xsd:import namespace="e594df1a-7596-466d-b038-41514d09772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1e619b-352f-4013-a66e-eb67185da38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94df1a-7596-466d-b038-41514d09772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file>

<file path=customXml/itemProps1.xml><?xml version="1.0" encoding="utf-8"?>
<ds:datastoreItem xmlns:ds="http://schemas.openxmlformats.org/officeDocument/2006/customXml" ds:itemID="{A5301D9F-534E-49C9-A0B3-E6EB6CF68597}">
  <ds:schemaRefs>
    <ds:schemaRef ds:uri="151e619b-352f-4013-a66e-eb67185da38f"/>
    <ds:schemaRef ds:uri="e594df1a-7596-466d-b038-41514d0977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83EA792-2B25-4630-9A46-AB0FB24D86C4}">
  <ds:schemaRefs>
    <ds:schemaRef ds:uri="http://purl.org/dc/elements/1.1/"/>
    <ds:schemaRef ds:uri="http://schemas.microsoft.com/office/2006/metadata/properties"/>
    <ds:schemaRef ds:uri="e594df1a-7596-466d-b038-41514d09772f"/>
    <ds:schemaRef ds:uri="http://purl.org/dc/terms/"/>
    <ds:schemaRef ds:uri="http://schemas.openxmlformats.org/package/2006/metadata/core-properties"/>
    <ds:schemaRef ds:uri="151e619b-352f-4013-a66e-eb67185da38f"/>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1642F16-50A4-48AE-8517-8F441E752E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2487</TotalTime>
  <Words>1517</Words>
  <Application>Microsoft Office PowerPoint</Application>
  <PresentationFormat>Widescreen</PresentationFormat>
  <Paragraphs>342</Paragraphs>
  <Slides>12</Slides>
  <Notes>4</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12</vt:i4>
      </vt:variant>
    </vt:vector>
  </HeadingPairs>
  <TitlesOfParts>
    <vt:vector size="29" baseType="lpstr">
      <vt:lpstr>Apple Symbols</vt:lpstr>
      <vt:lpstr>Arial,Sans-Serif</vt:lpstr>
      <vt:lpstr>BlinkMacSystemFont</vt:lpstr>
      <vt:lpstr>Proxima Nova Regular</vt:lpstr>
      <vt:lpstr>Arial</vt:lpstr>
      <vt:lpstr>Arial Black</vt:lpstr>
      <vt:lpstr>Arial Narrow</vt:lpstr>
      <vt:lpstr>Calibri</vt:lpstr>
      <vt:lpstr>Cambria Math</vt:lpstr>
      <vt:lpstr>Courier New</vt:lpstr>
      <vt:lpstr>Georgia</vt:lpstr>
      <vt:lpstr>Trebuchet MS</vt:lpstr>
      <vt:lpstr>Wingdings</vt:lpstr>
      <vt:lpstr>IR Template</vt:lpstr>
      <vt:lpstr>GileadTheme1</vt:lpstr>
      <vt:lpstr>1_GileadTheme1</vt:lpstr>
      <vt:lpstr>2_GileadTheme1</vt:lpstr>
      <vt:lpstr>Histopathology interpretation strategies</vt:lpstr>
      <vt:lpstr>FDA favors 3-independent-reader-adjudicated  reading strategy</vt:lpstr>
      <vt:lpstr>NASH Resolution:  Less reliable, less clinically relevant, less likely to be achieved</vt:lpstr>
      <vt:lpstr>Hypothesis Testing Strategies to Answer Key Questions</vt:lpstr>
      <vt:lpstr>Supporting Slides: Futility Analysis</vt:lpstr>
      <vt:lpstr>Futility Analysis: Methodology</vt:lpstr>
      <vt:lpstr>Futility IA assessment – Fibrosis Improvement (Triple vs Placebo)  15% Dropout Rate</vt:lpstr>
      <vt:lpstr>Futility IA assessment – Fibrosis Improvement (Triple vs Placebo)  18% Dropout Rate</vt:lpstr>
      <vt:lpstr>PowerPoint Presentation</vt:lpstr>
      <vt:lpstr>Fibrosis Improvement Associated with Outcomes</vt:lpstr>
      <vt:lpstr>Hypothesis Testing Strategy for Alternative Endpoint</vt:lpstr>
      <vt:lpstr>How Graphical Testing Procedure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Lavigne</dc:creator>
  <cp:lastModifiedBy>Xiaomin Lu</cp:lastModifiedBy>
  <cp:revision>4</cp:revision>
  <cp:lastPrinted>2020-02-21T21:57:10Z</cp:lastPrinted>
  <dcterms:created xsi:type="dcterms:W3CDTF">2018-05-31T15:44:29Z</dcterms:created>
  <dcterms:modified xsi:type="dcterms:W3CDTF">2024-07-30T02:21:17Z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0x010100DA68C6EA8710AD4DA37EEC92F3E9371D</vt:lpwstr>
  </property>
  <property fmtid="{D5CDD505-2E9C-101B-9397-08002B2CF9AE}" pid="3" name="MSIP_Label_16de74a9-4f8a-4c74-b507-22417e17d25b_Method">
    <vt:lpwstr>Privileged</vt:lpwstr>
  </property>
  <property fmtid="{D5CDD505-2E9C-101B-9397-08002B2CF9AE}" pid="4" name="MSIP_Label_16de74a9-4f8a-4c74-b507-22417e17d25b_ContentBits">
    <vt:lpwstr>0</vt:lpwstr>
  </property>
  <property fmtid="{D5CDD505-2E9C-101B-9397-08002B2CF9AE}" pid="5" name="MSIP_Label_16de74a9-4f8a-4c74-b507-22417e17d25b_SetDate">
    <vt:lpwstr>2023-08-07T23:00:20Z</vt:lpwstr>
  </property>
  <property fmtid="{D5CDD505-2E9C-101B-9397-08002B2CF9AE}" pid="6" name="MSIP_Label_16de74a9-4f8a-4c74-b507-22417e17d25b_ActionId">
    <vt:lpwstr>0110fa2f-69a8-4caa-a0a4-9bd7d0378b6c</vt:lpwstr>
  </property>
  <property fmtid="{D5CDD505-2E9C-101B-9397-08002B2CF9AE}" pid="7" name="MSIP_Label_16de74a9-4f8a-4c74-b507-22417e17d25b_Enabled">
    <vt:lpwstr>true</vt:lpwstr>
  </property>
  <property fmtid="{D5CDD505-2E9C-101B-9397-08002B2CF9AE}" pid="8" name="MSIP_Label_16de74a9-4f8a-4c74-b507-22417e17d25b_SiteId">
    <vt:lpwstr>a5a8bcaa-3292-41e6-b735-5e8b21f4dbfd</vt:lpwstr>
  </property>
  <property fmtid="{D5CDD505-2E9C-101B-9397-08002B2CF9AE}" pid="9" name="MSIP_Label_16de74a9-4f8a-4c74-b507-22417e17d25b_Name">
    <vt:lpwstr>16de74a9-4f8a-4c74-b507-22417e17d25b</vt:lpwstr>
  </property>
</Properties>
</file>